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471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2704663"/>
            <a:ext cx="9144000" cy="12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Charles Camillo</a:t>
            </a:r>
            <a:endParaRPr b="1" sz="4400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Executive Vice President  </a:t>
            </a:r>
            <a:endParaRPr b="1" sz="2400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34025" y="22675"/>
            <a:ext cx="9144000" cy="363000"/>
          </a:xfrm>
          <a:prstGeom prst="rect">
            <a:avLst/>
          </a:prstGeom>
          <a:solidFill>
            <a:srgbClr val="1E3B2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0" y="4780500"/>
            <a:ext cx="9144000" cy="363000"/>
          </a:xfrm>
          <a:prstGeom prst="rect">
            <a:avLst/>
          </a:prstGeom>
          <a:solidFill>
            <a:srgbClr val="1E3B2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 rot="5400000">
            <a:off x="-2384550" y="2395900"/>
            <a:ext cx="5132100" cy="363000"/>
          </a:xfrm>
          <a:prstGeom prst="rect">
            <a:avLst/>
          </a:prstGeom>
          <a:solidFill>
            <a:srgbClr val="1E3B2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 rot="5400000">
            <a:off x="6363550" y="2394725"/>
            <a:ext cx="5250000" cy="415200"/>
          </a:xfrm>
          <a:prstGeom prst="rect">
            <a:avLst/>
          </a:prstGeom>
          <a:solidFill>
            <a:srgbClr val="1E3B2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3380072" y="439788"/>
            <a:ext cx="2492875" cy="2447556"/>
          </a:xfrm>
          <a:prstGeom prst="ellipse">
            <a:avLst/>
          </a:prstGeom>
          <a:solidFill>
            <a:srgbClr val="1E3B20"/>
          </a:solidFill>
          <a:ln cap="flat" cmpd="sng" w="44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2375" lIns="42375" spcFirstLastPara="1" rIns="42375" wrap="square" tIns="42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49"/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4936" y="439811"/>
            <a:ext cx="2383151" cy="2383151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3356450" y="4729500"/>
            <a:ext cx="2540100" cy="4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Times"/>
                <a:ea typeface="Times"/>
                <a:cs typeface="Times"/>
                <a:sym typeface="Times"/>
              </a:rPr>
              <a:t>midwestfloodcontrol.org</a:t>
            </a:r>
            <a:endParaRPr sz="1800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63000" y="3431175"/>
            <a:ext cx="2319000" cy="1349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rgbClr val="1E3B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6461975" y="3431163"/>
            <a:ext cx="2319000" cy="1349400"/>
          </a:xfrm>
          <a:prstGeom prst="flowChartAlternateProcess">
            <a:avLst/>
          </a:prstGeom>
          <a:solidFill>
            <a:schemeClr val="lt1"/>
          </a:solidFill>
          <a:ln cap="flat" cmpd="sng" w="9525">
            <a:solidFill>
              <a:srgbClr val="1E3B2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100" y="3480365"/>
            <a:ext cx="2158800" cy="1251000"/>
          </a:xfrm>
          <a:prstGeom prst="flowChartAlternateProcess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42075" y="3473175"/>
            <a:ext cx="2158800" cy="1265400"/>
          </a:xfrm>
          <a:prstGeom prst="flowChartAlternateProcess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