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0"/>
  </p:notesMasterIdLst>
  <p:handoutMasterIdLst>
    <p:handoutMasterId r:id="rId11"/>
  </p:handoutMasterIdLst>
  <p:sldIdLst>
    <p:sldId id="256" r:id="rId5"/>
    <p:sldId id="298" r:id="rId6"/>
    <p:sldId id="299" r:id="rId7"/>
    <p:sldId id="302" r:id="rId8"/>
    <p:sldId id="270" r:id="rId9"/>
  </p:sldIdLst>
  <p:sldSz cx="9144000" cy="6858000" type="screen4x3"/>
  <p:notesSz cx="6858000" cy="9144000"/>
  <p:embeddedFontLst>
    <p:embeddedFont>
      <p:font typeface="PT Sans" panose="020B0503020203020204" pitchFamily="34" charset="0"/>
      <p:regular r:id="rId12"/>
      <p:bold r:id="rId13"/>
      <p:italic r:id="rId14"/>
      <p:boldItalic r:id="rId15"/>
    </p:embeddedFont>
    <p:embeddedFont>
      <p:font typeface="Roboto Slab" pitchFamily="50" charset="0"/>
      <p:regular r:id="rId16"/>
      <p:bold r:id="rId17"/>
    </p:embeddedFont>
  </p:embeddedFontLst>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4A49AE-3199-4670-AE91-0FE97A41DAEA}" v="13" dt="2026-07-10T19:14:54.412"/>
  </p1510:revLst>
</p1510:revInfo>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88782" autoAdjust="0"/>
  </p:normalViewPr>
  <p:slideViewPr>
    <p:cSldViewPr snapToGrid="0">
      <p:cViewPr varScale="1">
        <p:scale>
          <a:sx n="83" d="100"/>
          <a:sy n="83" d="100"/>
        </p:scale>
        <p:origin x="1061" y="38"/>
      </p:cViewPr>
      <p:guideLst/>
    </p:cSldViewPr>
  </p:slideViewPr>
  <p:outlineViewPr>
    <p:cViewPr>
      <p:scale>
        <a:sx n="33" d="100"/>
        <a:sy n="33" d="100"/>
      </p:scale>
      <p:origin x="0" y="-4008"/>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744" y="10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font" Target="fonts/font4.fntdata"/><Relationship Id="rId23" Type="http://schemas.microsoft.com/office/2016/11/relationships/changesInfo" Target="changesInfos/changesInfo1.xml"/><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scocks, Samuel" userId="cda5848d-4349-406c-a30d-717c4ee55b76" providerId="ADAL" clId="{E14A49AE-3199-4670-AE91-0FE97A41DAEA}"/>
    <pc:docChg chg="undo custSel addSld delSld modSld sldOrd modMainMaster">
      <pc:chgData name="Hiscocks, Samuel" userId="cda5848d-4349-406c-a30d-717c4ee55b76" providerId="ADAL" clId="{E14A49AE-3199-4670-AE91-0FE97A41DAEA}" dt="2026-07-10T19:33:27.075" v="2580" actId="12788"/>
      <pc:docMkLst>
        <pc:docMk/>
      </pc:docMkLst>
      <pc:sldChg chg="addSp delSp modSp mod modNotesTx">
        <pc:chgData name="Hiscocks, Samuel" userId="cda5848d-4349-406c-a30d-717c4ee55b76" providerId="ADAL" clId="{E14A49AE-3199-4670-AE91-0FE97A41DAEA}" dt="2026-07-10T18:56:08.464" v="1568" actId="732"/>
        <pc:sldMkLst>
          <pc:docMk/>
          <pc:sldMk cId="1401199327" sldId="256"/>
        </pc:sldMkLst>
        <pc:spChg chg="mod">
          <ac:chgData name="Hiscocks, Samuel" userId="cda5848d-4349-406c-a30d-717c4ee55b76" providerId="ADAL" clId="{E14A49AE-3199-4670-AE91-0FE97A41DAEA}" dt="2026-07-10T10:29:33.530" v="142" actId="20577"/>
          <ac:spMkLst>
            <pc:docMk/>
            <pc:sldMk cId="1401199327" sldId="256"/>
            <ac:spMk id="2" creationId="{81C0747B-1E0F-1C17-3F2A-F9A51F93016E}"/>
          </ac:spMkLst>
        </pc:spChg>
        <pc:spChg chg="mod">
          <ac:chgData name="Hiscocks, Samuel" userId="cda5848d-4349-406c-a30d-717c4ee55b76" providerId="ADAL" clId="{E14A49AE-3199-4670-AE91-0FE97A41DAEA}" dt="2026-07-10T10:30:41.301" v="256" actId="20577"/>
          <ac:spMkLst>
            <pc:docMk/>
            <pc:sldMk cId="1401199327" sldId="256"/>
            <ac:spMk id="3" creationId="{D113D586-C6E6-7B45-9233-B1CAD626612A}"/>
          </ac:spMkLst>
        </pc:spChg>
        <pc:spChg chg="mod">
          <ac:chgData name="Hiscocks, Samuel" userId="cda5848d-4349-406c-a30d-717c4ee55b76" providerId="ADAL" clId="{E14A49AE-3199-4670-AE91-0FE97A41DAEA}" dt="2026-07-10T10:31:53.492" v="263"/>
          <ac:spMkLst>
            <pc:docMk/>
            <pc:sldMk cId="1401199327" sldId="256"/>
            <ac:spMk id="19" creationId="{5ECEC6BD-4218-D50A-8F38-D4D2DFD6DF64}"/>
          </ac:spMkLst>
        </pc:spChg>
        <pc:spChg chg="mod">
          <ac:chgData name="Hiscocks, Samuel" userId="cda5848d-4349-406c-a30d-717c4ee55b76" providerId="ADAL" clId="{E14A49AE-3199-4670-AE91-0FE97A41DAEA}" dt="2026-07-10T10:29:26.536" v="125" actId="20577"/>
          <ac:spMkLst>
            <pc:docMk/>
            <pc:sldMk cId="1401199327" sldId="256"/>
            <ac:spMk id="22" creationId="{59AF3B16-3FC2-FE84-6EFE-7C8664AE9746}"/>
          </ac:spMkLst>
        </pc:spChg>
        <pc:picChg chg="add mod ord modCrop">
          <ac:chgData name="Hiscocks, Samuel" userId="cda5848d-4349-406c-a30d-717c4ee55b76" providerId="ADAL" clId="{E14A49AE-3199-4670-AE91-0FE97A41DAEA}" dt="2026-07-10T18:56:08.464" v="1568" actId="732"/>
          <ac:picMkLst>
            <pc:docMk/>
            <pc:sldMk cId="1401199327" sldId="256"/>
            <ac:picMk id="5" creationId="{A7D85C3E-DFF8-F150-BA1C-31E468F727AC}"/>
          </ac:picMkLst>
        </pc:picChg>
        <pc:picChg chg="del">
          <ac:chgData name="Hiscocks, Samuel" userId="cda5848d-4349-406c-a30d-717c4ee55b76" providerId="ADAL" clId="{E14A49AE-3199-4670-AE91-0FE97A41DAEA}" dt="2026-07-10T18:52:36.563" v="1542" actId="478"/>
          <ac:picMkLst>
            <pc:docMk/>
            <pc:sldMk cId="1401199327" sldId="256"/>
            <ac:picMk id="14" creationId="{71399701-353F-22EB-42A6-506D7450D4E2}"/>
          </ac:picMkLst>
        </pc:picChg>
      </pc:sldChg>
      <pc:sldChg chg="modSp del mod ord">
        <pc:chgData name="Hiscocks, Samuel" userId="cda5848d-4349-406c-a30d-717c4ee55b76" providerId="ADAL" clId="{E14A49AE-3199-4670-AE91-0FE97A41DAEA}" dt="2026-07-10T19:27:03.142" v="2484" actId="47"/>
        <pc:sldMkLst>
          <pc:docMk/>
          <pc:sldMk cId="744007362" sldId="257"/>
        </pc:sldMkLst>
        <pc:spChg chg="mod">
          <ac:chgData name="Hiscocks, Samuel" userId="cda5848d-4349-406c-a30d-717c4ee55b76" providerId="ADAL" clId="{E14A49AE-3199-4670-AE91-0FE97A41DAEA}" dt="2026-07-10T10:54:31.935" v="503" actId="13926"/>
          <ac:spMkLst>
            <pc:docMk/>
            <pc:sldMk cId="744007362" sldId="257"/>
            <ac:spMk id="14" creationId="{660A45C8-9983-35E6-92FD-150E62A43D77}"/>
          </ac:spMkLst>
        </pc:spChg>
      </pc:sldChg>
      <pc:sldChg chg="del">
        <pc:chgData name="Hiscocks, Samuel" userId="cda5848d-4349-406c-a30d-717c4ee55b76" providerId="ADAL" clId="{E14A49AE-3199-4670-AE91-0FE97A41DAEA}" dt="2026-07-10T19:27:03.142" v="2484" actId="47"/>
        <pc:sldMkLst>
          <pc:docMk/>
          <pc:sldMk cId="3037267292" sldId="260"/>
        </pc:sldMkLst>
      </pc:sldChg>
      <pc:sldChg chg="del">
        <pc:chgData name="Hiscocks, Samuel" userId="cda5848d-4349-406c-a30d-717c4ee55b76" providerId="ADAL" clId="{E14A49AE-3199-4670-AE91-0FE97A41DAEA}" dt="2026-07-10T19:27:03.142" v="2484" actId="47"/>
        <pc:sldMkLst>
          <pc:docMk/>
          <pc:sldMk cId="1670197522" sldId="261"/>
        </pc:sldMkLst>
      </pc:sldChg>
      <pc:sldChg chg="del">
        <pc:chgData name="Hiscocks, Samuel" userId="cda5848d-4349-406c-a30d-717c4ee55b76" providerId="ADAL" clId="{E14A49AE-3199-4670-AE91-0FE97A41DAEA}" dt="2026-07-10T19:27:03.142" v="2484" actId="47"/>
        <pc:sldMkLst>
          <pc:docMk/>
          <pc:sldMk cId="4111861533" sldId="263"/>
        </pc:sldMkLst>
      </pc:sldChg>
      <pc:sldChg chg="del">
        <pc:chgData name="Hiscocks, Samuel" userId="cda5848d-4349-406c-a30d-717c4ee55b76" providerId="ADAL" clId="{E14A49AE-3199-4670-AE91-0FE97A41DAEA}" dt="2026-07-10T19:27:03.142" v="2484" actId="47"/>
        <pc:sldMkLst>
          <pc:docMk/>
          <pc:sldMk cId="4056131397" sldId="264"/>
        </pc:sldMkLst>
      </pc:sldChg>
      <pc:sldChg chg="del">
        <pc:chgData name="Hiscocks, Samuel" userId="cda5848d-4349-406c-a30d-717c4ee55b76" providerId="ADAL" clId="{E14A49AE-3199-4670-AE91-0FE97A41DAEA}" dt="2026-07-10T19:27:03.142" v="2484" actId="47"/>
        <pc:sldMkLst>
          <pc:docMk/>
          <pc:sldMk cId="3199711112" sldId="267"/>
        </pc:sldMkLst>
      </pc:sldChg>
      <pc:sldChg chg="del">
        <pc:chgData name="Hiscocks, Samuel" userId="cda5848d-4349-406c-a30d-717c4ee55b76" providerId="ADAL" clId="{E14A49AE-3199-4670-AE91-0FE97A41DAEA}" dt="2026-07-10T19:27:03.142" v="2484" actId="47"/>
        <pc:sldMkLst>
          <pc:docMk/>
          <pc:sldMk cId="1355698788" sldId="268"/>
        </pc:sldMkLst>
      </pc:sldChg>
      <pc:sldChg chg="del">
        <pc:chgData name="Hiscocks, Samuel" userId="cda5848d-4349-406c-a30d-717c4ee55b76" providerId="ADAL" clId="{E14A49AE-3199-4670-AE91-0FE97A41DAEA}" dt="2026-07-10T19:27:03.142" v="2484" actId="47"/>
        <pc:sldMkLst>
          <pc:docMk/>
          <pc:sldMk cId="1281836439" sldId="269"/>
        </pc:sldMkLst>
      </pc:sldChg>
      <pc:sldChg chg="addSp delSp modSp mod ord modNotesTx">
        <pc:chgData name="Hiscocks, Samuel" userId="cda5848d-4349-406c-a30d-717c4ee55b76" providerId="ADAL" clId="{E14A49AE-3199-4670-AE91-0FE97A41DAEA}" dt="2026-07-10T10:36:33.844" v="497"/>
        <pc:sldMkLst>
          <pc:docMk/>
          <pc:sldMk cId="3260611352" sldId="270"/>
        </pc:sldMkLst>
        <pc:spChg chg="mod">
          <ac:chgData name="Hiscocks, Samuel" userId="cda5848d-4349-406c-a30d-717c4ee55b76" providerId="ADAL" clId="{E14A49AE-3199-4670-AE91-0FE97A41DAEA}" dt="2026-07-10T10:36:04.216" v="495" actId="20577"/>
          <ac:spMkLst>
            <pc:docMk/>
            <pc:sldMk cId="3260611352" sldId="270"/>
            <ac:spMk id="10" creationId="{76A2679D-6071-424D-B3C5-5A49D6B5E468}"/>
          </ac:spMkLst>
        </pc:spChg>
        <pc:picChg chg="add del mod">
          <ac:chgData name="Hiscocks, Samuel" userId="cda5848d-4349-406c-a30d-717c4ee55b76" providerId="ADAL" clId="{E14A49AE-3199-4670-AE91-0FE97A41DAEA}" dt="2026-07-10T10:36:08.267" v="496" actId="478"/>
          <ac:picMkLst>
            <pc:docMk/>
            <pc:sldMk cId="3260611352" sldId="270"/>
            <ac:picMk id="3" creationId="{A0390D39-5822-C54F-19B8-73898BA1BC65}"/>
          </ac:picMkLst>
        </pc:picChg>
      </pc:sldChg>
      <pc:sldChg chg="del">
        <pc:chgData name="Hiscocks, Samuel" userId="cda5848d-4349-406c-a30d-717c4ee55b76" providerId="ADAL" clId="{E14A49AE-3199-4670-AE91-0FE97A41DAEA}" dt="2026-07-10T19:27:03.142" v="2484" actId="47"/>
        <pc:sldMkLst>
          <pc:docMk/>
          <pc:sldMk cId="3384443138" sldId="282"/>
        </pc:sldMkLst>
      </pc:sldChg>
      <pc:sldChg chg="del">
        <pc:chgData name="Hiscocks, Samuel" userId="cda5848d-4349-406c-a30d-717c4ee55b76" providerId="ADAL" clId="{E14A49AE-3199-4670-AE91-0FE97A41DAEA}" dt="2026-07-10T19:27:03.142" v="2484" actId="47"/>
        <pc:sldMkLst>
          <pc:docMk/>
          <pc:sldMk cId="1141185493" sldId="284"/>
        </pc:sldMkLst>
      </pc:sldChg>
      <pc:sldChg chg="del">
        <pc:chgData name="Hiscocks, Samuel" userId="cda5848d-4349-406c-a30d-717c4ee55b76" providerId="ADAL" clId="{E14A49AE-3199-4670-AE91-0FE97A41DAEA}" dt="2026-07-10T19:27:03.142" v="2484" actId="47"/>
        <pc:sldMkLst>
          <pc:docMk/>
          <pc:sldMk cId="1330442584" sldId="285"/>
        </pc:sldMkLst>
      </pc:sldChg>
      <pc:sldChg chg="del">
        <pc:chgData name="Hiscocks, Samuel" userId="cda5848d-4349-406c-a30d-717c4ee55b76" providerId="ADAL" clId="{E14A49AE-3199-4670-AE91-0FE97A41DAEA}" dt="2026-07-10T19:27:03.142" v="2484" actId="47"/>
        <pc:sldMkLst>
          <pc:docMk/>
          <pc:sldMk cId="2483225654" sldId="286"/>
        </pc:sldMkLst>
      </pc:sldChg>
      <pc:sldChg chg="del">
        <pc:chgData name="Hiscocks, Samuel" userId="cda5848d-4349-406c-a30d-717c4ee55b76" providerId="ADAL" clId="{E14A49AE-3199-4670-AE91-0FE97A41DAEA}" dt="2026-07-10T19:27:03.142" v="2484" actId="47"/>
        <pc:sldMkLst>
          <pc:docMk/>
          <pc:sldMk cId="3058576975" sldId="287"/>
        </pc:sldMkLst>
      </pc:sldChg>
      <pc:sldChg chg="del">
        <pc:chgData name="Hiscocks, Samuel" userId="cda5848d-4349-406c-a30d-717c4ee55b76" providerId="ADAL" clId="{E14A49AE-3199-4670-AE91-0FE97A41DAEA}" dt="2026-07-10T19:27:03.142" v="2484" actId="47"/>
        <pc:sldMkLst>
          <pc:docMk/>
          <pc:sldMk cId="3969582685" sldId="288"/>
        </pc:sldMkLst>
      </pc:sldChg>
      <pc:sldChg chg="del">
        <pc:chgData name="Hiscocks, Samuel" userId="cda5848d-4349-406c-a30d-717c4ee55b76" providerId="ADAL" clId="{E14A49AE-3199-4670-AE91-0FE97A41DAEA}" dt="2026-07-10T19:27:03.142" v="2484" actId="47"/>
        <pc:sldMkLst>
          <pc:docMk/>
          <pc:sldMk cId="2040078782" sldId="291"/>
        </pc:sldMkLst>
      </pc:sldChg>
      <pc:sldChg chg="del">
        <pc:chgData name="Hiscocks, Samuel" userId="cda5848d-4349-406c-a30d-717c4ee55b76" providerId="ADAL" clId="{E14A49AE-3199-4670-AE91-0FE97A41DAEA}" dt="2026-07-10T19:27:03.142" v="2484" actId="47"/>
        <pc:sldMkLst>
          <pc:docMk/>
          <pc:sldMk cId="1922370339" sldId="293"/>
        </pc:sldMkLst>
      </pc:sldChg>
      <pc:sldChg chg="del">
        <pc:chgData name="Hiscocks, Samuel" userId="cda5848d-4349-406c-a30d-717c4ee55b76" providerId="ADAL" clId="{E14A49AE-3199-4670-AE91-0FE97A41DAEA}" dt="2026-07-10T19:27:03.142" v="2484" actId="47"/>
        <pc:sldMkLst>
          <pc:docMk/>
          <pc:sldMk cId="3399734806" sldId="294"/>
        </pc:sldMkLst>
      </pc:sldChg>
      <pc:sldChg chg="del">
        <pc:chgData name="Hiscocks, Samuel" userId="cda5848d-4349-406c-a30d-717c4ee55b76" providerId="ADAL" clId="{E14A49AE-3199-4670-AE91-0FE97A41DAEA}" dt="2026-07-10T19:27:03.142" v="2484" actId="47"/>
        <pc:sldMkLst>
          <pc:docMk/>
          <pc:sldMk cId="3706405951" sldId="295"/>
        </pc:sldMkLst>
      </pc:sldChg>
      <pc:sldChg chg="del">
        <pc:chgData name="Hiscocks, Samuel" userId="cda5848d-4349-406c-a30d-717c4ee55b76" providerId="ADAL" clId="{E14A49AE-3199-4670-AE91-0FE97A41DAEA}" dt="2026-07-10T19:27:03.142" v="2484" actId="47"/>
        <pc:sldMkLst>
          <pc:docMk/>
          <pc:sldMk cId="1743419205" sldId="296"/>
        </pc:sldMkLst>
      </pc:sldChg>
      <pc:sldChg chg="del">
        <pc:chgData name="Hiscocks, Samuel" userId="cda5848d-4349-406c-a30d-717c4ee55b76" providerId="ADAL" clId="{E14A49AE-3199-4670-AE91-0FE97A41DAEA}" dt="2026-07-10T19:27:03.142" v="2484" actId="47"/>
        <pc:sldMkLst>
          <pc:docMk/>
          <pc:sldMk cId="1815630281" sldId="297"/>
        </pc:sldMkLst>
      </pc:sldChg>
      <pc:sldChg chg="addSp delSp modSp add mod ord modNotesTx">
        <pc:chgData name="Hiscocks, Samuel" userId="cda5848d-4349-406c-a30d-717c4ee55b76" providerId="ADAL" clId="{E14A49AE-3199-4670-AE91-0FE97A41DAEA}" dt="2026-07-10T19:31:56.822" v="2552" actId="948"/>
        <pc:sldMkLst>
          <pc:docMk/>
          <pc:sldMk cId="212730883" sldId="298"/>
        </pc:sldMkLst>
        <pc:spChg chg="mod">
          <ac:chgData name="Hiscocks, Samuel" userId="cda5848d-4349-406c-a30d-717c4ee55b76" providerId="ADAL" clId="{E14A49AE-3199-4670-AE91-0FE97A41DAEA}" dt="2026-07-10T19:30:34.905" v="2534" actId="6549"/>
          <ac:spMkLst>
            <pc:docMk/>
            <pc:sldMk cId="212730883" sldId="298"/>
            <ac:spMk id="4" creationId="{B044C14B-6A8D-1815-8924-AC3753F822FD}"/>
          </ac:spMkLst>
        </pc:spChg>
        <pc:spChg chg="mod">
          <ac:chgData name="Hiscocks, Samuel" userId="cda5848d-4349-406c-a30d-717c4ee55b76" providerId="ADAL" clId="{E14A49AE-3199-4670-AE91-0FE97A41DAEA}" dt="2026-07-10T19:31:56.822" v="2552" actId="948"/>
          <ac:spMkLst>
            <pc:docMk/>
            <pc:sldMk cId="212730883" sldId="298"/>
            <ac:spMk id="5" creationId="{303BCE30-A600-0BF3-4B30-38A26E0520CA}"/>
          </ac:spMkLst>
        </pc:spChg>
        <pc:picChg chg="add del mod">
          <ac:chgData name="Hiscocks, Samuel" userId="cda5848d-4349-406c-a30d-717c4ee55b76" providerId="ADAL" clId="{E14A49AE-3199-4670-AE91-0FE97A41DAEA}" dt="2026-07-10T18:59:37.517" v="1772" actId="478"/>
          <ac:picMkLst>
            <pc:docMk/>
            <pc:sldMk cId="212730883" sldId="298"/>
            <ac:picMk id="2" creationId="{8340E4BD-A3CA-BDEF-33F0-686ECCF6E319}"/>
          </ac:picMkLst>
        </pc:picChg>
      </pc:sldChg>
      <pc:sldChg chg="addSp delSp modSp add mod modNotesTx">
        <pc:chgData name="Hiscocks, Samuel" userId="cda5848d-4349-406c-a30d-717c4ee55b76" providerId="ADAL" clId="{E14A49AE-3199-4670-AE91-0FE97A41DAEA}" dt="2026-07-10T19:33:27.075" v="2580" actId="12788"/>
        <pc:sldMkLst>
          <pc:docMk/>
          <pc:sldMk cId="1131550117" sldId="299"/>
        </pc:sldMkLst>
        <pc:spChg chg="mod">
          <ac:chgData name="Hiscocks, Samuel" userId="cda5848d-4349-406c-a30d-717c4ee55b76" providerId="ADAL" clId="{E14A49AE-3199-4670-AE91-0FE97A41DAEA}" dt="2026-07-10T19:30:39.128" v="2535" actId="6549"/>
          <ac:spMkLst>
            <pc:docMk/>
            <pc:sldMk cId="1131550117" sldId="299"/>
            <ac:spMk id="4" creationId="{B044C14B-6A8D-1815-8924-AC3753F822FD}"/>
          </ac:spMkLst>
        </pc:spChg>
        <pc:spChg chg="mod">
          <ac:chgData name="Hiscocks, Samuel" userId="cda5848d-4349-406c-a30d-717c4ee55b76" providerId="ADAL" clId="{E14A49AE-3199-4670-AE91-0FE97A41DAEA}" dt="2026-07-10T19:33:10.042" v="2578" actId="20577"/>
          <ac:spMkLst>
            <pc:docMk/>
            <pc:sldMk cId="1131550117" sldId="299"/>
            <ac:spMk id="5" creationId="{303BCE30-A600-0BF3-4B30-38A26E0520CA}"/>
          </ac:spMkLst>
        </pc:spChg>
        <pc:picChg chg="add del mod">
          <ac:chgData name="Hiscocks, Samuel" userId="cda5848d-4349-406c-a30d-717c4ee55b76" providerId="ADAL" clId="{E14A49AE-3199-4670-AE91-0FE97A41DAEA}" dt="2026-07-10T19:13:57.791" v="2136" actId="478"/>
          <ac:picMkLst>
            <pc:docMk/>
            <pc:sldMk cId="1131550117" sldId="299"/>
            <ac:picMk id="6" creationId="{93FA6E74-0C74-5D5E-7792-574CCD99FCE5}"/>
          </ac:picMkLst>
        </pc:picChg>
        <pc:picChg chg="add mod">
          <ac:chgData name="Hiscocks, Samuel" userId="cda5848d-4349-406c-a30d-717c4ee55b76" providerId="ADAL" clId="{E14A49AE-3199-4670-AE91-0FE97A41DAEA}" dt="2026-07-10T19:33:27.075" v="2580" actId="12788"/>
          <ac:picMkLst>
            <pc:docMk/>
            <pc:sldMk cId="1131550117" sldId="299"/>
            <ac:picMk id="8" creationId="{608928B4-D6D9-E05E-98C3-8952D79C538E}"/>
          </ac:picMkLst>
        </pc:picChg>
      </pc:sldChg>
      <pc:sldChg chg="modSp add del mod modNotesTx">
        <pc:chgData name="Hiscocks, Samuel" userId="cda5848d-4349-406c-a30d-717c4ee55b76" providerId="ADAL" clId="{E14A49AE-3199-4670-AE91-0FE97A41DAEA}" dt="2026-07-10T19:29:49.683" v="2533" actId="2696"/>
        <pc:sldMkLst>
          <pc:docMk/>
          <pc:sldMk cId="4086926162" sldId="300"/>
        </pc:sldMkLst>
        <pc:spChg chg="mod">
          <ac:chgData name="Hiscocks, Samuel" userId="cda5848d-4349-406c-a30d-717c4ee55b76" providerId="ADAL" clId="{E14A49AE-3199-4670-AE91-0FE97A41DAEA}" dt="2026-07-10T10:33:29.018" v="347" actId="20577"/>
          <ac:spMkLst>
            <pc:docMk/>
            <pc:sldMk cId="4086926162" sldId="300"/>
            <ac:spMk id="4" creationId="{B044C14B-6A8D-1815-8924-AC3753F822FD}"/>
          </ac:spMkLst>
        </pc:spChg>
        <pc:spChg chg="mod">
          <ac:chgData name="Hiscocks, Samuel" userId="cda5848d-4349-406c-a30d-717c4ee55b76" providerId="ADAL" clId="{E14A49AE-3199-4670-AE91-0FE97A41DAEA}" dt="2026-07-10T19:02:50.947" v="1797" actId="6549"/>
          <ac:spMkLst>
            <pc:docMk/>
            <pc:sldMk cId="4086926162" sldId="300"/>
            <ac:spMk id="5" creationId="{303BCE30-A600-0BF3-4B30-38A26E0520CA}"/>
          </ac:spMkLst>
        </pc:spChg>
      </pc:sldChg>
      <pc:sldChg chg="modSp add del mod modNotesTx">
        <pc:chgData name="Hiscocks, Samuel" userId="cda5848d-4349-406c-a30d-717c4ee55b76" providerId="ADAL" clId="{E14A49AE-3199-4670-AE91-0FE97A41DAEA}" dt="2026-07-10T19:29:49.683" v="2533" actId="2696"/>
        <pc:sldMkLst>
          <pc:docMk/>
          <pc:sldMk cId="380382141" sldId="301"/>
        </pc:sldMkLst>
        <pc:spChg chg="mod">
          <ac:chgData name="Hiscocks, Samuel" userId="cda5848d-4349-406c-a30d-717c4ee55b76" providerId="ADAL" clId="{E14A49AE-3199-4670-AE91-0FE97A41DAEA}" dt="2026-07-10T10:34:30.568" v="387" actId="20577"/>
          <ac:spMkLst>
            <pc:docMk/>
            <pc:sldMk cId="380382141" sldId="301"/>
            <ac:spMk id="4" creationId="{B044C14B-6A8D-1815-8924-AC3753F822FD}"/>
          </ac:spMkLst>
        </pc:spChg>
        <pc:spChg chg="mod">
          <ac:chgData name="Hiscocks, Samuel" userId="cda5848d-4349-406c-a30d-717c4ee55b76" providerId="ADAL" clId="{E14A49AE-3199-4670-AE91-0FE97A41DAEA}" dt="2026-07-10T19:03:21.711" v="1882" actId="6549"/>
          <ac:spMkLst>
            <pc:docMk/>
            <pc:sldMk cId="380382141" sldId="301"/>
            <ac:spMk id="5" creationId="{303BCE30-A600-0BF3-4B30-38A26E0520CA}"/>
          </ac:spMkLst>
        </pc:spChg>
      </pc:sldChg>
      <pc:sldChg chg="new del">
        <pc:chgData name="Hiscocks, Samuel" userId="cda5848d-4349-406c-a30d-717c4ee55b76" providerId="ADAL" clId="{E14A49AE-3199-4670-AE91-0FE97A41DAEA}" dt="2026-07-10T10:33:35.969" v="349" actId="680"/>
        <pc:sldMkLst>
          <pc:docMk/>
          <pc:sldMk cId="1239909718" sldId="302"/>
        </pc:sldMkLst>
      </pc:sldChg>
      <pc:sldChg chg="modSp add mod modNotesTx">
        <pc:chgData name="Hiscocks, Samuel" userId="cda5848d-4349-406c-a30d-717c4ee55b76" providerId="ADAL" clId="{E14A49AE-3199-4670-AE91-0FE97A41DAEA}" dt="2026-07-10T19:32:14.863" v="2554" actId="948"/>
        <pc:sldMkLst>
          <pc:docMk/>
          <pc:sldMk cId="2040202486" sldId="302"/>
        </pc:sldMkLst>
        <pc:spChg chg="mod">
          <ac:chgData name="Hiscocks, Samuel" userId="cda5848d-4349-406c-a30d-717c4ee55b76" providerId="ADAL" clId="{E14A49AE-3199-4670-AE91-0FE97A41DAEA}" dt="2026-07-10T19:30:42.785" v="2536" actId="6549"/>
          <ac:spMkLst>
            <pc:docMk/>
            <pc:sldMk cId="2040202486" sldId="302"/>
            <ac:spMk id="4" creationId="{B044C14B-6A8D-1815-8924-AC3753F822FD}"/>
          </ac:spMkLst>
        </pc:spChg>
        <pc:spChg chg="mod">
          <ac:chgData name="Hiscocks, Samuel" userId="cda5848d-4349-406c-a30d-717c4ee55b76" providerId="ADAL" clId="{E14A49AE-3199-4670-AE91-0FE97A41DAEA}" dt="2026-07-10T19:32:14.863" v="2554" actId="948"/>
          <ac:spMkLst>
            <pc:docMk/>
            <pc:sldMk cId="2040202486" sldId="302"/>
            <ac:spMk id="5" creationId="{303BCE30-A600-0BF3-4B30-38A26E0520CA}"/>
          </ac:spMkLst>
        </pc:spChg>
      </pc:sldChg>
      <pc:sldChg chg="modSp add del mod modNotesTx">
        <pc:chgData name="Hiscocks, Samuel" userId="cda5848d-4349-406c-a30d-717c4ee55b76" providerId="ADAL" clId="{E14A49AE-3199-4670-AE91-0FE97A41DAEA}" dt="2026-07-10T19:26:52.998" v="2483" actId="2696"/>
        <pc:sldMkLst>
          <pc:docMk/>
          <pc:sldMk cId="2323959822" sldId="302"/>
        </pc:sldMkLst>
        <pc:spChg chg="mod">
          <ac:chgData name="Hiscocks, Samuel" userId="cda5848d-4349-406c-a30d-717c4ee55b76" providerId="ADAL" clId="{E14A49AE-3199-4670-AE91-0FE97A41DAEA}" dt="2026-07-10T10:34:56.853" v="417" actId="20577"/>
          <ac:spMkLst>
            <pc:docMk/>
            <pc:sldMk cId="2323959822" sldId="302"/>
            <ac:spMk id="4" creationId="{B044C14B-6A8D-1815-8924-AC3753F822FD}"/>
          </ac:spMkLst>
        </pc:spChg>
        <pc:spChg chg="mod">
          <ac:chgData name="Hiscocks, Samuel" userId="cda5848d-4349-406c-a30d-717c4ee55b76" providerId="ADAL" clId="{E14A49AE-3199-4670-AE91-0FE97A41DAEA}" dt="2026-07-10T19:04:57.954" v="1887" actId="403"/>
          <ac:spMkLst>
            <pc:docMk/>
            <pc:sldMk cId="2323959822" sldId="302"/>
            <ac:spMk id="5" creationId="{303BCE30-A600-0BF3-4B30-38A26E0520CA}"/>
          </ac:spMkLst>
        </pc:spChg>
      </pc:sldChg>
      <pc:sldChg chg="new del">
        <pc:chgData name="Hiscocks, Samuel" userId="cda5848d-4349-406c-a30d-717c4ee55b76" providerId="ADAL" clId="{E14A49AE-3199-4670-AE91-0FE97A41DAEA}" dt="2026-07-10T19:27:03.142" v="2484" actId="47"/>
        <pc:sldMkLst>
          <pc:docMk/>
          <pc:sldMk cId="2417878511" sldId="303"/>
        </pc:sldMkLst>
      </pc:sldChg>
      <pc:sldChg chg="new del">
        <pc:chgData name="Hiscocks, Samuel" userId="cda5848d-4349-406c-a30d-717c4ee55b76" providerId="ADAL" clId="{E14A49AE-3199-4670-AE91-0FE97A41DAEA}" dt="2026-07-10T19:27:03.142" v="2484" actId="47"/>
        <pc:sldMkLst>
          <pc:docMk/>
          <pc:sldMk cId="1654463446" sldId="304"/>
        </pc:sldMkLst>
      </pc:sldChg>
      <pc:sldMasterChg chg="modSldLayout">
        <pc:chgData name="Hiscocks, Samuel" userId="cda5848d-4349-406c-a30d-717c4ee55b76" providerId="ADAL" clId="{E14A49AE-3199-4670-AE91-0FE97A41DAEA}" dt="2026-07-10T19:04:42.678" v="1884" actId="6549"/>
        <pc:sldMasterMkLst>
          <pc:docMk/>
          <pc:sldMasterMk cId="737433849" sldId="2147483648"/>
        </pc:sldMasterMkLst>
        <pc:sldLayoutChg chg="modSp mod">
          <pc:chgData name="Hiscocks, Samuel" userId="cda5848d-4349-406c-a30d-717c4ee55b76" providerId="ADAL" clId="{E14A49AE-3199-4670-AE91-0FE97A41DAEA}" dt="2026-07-10T19:04:42.678" v="1884" actId="6549"/>
          <pc:sldLayoutMkLst>
            <pc:docMk/>
            <pc:sldMasterMk cId="737433849" sldId="2147483648"/>
            <pc:sldLayoutMk cId="3306421758" sldId="2147483686"/>
          </pc:sldLayoutMkLst>
          <pc:spChg chg="mod">
            <ac:chgData name="Hiscocks, Samuel" userId="cda5848d-4349-406c-a30d-717c4ee55b76" providerId="ADAL" clId="{E14A49AE-3199-4670-AE91-0FE97A41DAEA}" dt="2026-07-10T19:04:42.678" v="1884" actId="6549"/>
            <ac:spMkLst>
              <pc:docMk/>
              <pc:sldMasterMk cId="737433849" sldId="2147483648"/>
              <pc:sldLayoutMk cId="3306421758" sldId="2147483686"/>
              <ac:spMk id="9" creationId="{B33F4350-BDB8-F442-158E-E9948ECD25BB}"/>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7/10/2026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7/10/2026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Iowa DOT continues to be </a:t>
            </a:r>
            <a:r>
              <a:rPr lang="en-US" b="1" dirty="0"/>
              <a:t>strong advocate for inland waterway navigation </a:t>
            </a:r>
            <a:r>
              <a:rPr lang="en-US" dirty="0"/>
              <a:t>on the M-35 (Mississippi River) and M-29 (Missouri River) marine highways, as evidenced by our current waterway and freight activities. </a:t>
            </a:r>
          </a:p>
        </p:txBody>
      </p:sp>
      <p:sp>
        <p:nvSpPr>
          <p:cNvPr id="4" name="Slide Number Placeholder 3"/>
          <p:cNvSpPr>
            <a:spLocks noGrp="1"/>
          </p:cNvSpPr>
          <p:nvPr>
            <p:ph type="sldNum" sz="quarter" idx="5"/>
          </p:nvPr>
        </p:nvSpPr>
        <p:spPr/>
        <p:txBody>
          <a:bodyPr/>
          <a:lstStyle/>
          <a:p>
            <a:fld id="{C37D7554-D10C-4E29-B8E6-BB7111FA614F}" type="slidenum">
              <a:rPr lang="en-US" smtClean="0"/>
              <a:t>1</a:t>
            </a:fld>
            <a:endParaRPr lang="en-US" dirty="0"/>
          </a:p>
        </p:txBody>
      </p:sp>
    </p:spTree>
    <p:extLst>
      <p:ext uri="{BB962C8B-B14F-4D97-AF65-F5344CB8AC3E}">
        <p14:creationId xmlns:p14="http://schemas.microsoft.com/office/powerpoint/2010/main" val="2179249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Aptos" panose="020B0004020202020204" pitchFamily="34" charset="0"/>
              </a:rPr>
              <a:t>The </a:t>
            </a:r>
            <a:r>
              <a:rPr lang="en-US" sz="1800" b="1" dirty="0">
                <a:effectLst/>
                <a:latin typeface="Calibri" panose="020F0502020204030204" pitchFamily="34" charset="0"/>
                <a:ea typeface="Times New Roman" panose="02020603050405020304" pitchFamily="18" charset="0"/>
                <a:cs typeface="Aptos" panose="020B0004020202020204" pitchFamily="34" charset="0"/>
              </a:rPr>
              <a:t>Iowa Freight Advisory Council </a:t>
            </a:r>
            <a:r>
              <a:rPr lang="en-US" sz="1800" dirty="0">
                <a:effectLst/>
                <a:latin typeface="Calibri" panose="020F0502020204030204" pitchFamily="34" charset="0"/>
                <a:ea typeface="Times New Roman" panose="02020603050405020304" pitchFamily="18" charset="0"/>
                <a:cs typeface="Aptos" panose="020B0004020202020204" pitchFamily="34" charset="0"/>
              </a:rPr>
              <a:t>continues to meet for quarterly meetings. The FAC is a group of Iowa-based public and private stakeholders serving as an advisory body to the Iowa DOT on freight mobility policies, programs, and investments. The inland waterways are represented by the Rock Island and Omaha Districts of the U.S. Army Corps of Engineers, Artco Fleeting, the Port of </a:t>
            </a:r>
            <a:r>
              <a:rPr lang="en-US" sz="1800" dirty="0" err="1">
                <a:effectLst/>
                <a:latin typeface="Calibri" panose="020F0502020204030204" pitchFamily="34" charset="0"/>
                <a:ea typeface="Times New Roman" panose="02020603050405020304" pitchFamily="18" charset="0"/>
                <a:cs typeface="Aptos" panose="020B0004020202020204" pitchFamily="34" charset="0"/>
              </a:rPr>
              <a:t>Blencoe</a:t>
            </a:r>
            <a:r>
              <a:rPr lang="en-US" sz="1800" dirty="0">
                <a:effectLst/>
                <a:latin typeface="Calibri" panose="020F0502020204030204" pitchFamily="34" charset="0"/>
                <a:ea typeface="Times New Roman" panose="02020603050405020304" pitchFamily="18" charset="0"/>
                <a:cs typeface="Aptos" panose="020B0004020202020204" pitchFamily="34" charset="0"/>
              </a:rPr>
              <a:t>, and the Mid-America Port Commission. </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a:t>
            </a:fld>
            <a:endParaRPr lang="en-US" dirty="0"/>
          </a:p>
        </p:txBody>
      </p:sp>
    </p:spTree>
    <p:extLst>
      <p:ext uri="{BB962C8B-B14F-4D97-AF65-F5344CB8AC3E}">
        <p14:creationId xmlns:p14="http://schemas.microsoft.com/office/powerpoint/2010/main" val="232449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The updated </a:t>
            </a:r>
            <a:r>
              <a:rPr lang="en-US" sz="1100" b="1" dirty="0">
                <a:effectLst/>
                <a:latin typeface="Calibri" panose="020F0502020204030204" pitchFamily="34" charset="0"/>
                <a:ea typeface="Times New Roman" panose="02020603050405020304" pitchFamily="18" charset="0"/>
                <a:cs typeface="Aptos" panose="020B0004020202020204" pitchFamily="34" charset="0"/>
              </a:rPr>
              <a:t>State Freight Plan</a:t>
            </a:r>
            <a:r>
              <a:rPr lang="en-US" sz="1100" dirty="0">
                <a:effectLst/>
                <a:latin typeface="Calibri" panose="020F0502020204030204" pitchFamily="34" charset="0"/>
                <a:ea typeface="Times New Roman" panose="02020603050405020304" pitchFamily="18" charset="0"/>
                <a:cs typeface="Aptos" panose="020B0004020202020204" pitchFamily="34" charset="0"/>
              </a:rPr>
              <a:t> developed with the Iowa FAC was submitted to FHWA for review in May and we’re anticipating approval prior to our August deadline. This updated document, as well as the previous 2022 and 2017 versions, contains significant inland waterway content and actions.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Aptos" panose="020B0004020202020204" pitchFamily="34" charset="0"/>
              </a:rPr>
              <a:t>Freight networks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The M-35 (Mississippi River) and M-29 (Missouri River) are included as part of the National Multimodal Freight Network and Iowa Multimodal Freight Network, both of which are used for long range planning and investment considerations.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Aptos" panose="020B0004020202020204" pitchFamily="34" charset="0"/>
              </a:rPr>
              <a:t>Inventory and condition</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Overview of the M-35, M-29, 11 lock and dams, and, 70 private barge terminals, most of which are located within the boundaries of multiple port statistical areas and port authorities.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Highlights the need for additional investment in inland waterway infrastructure and the waterways themselves to improve reliability and efficiency.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Aptos" panose="020B0004020202020204" pitchFamily="34" charset="0"/>
              </a:rPr>
              <a:t>Bottlenecks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Given the condition, size and average delay of the 11 locks bordering Iowa, all are considered freight bottlenecks. Additionally, 11 swing-span bridges over the Mississippi River in Iowa are also considered bottlenecks.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Aptos" panose="020B0004020202020204" pitchFamily="34" charset="0"/>
              </a:rPr>
              <a:t>Implementation strategies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The Iowa FAC assisted in the development and prioritization of freight-specific implementation strategies, including the following directly related to inland waterways.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Improve freight transportation system resiliency (#1 of 21)</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Advance a 21st century Farm-to-Market System that moves products seamlessly across road, rail, and water to global marketplaces (#7)</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Advocate for the funding and improvement of the inland waterway system and explore ways to expand Iowa's role (#11)</a:t>
            </a:r>
          </a:p>
          <a:p>
            <a:pPr marL="1600200" marR="0" lvl="3"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dirty="0">
                <a:effectLst/>
                <a:latin typeface="Calibri" panose="020F0502020204030204" pitchFamily="34" charset="0"/>
                <a:ea typeface="Times New Roman" panose="02020603050405020304" pitchFamily="18" charset="0"/>
                <a:cs typeface="Aptos" panose="020B0004020202020204" pitchFamily="34" charset="0"/>
              </a:rPr>
              <a:t>The Iowa DOT is currently examining </a:t>
            </a:r>
            <a:r>
              <a:rPr lang="en-US" sz="1800" b="1" dirty="0">
                <a:effectLst/>
                <a:latin typeface="Calibri" panose="020F0502020204030204" pitchFamily="34" charset="0"/>
                <a:ea typeface="Times New Roman" panose="02020603050405020304" pitchFamily="18" charset="0"/>
                <a:cs typeface="Aptos" panose="020B0004020202020204" pitchFamily="34" charset="0"/>
              </a:rPr>
              <a:t>maritime programs</a:t>
            </a:r>
            <a:r>
              <a:rPr lang="en-US" sz="1800" dirty="0">
                <a:effectLst/>
                <a:latin typeface="Calibri" panose="020F0502020204030204" pitchFamily="34" charset="0"/>
                <a:ea typeface="Times New Roman" panose="02020603050405020304" pitchFamily="18" charset="0"/>
                <a:cs typeface="Aptos" panose="020B0004020202020204" pitchFamily="34" charset="0"/>
              </a:rPr>
              <a:t> in neighboring states and planning a working group made up of FAC members to examine the topic of port development needs in Iowa.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Target investment in the Iowa Multimodal Freight Network (IMFN) at a level that reflects the importance of this system for moving freight (#12)</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Aptos" panose="020B0004020202020204" pitchFamily="34" charset="0"/>
              </a:rPr>
              <a:t>Improvement lists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Aptos" panose="020B0004020202020204" pitchFamily="34" charset="0"/>
              </a:rPr>
              <a:t>A list of deferred/backlog maintenance projects for Iowa locks and dams is included. </a:t>
            </a:r>
            <a:endParaRPr lang="en-US" sz="12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3</a:t>
            </a:fld>
            <a:endParaRPr lang="en-US" dirty="0"/>
          </a:p>
        </p:txBody>
      </p:sp>
    </p:spTree>
    <p:extLst>
      <p:ext uri="{BB962C8B-B14F-4D97-AF65-F5344CB8AC3E}">
        <p14:creationId xmlns:p14="http://schemas.microsoft.com/office/powerpoint/2010/main" val="2573390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cs typeface="Aptos" panose="020B0004020202020204" pitchFamily="34" charset="0"/>
              </a:rPr>
              <a:t>The Iowa DOT recently worked closely with the </a:t>
            </a:r>
            <a:r>
              <a:rPr lang="en-US" sz="1200" b="1" dirty="0">
                <a:effectLst/>
                <a:latin typeface="Calibri" panose="020F0502020204030204" pitchFamily="34" charset="0"/>
                <a:ea typeface="Times New Roman" panose="02020603050405020304" pitchFamily="18" charset="0"/>
                <a:cs typeface="Aptos" panose="020B0004020202020204" pitchFamily="34" charset="0"/>
              </a:rPr>
              <a:t>M-35 marine highway</a:t>
            </a:r>
            <a:r>
              <a:rPr lang="en-US" sz="1200" dirty="0">
                <a:effectLst/>
                <a:latin typeface="Calibri" panose="020F0502020204030204" pitchFamily="34" charset="0"/>
                <a:ea typeface="Times New Roman" panose="02020603050405020304" pitchFamily="18" charset="0"/>
                <a:cs typeface="Aptos" panose="020B0004020202020204" pitchFamily="34" charset="0"/>
              </a:rPr>
              <a:t> sponsors and the Upper Mississippi River Basin Association to develop a list of considerations for state endorsement of MARAD funding applications. States may elect to use these criteria when considering endorsement for grant applications along the M-35. </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cs typeface="Aptos" panose="020B0004020202020204" pitchFamily="34" charset="0"/>
              </a:rPr>
              <a:t>The Iowa DOT submitted an application to MARAD in June, with the support of Port KC and the Missouri DOT, to be added as a route sponsor of the</a:t>
            </a:r>
            <a:r>
              <a:rPr lang="en-US" sz="1200" b="1" dirty="0">
                <a:effectLst/>
                <a:latin typeface="Calibri" panose="020F0502020204030204" pitchFamily="34" charset="0"/>
                <a:ea typeface="Times New Roman" panose="02020603050405020304" pitchFamily="18" charset="0"/>
                <a:cs typeface="Aptos" panose="020B0004020202020204" pitchFamily="34" charset="0"/>
              </a:rPr>
              <a:t> M-29 marine highway</a:t>
            </a:r>
            <a:r>
              <a:rPr lang="en-US" sz="1200" dirty="0">
                <a:effectLst/>
                <a:latin typeface="Calibri" panose="020F0502020204030204" pitchFamily="34" charset="0"/>
                <a:ea typeface="Times New Roman" panose="02020603050405020304" pitchFamily="18" charset="0"/>
                <a:cs typeface="Aptos" panose="020B0004020202020204" pitchFamily="34" charset="0"/>
              </a:rPr>
              <a:t>. The State of Iowa believes that the Missouri River has vast potential and will be an economic boon in the future. Therefore, an application was submitted to be able to support and assist Port KC and the Missouri DOT with these efforts.   </a:t>
            </a:r>
            <a:endParaRPr lang="en-US" sz="12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4</a:t>
            </a:fld>
            <a:endParaRPr lang="en-US" dirty="0"/>
          </a:p>
        </p:txBody>
      </p:sp>
    </p:spTree>
    <p:extLst>
      <p:ext uri="{BB962C8B-B14F-4D97-AF65-F5344CB8AC3E}">
        <p14:creationId xmlns:p14="http://schemas.microsoft.com/office/powerpoint/2010/main" val="3757543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5</a:t>
            </a:fld>
            <a:endParaRPr lang="en-US" dirty="0"/>
          </a:p>
        </p:txBody>
      </p:sp>
    </p:spTree>
    <p:extLst>
      <p:ext uri="{BB962C8B-B14F-4D97-AF65-F5344CB8AC3E}">
        <p14:creationId xmlns:p14="http://schemas.microsoft.com/office/powerpoint/2010/main" val="897045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e">
    <p:bg>
      <p:bgPr>
        <a:solidFill>
          <a:schemeClr val="bg1">
            <a:alpha val="10000"/>
          </a:schemeClr>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DAF0714-05F3-0032-F5CA-3E9020090869}"/>
              </a:ext>
            </a:extLst>
          </p:cNvPr>
          <p:cNvSpPr>
            <a:spLocks/>
          </p:cNvSpPr>
          <p:nvPr userDrawn="1"/>
        </p:nvSpPr>
        <p:spPr>
          <a:xfrm rot="16200000">
            <a:off x="4120689" y="1833507"/>
            <a:ext cx="903803" cy="9145186"/>
          </a:xfrm>
          <a:custGeom>
            <a:avLst/>
            <a:gdLst>
              <a:gd name="connsiteX0" fmla="*/ 903803 w 903803"/>
              <a:gd name="connsiteY0" fmla="*/ 12193581 h 12193581"/>
              <a:gd name="connsiteX1" fmla="*/ 350824 w 903803"/>
              <a:gd name="connsiteY1" fmla="*/ 12192013 h 12193581"/>
              <a:gd name="connsiteX2" fmla="*/ 350824 w 903803"/>
              <a:gd name="connsiteY2" fmla="*/ 12192001 h 12193581"/>
              <a:gd name="connsiteX3" fmla="*/ 0 w 903803"/>
              <a:gd name="connsiteY3" fmla="*/ 12192001 h 12193581"/>
              <a:gd name="connsiteX4" fmla="*/ 1 w 903803"/>
              <a:gd name="connsiteY4" fmla="*/ 2 h 12193581"/>
              <a:gd name="connsiteX5" fmla="*/ 365759 w 903803"/>
              <a:gd name="connsiteY5" fmla="*/ 2 h 12193581"/>
              <a:gd name="connsiteX6" fmla="*/ 365759 w 903803"/>
              <a:gd name="connsiteY6" fmla="*/ 1533 h 12193581"/>
              <a:gd name="connsiteX7" fmla="*/ 903802 w 903803"/>
              <a:gd name="connsiteY7" fmla="*/ 0 h 12193581"/>
              <a:gd name="connsiteX8" fmla="*/ 365759 w 903803"/>
              <a:gd name="connsiteY8" fmla="*/ 6048638 h 12193581"/>
              <a:gd name="connsiteX9" fmla="*/ 365759 w 903803"/>
              <a:gd name="connsiteY9" fmla="*/ 6176118 h 12193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3803" h="12193581">
                <a:moveTo>
                  <a:pt x="903803" y="12193581"/>
                </a:moveTo>
                <a:lnTo>
                  <a:pt x="350824" y="12192013"/>
                </a:lnTo>
                <a:lnTo>
                  <a:pt x="350824" y="12192001"/>
                </a:lnTo>
                <a:lnTo>
                  <a:pt x="0" y="12192001"/>
                </a:lnTo>
                <a:lnTo>
                  <a:pt x="1" y="2"/>
                </a:lnTo>
                <a:lnTo>
                  <a:pt x="365759" y="2"/>
                </a:lnTo>
                <a:lnTo>
                  <a:pt x="365759" y="1533"/>
                </a:lnTo>
                <a:lnTo>
                  <a:pt x="903802" y="0"/>
                </a:lnTo>
                <a:lnTo>
                  <a:pt x="365759" y="6048638"/>
                </a:lnTo>
                <a:lnTo>
                  <a:pt x="365759" y="617611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p>
        </p:txBody>
      </p:sp>
      <p:sp>
        <p:nvSpPr>
          <p:cNvPr id="3" name="Content Placeholder 15">
            <a:extLst>
              <a:ext uri="{FF2B5EF4-FFF2-40B4-BE49-F238E27FC236}">
                <a16:creationId xmlns:a16="http://schemas.microsoft.com/office/drawing/2014/main" id="{A25AFECF-0C52-4AD9-7A75-9BDCD4CDC9EB}"/>
              </a:ext>
            </a:extLst>
          </p:cNvPr>
          <p:cNvSpPr>
            <a:spLocks noGrp="1"/>
          </p:cNvSpPr>
          <p:nvPr>
            <p:ph sz="quarter" idx="16" hasCustomPrompt="1"/>
          </p:nvPr>
        </p:nvSpPr>
        <p:spPr>
          <a:xfrm>
            <a:off x="754380" y="1920240"/>
            <a:ext cx="7610952" cy="3752963"/>
          </a:xfrm>
          <a:prstGeom prst="rect">
            <a:avLst/>
          </a:prstGeom>
        </p:spPr>
        <p:txBody>
          <a:bodyPr/>
          <a:lstStyle>
            <a:lvl1pPr marL="214313" indent="-214313">
              <a:lnSpc>
                <a:spcPct val="100000"/>
              </a:lnSpc>
              <a:spcBef>
                <a:spcPts val="900"/>
              </a:spcBef>
              <a:spcAft>
                <a:spcPts val="0"/>
              </a:spcAft>
              <a:buFont typeface="Arial" panose="020B0604020202020204" pitchFamily="34" charset="0"/>
              <a:buChar char="•"/>
              <a:defRPr sz="1350" spc="38" baseline="0">
                <a:solidFill>
                  <a:schemeClr val="tx1"/>
                </a:solidFill>
                <a:latin typeface="Calibri" panose="020F0502020204030204" pitchFamily="34" charset="0"/>
                <a:cs typeface="Calibri" panose="020F0502020204030204" pitchFamily="34" charset="0"/>
              </a:defRPr>
            </a:lvl1pPr>
            <a:lvl2pPr marL="427435" indent="-169069">
              <a:spcBef>
                <a:spcPts val="450"/>
              </a:spcBef>
              <a:spcAft>
                <a:spcPts val="0"/>
              </a:spcAft>
              <a:buFont typeface="Arial" panose="020B0604020202020204" pitchFamily="34" charset="0"/>
              <a:buChar char="•"/>
              <a:defRPr sz="1200">
                <a:latin typeface="Calibri" panose="020F0502020204030204" pitchFamily="34" charset="0"/>
                <a:cs typeface="Calibri" panose="020F0502020204030204" pitchFamily="34" charset="0"/>
              </a:defRPr>
            </a:lvl2pPr>
            <a:lvl3pPr marL="601266" indent="-173831">
              <a:spcBef>
                <a:spcPts val="450"/>
              </a:spcBef>
              <a:spcAft>
                <a:spcPts val="0"/>
              </a:spcAft>
              <a:buFont typeface="Arial" panose="020B0604020202020204" pitchFamily="34" charset="0"/>
              <a:buChar char="•"/>
              <a:defRPr sz="1050">
                <a:latin typeface="Calibri" panose="020F0502020204030204" pitchFamily="34" charset="0"/>
                <a:cs typeface="Calibri" panose="020F0502020204030204" pitchFamily="34" charset="0"/>
              </a:defRPr>
            </a:lvl3pPr>
          </a:lstStyle>
          <a:p>
            <a:pPr lvl="0"/>
            <a:r>
              <a:rPr lang="en-US" dirty="0"/>
              <a:t>Click to add text</a:t>
            </a:r>
          </a:p>
          <a:p>
            <a:pPr lvl="1"/>
            <a:r>
              <a:rPr lang="en-US" dirty="0"/>
              <a:t>Click to add text</a:t>
            </a:r>
          </a:p>
          <a:p>
            <a:pPr lvl="2"/>
            <a:r>
              <a:rPr lang="en-US" dirty="0"/>
              <a:t>Click to add text</a:t>
            </a:r>
          </a:p>
        </p:txBody>
      </p:sp>
      <p:sp>
        <p:nvSpPr>
          <p:cNvPr id="5" name="Rectangle 4">
            <a:extLst>
              <a:ext uri="{FF2B5EF4-FFF2-40B4-BE49-F238E27FC236}">
                <a16:creationId xmlns:a16="http://schemas.microsoft.com/office/drawing/2014/main" id="{C05A17F4-8DD1-4400-C949-ADC6D5E12907}"/>
              </a:ext>
            </a:extLst>
          </p:cNvPr>
          <p:cNvSpPr/>
          <p:nvPr userDrawn="1"/>
        </p:nvSpPr>
        <p:spPr>
          <a:xfrm>
            <a:off x="378621" y="631627"/>
            <a:ext cx="8386760" cy="6089848"/>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Footer Placeholder 4">
            <a:extLst>
              <a:ext uri="{FF2B5EF4-FFF2-40B4-BE49-F238E27FC236}">
                <a16:creationId xmlns:a16="http://schemas.microsoft.com/office/drawing/2014/main" id="{B33F4350-BDB8-F442-158E-E9948ECD25BB}"/>
              </a:ext>
            </a:extLst>
          </p:cNvPr>
          <p:cNvSpPr txBox="1">
            <a:spLocks/>
          </p:cNvSpPr>
          <p:nvPr userDrawn="1"/>
        </p:nvSpPr>
        <p:spPr>
          <a:xfrm>
            <a:off x="377410" y="6356353"/>
            <a:ext cx="2437442" cy="365125"/>
          </a:xfrm>
          <a:prstGeom prst="rect">
            <a:avLst/>
          </a:prstGeom>
        </p:spPr>
        <p:txBody>
          <a:bodyPr lIns="0" rIns="0" anchor="b"/>
          <a:lstStyle>
            <a:defPPr>
              <a:defRPr lang="en-US"/>
            </a:defPPr>
            <a:lvl1pPr marL="0" algn="l" defTabSz="914400" rtl="0" eaLnBrk="1" latinLnBrk="0" hangingPunct="1">
              <a:defRPr sz="800" kern="1200" spc="1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600" spc="113" baseline="0" dirty="0">
              <a:latin typeface="Calibri" panose="020F0502020204030204" pitchFamily="34" charset="0"/>
              <a:cs typeface="Calibri" panose="020F0502020204030204" pitchFamily="34" charset="0"/>
            </a:endParaRPr>
          </a:p>
        </p:txBody>
      </p:sp>
      <p:sp>
        <p:nvSpPr>
          <p:cNvPr id="12" name="Slide Number Placeholder 5">
            <a:extLst>
              <a:ext uri="{FF2B5EF4-FFF2-40B4-BE49-F238E27FC236}">
                <a16:creationId xmlns:a16="http://schemas.microsoft.com/office/drawing/2014/main" id="{1F952649-AA3B-C06C-E042-C84208E9F92E}"/>
              </a:ext>
            </a:extLst>
          </p:cNvPr>
          <p:cNvSpPr txBox="1">
            <a:spLocks/>
          </p:cNvSpPr>
          <p:nvPr userDrawn="1"/>
        </p:nvSpPr>
        <p:spPr>
          <a:xfrm>
            <a:off x="7882759" y="6356353"/>
            <a:ext cx="883814" cy="365125"/>
          </a:xfrm>
          <a:prstGeom prst="rect">
            <a:avLst/>
          </a:prstGeom>
        </p:spPr>
        <p:txBody>
          <a:bodyPr lIns="0" rIns="0" anchor="b"/>
          <a:lstStyle>
            <a:defPPr>
              <a:defRPr lang="en-US"/>
            </a:defPPr>
            <a:lvl1pPr marL="0" algn="r" defTabSz="914400" rtl="0" eaLnBrk="1" latinLnBrk="0" hangingPunct="1">
              <a:defRPr sz="800" kern="1200" spc="1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D65601-5AE2-46FC-B138-694DDD2B510D}" type="slidenum">
              <a:rPr lang="en-US" sz="600" spc="113" baseline="0" smtClean="0">
                <a:latin typeface="Calibri" panose="020F0502020204030204" pitchFamily="34" charset="0"/>
                <a:cs typeface="Calibri" panose="020F0502020204030204" pitchFamily="34" charset="0"/>
              </a:rPr>
              <a:pPr/>
              <a:t>‹#›</a:t>
            </a:fld>
            <a:endParaRPr lang="en-US" sz="600" spc="113" baseline="0"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0A718651-C97A-88C3-EF85-CF1B5EA5DBAF}"/>
              </a:ext>
            </a:extLst>
          </p:cNvPr>
          <p:cNvSpPr>
            <a:spLocks noGrp="1"/>
          </p:cNvSpPr>
          <p:nvPr>
            <p:ph type="title" hasCustomPrompt="1"/>
          </p:nvPr>
        </p:nvSpPr>
        <p:spPr>
          <a:xfrm>
            <a:off x="754380" y="1018302"/>
            <a:ext cx="7610952" cy="761442"/>
          </a:xfrm>
          <a:prstGeom prst="rect">
            <a:avLst/>
          </a:prstGeom>
        </p:spPr>
        <p:txBody>
          <a:bodyPr/>
          <a:lstStyle>
            <a:lvl1pPr>
              <a:defRPr sz="2400" b="1">
                <a:solidFill>
                  <a:schemeClr val="accent1"/>
                </a:solidFill>
              </a:defRPr>
            </a:lvl1pPr>
          </a:lstStyle>
          <a:p>
            <a:pPr lvl="0"/>
            <a:r>
              <a:rPr lang="en-US" dirty="0"/>
              <a:t>Headline Here</a:t>
            </a:r>
          </a:p>
        </p:txBody>
      </p:sp>
    </p:spTree>
    <p:extLst>
      <p:ext uri="{BB962C8B-B14F-4D97-AF65-F5344CB8AC3E}">
        <p14:creationId xmlns:p14="http://schemas.microsoft.com/office/powerpoint/2010/main" val="330642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lor block">
    <p:bg>
      <p:bgPr>
        <a:solidFill>
          <a:schemeClr val="accent6">
            <a:lumMod val="20000"/>
            <a:lumOff val="80000"/>
            <a:alpha val="2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Slide Number Placeholder 5">
            <a:extLst>
              <a:ext uri="{FF2B5EF4-FFF2-40B4-BE49-F238E27FC236}">
                <a16:creationId xmlns:a16="http://schemas.microsoft.com/office/drawing/2014/main" id="{0344BD20-CD77-6297-5667-62E9351976FD}"/>
              </a:ext>
              <a:ext uri="{C183D7F6-B498-43B3-948B-1728B52AA6E4}">
                <adec:decorative xmlns:adec="http://schemas.microsoft.com/office/drawing/2017/decorative" val="1"/>
              </a:ext>
            </a:extLst>
          </p:cNvPr>
          <p:cNvSpPr>
            <a:spLocks noGrp="1"/>
          </p:cNvSpPr>
          <p:nvPr>
            <p:ph type="sldNum" sz="quarter" idx="4"/>
          </p:nvPr>
        </p:nvSpPr>
        <p:spPr>
          <a:xfrm>
            <a:off x="7882759" y="6356353"/>
            <a:ext cx="883814" cy="365125"/>
          </a:xfrm>
          <a:prstGeom prst="rect">
            <a:avLst/>
          </a:prstGeom>
        </p:spPr>
        <p:txBody>
          <a:bodyPr lIns="0" rIns="0" anchor="b"/>
          <a:lstStyle>
            <a:lvl1pPr algn="r">
              <a:defRPr sz="600" spc="113" baseline="0">
                <a:solidFill>
                  <a:schemeClr val="tx2"/>
                </a:solidFill>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40301752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580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_1">
    <p:bg>
      <p:bgPr>
        <a:solidFill>
          <a:schemeClr val="accent3">
            <a:alpha val="1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A322BF-82BA-C699-B774-DC0222F4B15C}"/>
              </a:ext>
            </a:extLst>
          </p:cNvPr>
          <p:cNvSpPr/>
          <p:nvPr userDrawn="1"/>
        </p:nvSpPr>
        <p:spPr>
          <a:xfrm>
            <a:off x="3515710" y="0"/>
            <a:ext cx="562829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Arrow: Chevron 1">
            <a:extLst>
              <a:ext uri="{FF2B5EF4-FFF2-40B4-BE49-F238E27FC236}">
                <a16:creationId xmlns:a16="http://schemas.microsoft.com/office/drawing/2014/main" id="{FDC02647-34B5-00DF-A8EA-E7FC13A346D1}"/>
              </a:ext>
            </a:extLst>
          </p:cNvPr>
          <p:cNvSpPr/>
          <p:nvPr userDrawn="1"/>
        </p:nvSpPr>
        <p:spPr>
          <a:xfrm rot="16200000">
            <a:off x="548182" y="5100146"/>
            <a:ext cx="2419349" cy="3515710"/>
          </a:xfrm>
          <a:prstGeom prst="chevron">
            <a:avLst>
              <a:gd name="adj" fmla="val 47999"/>
            </a:avLst>
          </a:prstGeom>
          <a:solidFill>
            <a:schemeClr val="bg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5" name="Arrow: Chevron 4">
            <a:extLst>
              <a:ext uri="{FF2B5EF4-FFF2-40B4-BE49-F238E27FC236}">
                <a16:creationId xmlns:a16="http://schemas.microsoft.com/office/drawing/2014/main" id="{81888F90-00E8-869F-17D4-E6C8DB714F42}"/>
              </a:ext>
            </a:extLst>
          </p:cNvPr>
          <p:cNvSpPr/>
          <p:nvPr userDrawn="1"/>
        </p:nvSpPr>
        <p:spPr>
          <a:xfrm rot="16200000">
            <a:off x="548182" y="4461977"/>
            <a:ext cx="2419349" cy="3515710"/>
          </a:xfrm>
          <a:prstGeom prst="chevron">
            <a:avLst>
              <a:gd name="adj" fmla="val 47999"/>
            </a:avLst>
          </a:prstGeom>
          <a:solidFill>
            <a:schemeClr val="bg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3" name="Picture Placeholder 3">
            <a:extLst>
              <a:ext uri="{FF2B5EF4-FFF2-40B4-BE49-F238E27FC236}">
                <a16:creationId xmlns:a16="http://schemas.microsoft.com/office/drawing/2014/main" id="{5E68AD97-B9A7-8FA7-0145-DF72EBC5F92D}"/>
              </a:ext>
              <a:ext uri="{C183D7F6-B498-43B3-948B-1728B52AA6E4}">
                <adec:decorative xmlns:adec="http://schemas.microsoft.com/office/drawing/2017/decorative" val="1"/>
              </a:ext>
            </a:extLst>
          </p:cNvPr>
          <p:cNvSpPr>
            <a:spLocks noGrp="1"/>
          </p:cNvSpPr>
          <p:nvPr>
            <p:ph type="pic" sz="quarter" idx="10"/>
          </p:nvPr>
        </p:nvSpPr>
        <p:spPr>
          <a:xfrm>
            <a:off x="3515709" y="0"/>
            <a:ext cx="5628084" cy="6858000"/>
          </a:xfrm>
          <a:prstGeom prst="rect">
            <a:avLst/>
          </a:prstGeom>
          <a:effectLst>
            <a:outerShdw blurRad="101600" dist="63500" dir="10800000" algn="r" rotWithShape="0">
              <a:prstClr val="black">
                <a:alpha val="15000"/>
              </a:prstClr>
            </a:outerShdw>
          </a:effectLst>
        </p:spPr>
        <p:txBody>
          <a:bodyPr/>
          <a:lstStyle>
            <a:lvl1pPr marL="0" indent="0">
              <a:buFontTx/>
              <a:buNone/>
              <a:defRPr/>
            </a:lvl1pPr>
          </a:lstStyle>
          <a:p>
            <a:endParaRPr lang="en-US" dirty="0"/>
          </a:p>
        </p:txBody>
      </p:sp>
      <p:cxnSp>
        <p:nvCxnSpPr>
          <p:cNvPr id="13" name="Straight Connector 12">
            <a:extLst>
              <a:ext uri="{FF2B5EF4-FFF2-40B4-BE49-F238E27FC236}">
                <a16:creationId xmlns:a16="http://schemas.microsoft.com/office/drawing/2014/main" id="{AC65001B-234E-098D-CFC9-735E184308C2}"/>
              </a:ext>
              <a:ext uri="{C183D7F6-B498-43B3-948B-1728B52AA6E4}">
                <adec:decorative xmlns:adec="http://schemas.microsoft.com/office/drawing/2017/decorative" val="1"/>
              </a:ext>
            </a:extLst>
          </p:cNvPr>
          <p:cNvCxnSpPr/>
          <p:nvPr userDrawn="1"/>
        </p:nvCxnSpPr>
        <p:spPr>
          <a:xfrm>
            <a:off x="358573" y="3474720"/>
            <a:ext cx="480060" cy="0"/>
          </a:xfrm>
          <a:prstGeom prst="line">
            <a:avLst/>
          </a:prstGeom>
          <a:ln w="5715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58562183-189F-2A51-DD77-232421BC34CB}"/>
              </a:ext>
            </a:extLst>
          </p:cNvPr>
          <p:cNvSpPr>
            <a:spLocks noGrp="1"/>
          </p:cNvSpPr>
          <p:nvPr>
            <p:ph type="title"/>
          </p:nvPr>
        </p:nvSpPr>
        <p:spPr>
          <a:xfrm>
            <a:off x="200026" y="1487494"/>
            <a:ext cx="3215786" cy="1325563"/>
          </a:xfrm>
          <a:prstGeom prst="rect">
            <a:avLst/>
          </a:prstGeom>
        </p:spPr>
        <p:txBody>
          <a:bodyPr/>
          <a:lstStyle>
            <a:lvl1pPr>
              <a:defRPr>
                <a:solidFill>
                  <a:schemeClr val="bg1"/>
                </a:solidFill>
                <a:latin typeface="+mj-lt"/>
                <a:ea typeface="ADLaM Display" panose="020F0502020204030204" pitchFamily="2" charset="0"/>
                <a:cs typeface="ADLaM Display" panose="020F0502020204030204" pitchFamily="2" charset="0"/>
              </a:defRPr>
            </a:lvl1pPr>
          </a:lstStyle>
          <a:p>
            <a:r>
              <a:rPr lang="en-US" dirty="0"/>
              <a:t>Click to edit Master title style</a:t>
            </a:r>
          </a:p>
        </p:txBody>
      </p:sp>
      <p:pic>
        <p:nvPicPr>
          <p:cNvPr id="9" name="Picture 8" descr="Iowa DOT logo">
            <a:extLst>
              <a:ext uri="{FF2B5EF4-FFF2-40B4-BE49-F238E27FC236}">
                <a16:creationId xmlns:a16="http://schemas.microsoft.com/office/drawing/2014/main" id="{A8F1760E-94E4-4B9E-1AC2-48C4482C65A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0026" y="280525"/>
            <a:ext cx="2173976" cy="545306"/>
          </a:xfrm>
          <a:prstGeom prst="rect">
            <a:avLst/>
          </a:prstGeom>
        </p:spPr>
      </p:pic>
    </p:spTree>
    <p:extLst>
      <p:ext uri="{BB962C8B-B14F-4D97-AF65-F5344CB8AC3E}">
        <p14:creationId xmlns:p14="http://schemas.microsoft.com/office/powerpoint/2010/main" val="3694730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accent5">
            <a:alpha val="1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8BC479-7D9E-D5B0-195B-3338C7ADE0FB}"/>
              </a:ext>
            </a:extLst>
          </p:cNvPr>
          <p:cNvSpPr/>
          <p:nvPr userDrawn="1"/>
        </p:nvSpPr>
        <p:spPr>
          <a:xfrm>
            <a:off x="3515710" y="0"/>
            <a:ext cx="5628084"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Arrow: Chevron 1">
            <a:extLst>
              <a:ext uri="{FF2B5EF4-FFF2-40B4-BE49-F238E27FC236}">
                <a16:creationId xmlns:a16="http://schemas.microsoft.com/office/drawing/2014/main" id="{FDC02647-34B5-00DF-A8EA-E7FC13A346D1}"/>
              </a:ext>
            </a:extLst>
          </p:cNvPr>
          <p:cNvSpPr/>
          <p:nvPr userDrawn="1"/>
        </p:nvSpPr>
        <p:spPr>
          <a:xfrm rot="16200000">
            <a:off x="548182" y="5100146"/>
            <a:ext cx="2419349" cy="3515710"/>
          </a:xfrm>
          <a:prstGeom prst="chevron">
            <a:avLst>
              <a:gd name="adj" fmla="val 47999"/>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5" name="Arrow: Chevron 4">
            <a:extLst>
              <a:ext uri="{FF2B5EF4-FFF2-40B4-BE49-F238E27FC236}">
                <a16:creationId xmlns:a16="http://schemas.microsoft.com/office/drawing/2014/main" id="{81888F90-00E8-869F-17D4-E6C8DB714F42}"/>
              </a:ext>
            </a:extLst>
          </p:cNvPr>
          <p:cNvSpPr/>
          <p:nvPr userDrawn="1"/>
        </p:nvSpPr>
        <p:spPr>
          <a:xfrm rot="16200000">
            <a:off x="548182" y="4461977"/>
            <a:ext cx="2419349" cy="3515710"/>
          </a:xfrm>
          <a:prstGeom prst="chevron">
            <a:avLst>
              <a:gd name="adj" fmla="val 47999"/>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3" name="Picture Placeholder 3">
            <a:extLst>
              <a:ext uri="{FF2B5EF4-FFF2-40B4-BE49-F238E27FC236}">
                <a16:creationId xmlns:a16="http://schemas.microsoft.com/office/drawing/2014/main" id="{6B84F1BA-DF39-6E64-7400-15BE49C7D29B}"/>
              </a:ext>
              <a:ext uri="{C183D7F6-B498-43B3-948B-1728B52AA6E4}">
                <adec:decorative xmlns:adec="http://schemas.microsoft.com/office/drawing/2017/decorative" val="1"/>
              </a:ext>
            </a:extLst>
          </p:cNvPr>
          <p:cNvSpPr>
            <a:spLocks noGrp="1"/>
          </p:cNvSpPr>
          <p:nvPr>
            <p:ph type="pic" sz="quarter" idx="10"/>
          </p:nvPr>
        </p:nvSpPr>
        <p:spPr>
          <a:xfrm>
            <a:off x="3515916" y="0"/>
            <a:ext cx="5628084" cy="6858000"/>
          </a:xfrm>
          <a:prstGeom prst="rect">
            <a:avLst/>
          </a:prstGeom>
          <a:effectLst>
            <a:outerShdw blurRad="101600" dist="63500" dir="10800000" algn="r" rotWithShape="0">
              <a:prstClr val="black">
                <a:alpha val="15000"/>
              </a:prstClr>
            </a:outerShdw>
          </a:effectLst>
        </p:spPr>
        <p:txBody>
          <a:bodyPr/>
          <a:lstStyle>
            <a:lvl1pPr marL="0" indent="0">
              <a:buFontTx/>
              <a:buNone/>
              <a:defRPr/>
            </a:lvl1pPr>
          </a:lstStyle>
          <a:p>
            <a:endParaRPr lang="en-US" dirty="0"/>
          </a:p>
        </p:txBody>
      </p:sp>
      <p:cxnSp>
        <p:nvCxnSpPr>
          <p:cNvPr id="8" name="Straight Connector 7">
            <a:extLst>
              <a:ext uri="{FF2B5EF4-FFF2-40B4-BE49-F238E27FC236}">
                <a16:creationId xmlns:a16="http://schemas.microsoft.com/office/drawing/2014/main" id="{09E10CA5-FDB4-73FB-60DF-F2ACF64B210A}"/>
              </a:ext>
              <a:ext uri="{C183D7F6-B498-43B3-948B-1728B52AA6E4}">
                <adec:decorative xmlns:adec="http://schemas.microsoft.com/office/drawing/2017/decorative" val="1"/>
              </a:ext>
            </a:extLst>
          </p:cNvPr>
          <p:cNvCxnSpPr/>
          <p:nvPr userDrawn="1"/>
        </p:nvCxnSpPr>
        <p:spPr>
          <a:xfrm>
            <a:off x="358573" y="3474720"/>
            <a:ext cx="480060" cy="0"/>
          </a:xfrm>
          <a:prstGeom prst="line">
            <a:avLst/>
          </a:prstGeom>
          <a:ln w="57150">
            <a:solidFill>
              <a:schemeClr val="accent5">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Iowa DOT logo">
            <a:extLst>
              <a:ext uri="{FF2B5EF4-FFF2-40B4-BE49-F238E27FC236}">
                <a16:creationId xmlns:a16="http://schemas.microsoft.com/office/drawing/2014/main" id="{9C187151-0FCD-00EB-4097-1B85C7A4843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0026" y="280525"/>
            <a:ext cx="2173976" cy="545306"/>
          </a:xfrm>
          <a:prstGeom prst="rect">
            <a:avLst/>
          </a:prstGeom>
        </p:spPr>
      </p:pic>
    </p:spTree>
    <p:extLst>
      <p:ext uri="{BB962C8B-B14F-4D97-AF65-F5344CB8AC3E}">
        <p14:creationId xmlns:p14="http://schemas.microsoft.com/office/powerpoint/2010/main" val="36193914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_3">
    <p:bg>
      <p:bgPr>
        <a:solidFill>
          <a:schemeClr val="accent2">
            <a:alpha val="1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98A732-26A8-A525-B413-7C704695F5B9}"/>
              </a:ext>
            </a:extLst>
          </p:cNvPr>
          <p:cNvSpPr/>
          <p:nvPr userDrawn="1"/>
        </p:nvSpPr>
        <p:spPr>
          <a:xfrm>
            <a:off x="3515710" y="0"/>
            <a:ext cx="5628084"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Arrow: Chevron 1">
            <a:extLst>
              <a:ext uri="{FF2B5EF4-FFF2-40B4-BE49-F238E27FC236}">
                <a16:creationId xmlns:a16="http://schemas.microsoft.com/office/drawing/2014/main" id="{FDC02647-34B5-00DF-A8EA-E7FC13A346D1}"/>
              </a:ext>
            </a:extLst>
          </p:cNvPr>
          <p:cNvSpPr/>
          <p:nvPr userDrawn="1"/>
        </p:nvSpPr>
        <p:spPr>
          <a:xfrm rot="16200000">
            <a:off x="548182" y="5100146"/>
            <a:ext cx="2419349" cy="3515710"/>
          </a:xfrm>
          <a:prstGeom prst="chevron">
            <a:avLst>
              <a:gd name="adj" fmla="val 4799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5" name="Arrow: Chevron 4">
            <a:extLst>
              <a:ext uri="{FF2B5EF4-FFF2-40B4-BE49-F238E27FC236}">
                <a16:creationId xmlns:a16="http://schemas.microsoft.com/office/drawing/2014/main" id="{81888F90-00E8-869F-17D4-E6C8DB714F42}"/>
              </a:ext>
            </a:extLst>
          </p:cNvPr>
          <p:cNvSpPr/>
          <p:nvPr userDrawn="1"/>
        </p:nvSpPr>
        <p:spPr>
          <a:xfrm rot="16200000">
            <a:off x="548182" y="4461977"/>
            <a:ext cx="2419349" cy="3515710"/>
          </a:xfrm>
          <a:prstGeom prst="chevron">
            <a:avLst>
              <a:gd name="adj" fmla="val 4799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4" name="Picture Placeholder 3">
            <a:extLst>
              <a:ext uri="{FF2B5EF4-FFF2-40B4-BE49-F238E27FC236}">
                <a16:creationId xmlns:a16="http://schemas.microsoft.com/office/drawing/2014/main" id="{C6DA5683-EC86-E73C-75F8-1505F0EE507F}"/>
              </a:ext>
              <a:ext uri="{C183D7F6-B498-43B3-948B-1728B52AA6E4}">
                <adec:decorative xmlns:adec="http://schemas.microsoft.com/office/drawing/2017/decorative" val="1"/>
              </a:ext>
            </a:extLst>
          </p:cNvPr>
          <p:cNvSpPr>
            <a:spLocks noGrp="1"/>
          </p:cNvSpPr>
          <p:nvPr>
            <p:ph type="pic" sz="quarter" idx="10"/>
          </p:nvPr>
        </p:nvSpPr>
        <p:spPr>
          <a:xfrm>
            <a:off x="3515916" y="0"/>
            <a:ext cx="5628084" cy="6858000"/>
          </a:xfrm>
          <a:prstGeom prst="rect">
            <a:avLst/>
          </a:prstGeom>
          <a:effectLst>
            <a:outerShdw blurRad="101600" dist="63500" dir="10800000" algn="r" rotWithShape="0">
              <a:prstClr val="black">
                <a:alpha val="15000"/>
              </a:prstClr>
            </a:outerShdw>
          </a:effectLst>
        </p:spPr>
        <p:txBody>
          <a:bodyPr/>
          <a:lstStyle>
            <a:lvl1pPr marL="0" indent="0">
              <a:buFontTx/>
              <a:buNone/>
              <a:defRPr/>
            </a:lvl1pPr>
          </a:lstStyle>
          <a:p>
            <a:endParaRPr lang="en-US" dirty="0"/>
          </a:p>
        </p:txBody>
      </p:sp>
      <p:cxnSp>
        <p:nvCxnSpPr>
          <p:cNvPr id="7" name="Straight Connector 6">
            <a:extLst>
              <a:ext uri="{FF2B5EF4-FFF2-40B4-BE49-F238E27FC236}">
                <a16:creationId xmlns:a16="http://schemas.microsoft.com/office/drawing/2014/main" id="{56BE8F04-90AC-5E1E-3470-33530C22171C}"/>
              </a:ext>
              <a:ext uri="{C183D7F6-B498-43B3-948B-1728B52AA6E4}">
                <adec:decorative xmlns:adec="http://schemas.microsoft.com/office/drawing/2017/decorative" val="1"/>
              </a:ext>
            </a:extLst>
          </p:cNvPr>
          <p:cNvCxnSpPr/>
          <p:nvPr userDrawn="1"/>
        </p:nvCxnSpPr>
        <p:spPr>
          <a:xfrm>
            <a:off x="358573" y="3474720"/>
            <a:ext cx="480060" cy="0"/>
          </a:xfrm>
          <a:prstGeom prst="line">
            <a:avLst/>
          </a:prstGeom>
          <a:ln w="5715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Iowa DOT logo">
            <a:extLst>
              <a:ext uri="{FF2B5EF4-FFF2-40B4-BE49-F238E27FC236}">
                <a16:creationId xmlns:a16="http://schemas.microsoft.com/office/drawing/2014/main" id="{3E668645-0E33-266C-93E8-34F9B81347F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0026" y="280525"/>
            <a:ext cx="2173976" cy="545306"/>
          </a:xfrm>
          <a:prstGeom prst="rect">
            <a:avLst/>
          </a:prstGeom>
        </p:spPr>
      </p:pic>
    </p:spTree>
    <p:extLst>
      <p:ext uri="{BB962C8B-B14F-4D97-AF65-F5344CB8AC3E}">
        <p14:creationId xmlns:p14="http://schemas.microsoft.com/office/powerpoint/2010/main" val="31058470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_4">
    <p:bg>
      <p:bgPr>
        <a:solidFill>
          <a:schemeClr val="accent6">
            <a:alpha val="1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C1E08E-31F3-0870-CE34-1BE1FD668A98}"/>
              </a:ext>
            </a:extLst>
          </p:cNvPr>
          <p:cNvSpPr/>
          <p:nvPr userDrawn="1"/>
        </p:nvSpPr>
        <p:spPr>
          <a:xfrm>
            <a:off x="3515710" y="0"/>
            <a:ext cx="5628084"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Arrow: Chevron 1">
            <a:extLst>
              <a:ext uri="{FF2B5EF4-FFF2-40B4-BE49-F238E27FC236}">
                <a16:creationId xmlns:a16="http://schemas.microsoft.com/office/drawing/2014/main" id="{FDC02647-34B5-00DF-A8EA-E7FC13A346D1}"/>
              </a:ext>
            </a:extLst>
          </p:cNvPr>
          <p:cNvSpPr/>
          <p:nvPr userDrawn="1"/>
        </p:nvSpPr>
        <p:spPr>
          <a:xfrm rot="16200000">
            <a:off x="548182" y="5100146"/>
            <a:ext cx="2419349" cy="3515710"/>
          </a:xfrm>
          <a:prstGeom prst="chevron">
            <a:avLst>
              <a:gd name="adj" fmla="val 47999"/>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5" name="Arrow: Chevron 4">
            <a:extLst>
              <a:ext uri="{FF2B5EF4-FFF2-40B4-BE49-F238E27FC236}">
                <a16:creationId xmlns:a16="http://schemas.microsoft.com/office/drawing/2014/main" id="{81888F90-00E8-869F-17D4-E6C8DB714F42}"/>
              </a:ext>
            </a:extLst>
          </p:cNvPr>
          <p:cNvSpPr/>
          <p:nvPr userDrawn="1"/>
        </p:nvSpPr>
        <p:spPr>
          <a:xfrm rot="16200000">
            <a:off x="548182" y="4461977"/>
            <a:ext cx="2419349" cy="3515710"/>
          </a:xfrm>
          <a:prstGeom prst="chevron">
            <a:avLst>
              <a:gd name="adj" fmla="val 47999"/>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 </a:t>
            </a:r>
          </a:p>
        </p:txBody>
      </p:sp>
      <p:sp>
        <p:nvSpPr>
          <p:cNvPr id="3" name="Picture Placeholder 3">
            <a:extLst>
              <a:ext uri="{FF2B5EF4-FFF2-40B4-BE49-F238E27FC236}">
                <a16:creationId xmlns:a16="http://schemas.microsoft.com/office/drawing/2014/main" id="{0946A1BC-3827-B021-D2CE-5ED3AD4C7E22}"/>
              </a:ext>
              <a:ext uri="{C183D7F6-B498-43B3-948B-1728B52AA6E4}">
                <adec:decorative xmlns:adec="http://schemas.microsoft.com/office/drawing/2017/decorative" val="1"/>
              </a:ext>
            </a:extLst>
          </p:cNvPr>
          <p:cNvSpPr>
            <a:spLocks noGrp="1"/>
          </p:cNvSpPr>
          <p:nvPr>
            <p:ph type="pic" sz="quarter" idx="10"/>
          </p:nvPr>
        </p:nvSpPr>
        <p:spPr>
          <a:xfrm>
            <a:off x="3515709" y="0"/>
            <a:ext cx="5628084" cy="6858000"/>
          </a:xfrm>
          <a:prstGeom prst="rect">
            <a:avLst/>
          </a:prstGeom>
          <a:effectLst>
            <a:outerShdw blurRad="101600" dist="63500" dir="10800000" algn="r" rotWithShape="0">
              <a:prstClr val="black">
                <a:alpha val="15000"/>
              </a:prstClr>
            </a:outerShdw>
          </a:effectLst>
        </p:spPr>
        <p:txBody>
          <a:bodyPr/>
          <a:lstStyle>
            <a:lvl1pPr marL="0" indent="0">
              <a:buFontTx/>
              <a:buNone/>
              <a:defRPr/>
            </a:lvl1pPr>
          </a:lstStyle>
          <a:p>
            <a:endParaRPr lang="en-US" dirty="0"/>
          </a:p>
        </p:txBody>
      </p:sp>
      <p:cxnSp>
        <p:nvCxnSpPr>
          <p:cNvPr id="9" name="Straight Connector 8">
            <a:extLst>
              <a:ext uri="{FF2B5EF4-FFF2-40B4-BE49-F238E27FC236}">
                <a16:creationId xmlns:a16="http://schemas.microsoft.com/office/drawing/2014/main" id="{386CCFF0-AF21-032B-328A-0ED34E654AE6}"/>
              </a:ext>
              <a:ext uri="{C183D7F6-B498-43B3-948B-1728B52AA6E4}">
                <adec:decorative xmlns:adec="http://schemas.microsoft.com/office/drawing/2017/decorative" val="1"/>
              </a:ext>
            </a:extLst>
          </p:cNvPr>
          <p:cNvCxnSpPr/>
          <p:nvPr userDrawn="1"/>
        </p:nvCxnSpPr>
        <p:spPr>
          <a:xfrm>
            <a:off x="358573" y="3474720"/>
            <a:ext cx="480060" cy="0"/>
          </a:xfrm>
          <a:prstGeom prst="line">
            <a:avLst/>
          </a:prstGeom>
          <a:ln w="571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Iowa DOT logo">
            <a:extLst>
              <a:ext uri="{FF2B5EF4-FFF2-40B4-BE49-F238E27FC236}">
                <a16:creationId xmlns:a16="http://schemas.microsoft.com/office/drawing/2014/main" id="{EC7C10B2-4107-FC55-493C-198AE5DA76B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0026" y="280525"/>
            <a:ext cx="2173976" cy="545306"/>
          </a:xfrm>
          <a:prstGeom prst="rect">
            <a:avLst/>
          </a:prstGeom>
        </p:spPr>
      </p:pic>
    </p:spTree>
    <p:extLst>
      <p:ext uri="{BB962C8B-B14F-4D97-AF65-F5344CB8AC3E}">
        <p14:creationId xmlns:p14="http://schemas.microsoft.com/office/powerpoint/2010/main" val="10960967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block">
    <p:bg>
      <p:bgPr>
        <a:solidFill>
          <a:schemeClr val="accent5">
            <a:alpha val="1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Lst>
          </p:cNvPr>
          <p:cNvSpPr/>
          <p:nvPr userDrawn="1"/>
        </p:nvSpPr>
        <p:spPr>
          <a:xfrm>
            <a:off x="1" y="0"/>
            <a:ext cx="35157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Slide Number Placeholder 5">
            <a:extLst>
              <a:ext uri="{FF2B5EF4-FFF2-40B4-BE49-F238E27FC236}">
                <a16:creationId xmlns:a16="http://schemas.microsoft.com/office/drawing/2014/main" id="{6353CF9D-DF5C-B6A2-D308-E8A5E24C7822}"/>
              </a:ext>
              <a:ext uri="{C183D7F6-B498-43B3-948B-1728B52AA6E4}">
                <adec:decorative xmlns:adec="http://schemas.microsoft.com/office/drawing/2017/decorative" val="1"/>
              </a:ext>
            </a:extLst>
          </p:cNvPr>
          <p:cNvSpPr>
            <a:spLocks noGrp="1"/>
          </p:cNvSpPr>
          <p:nvPr>
            <p:ph type="sldNum" sz="quarter" idx="4"/>
          </p:nvPr>
        </p:nvSpPr>
        <p:spPr>
          <a:xfrm>
            <a:off x="7882759" y="6356353"/>
            <a:ext cx="883814" cy="365125"/>
          </a:xfrm>
          <a:prstGeom prst="rect">
            <a:avLst/>
          </a:prstGeom>
        </p:spPr>
        <p:txBody>
          <a:bodyPr lIns="0" rIns="0" anchor="b"/>
          <a:lstStyle>
            <a:lvl1pPr algn="r">
              <a:defRPr sz="600" spc="113" baseline="0">
                <a:solidFill>
                  <a:schemeClr val="bg1"/>
                </a:solidFill>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627448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lor block">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Slide Number Placeholder 5">
            <a:extLst>
              <a:ext uri="{FF2B5EF4-FFF2-40B4-BE49-F238E27FC236}">
                <a16:creationId xmlns:a16="http://schemas.microsoft.com/office/drawing/2014/main" id="{361FBC4E-A834-3A9B-8A81-BDBC0D6422BC}"/>
              </a:ext>
              <a:ext uri="{C183D7F6-B498-43B3-948B-1728B52AA6E4}">
                <adec:decorative xmlns:adec="http://schemas.microsoft.com/office/drawing/2017/decorative" val="1"/>
              </a:ext>
            </a:extLst>
          </p:cNvPr>
          <p:cNvSpPr>
            <a:spLocks noGrp="1"/>
          </p:cNvSpPr>
          <p:nvPr>
            <p:ph type="sldNum" sz="quarter" idx="4"/>
          </p:nvPr>
        </p:nvSpPr>
        <p:spPr>
          <a:xfrm>
            <a:off x="7882759" y="6356353"/>
            <a:ext cx="883814" cy="365125"/>
          </a:xfrm>
          <a:prstGeom prst="rect">
            <a:avLst/>
          </a:prstGeom>
        </p:spPr>
        <p:txBody>
          <a:bodyPr lIns="0" rIns="0" anchor="b"/>
          <a:lstStyle>
            <a:lvl1pPr algn="r">
              <a:defRPr sz="600" spc="113" baseline="0">
                <a:solidFill>
                  <a:schemeClr val="tx2"/>
                </a:solidFill>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209192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lor block">
    <p:bg>
      <p:bgPr>
        <a:solidFill>
          <a:schemeClr val="accent3">
            <a:lumMod val="20000"/>
            <a:lumOff val="80000"/>
            <a:alpha val="5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 uri="{C183D7F6-B498-43B3-948B-1728B52AA6E4}">
                <adec:decorative xmlns:adec="http://schemas.microsoft.com/office/drawing/2017/decorative" val="1"/>
              </a:ext>
            </a:extLst>
          </p:cNvPr>
          <p:cNvSpPr/>
          <p:nvPr userDrawn="1"/>
        </p:nvSpPr>
        <p:spPr>
          <a:xfrm>
            <a:off x="1" y="0"/>
            <a:ext cx="351571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Slide Number Placeholder 5">
            <a:extLst>
              <a:ext uri="{FF2B5EF4-FFF2-40B4-BE49-F238E27FC236}">
                <a16:creationId xmlns:a16="http://schemas.microsoft.com/office/drawing/2014/main" id="{5DA67448-4435-D20A-B854-D1F45E345579}"/>
              </a:ext>
              <a:ext uri="{C183D7F6-B498-43B3-948B-1728B52AA6E4}">
                <adec:decorative xmlns:adec="http://schemas.microsoft.com/office/drawing/2017/decorative" val="1"/>
              </a:ext>
            </a:extLst>
          </p:cNvPr>
          <p:cNvSpPr>
            <a:spLocks noGrp="1"/>
          </p:cNvSpPr>
          <p:nvPr>
            <p:ph type="sldNum" sz="quarter" idx="4"/>
          </p:nvPr>
        </p:nvSpPr>
        <p:spPr>
          <a:xfrm>
            <a:off x="7882759" y="6356353"/>
            <a:ext cx="883814" cy="365125"/>
          </a:xfrm>
          <a:prstGeom prst="rect">
            <a:avLst/>
          </a:prstGeom>
        </p:spPr>
        <p:txBody>
          <a:bodyPr lIns="0" rIns="0" anchor="b"/>
          <a:lstStyle>
            <a:lvl1pPr algn="r">
              <a:defRPr sz="600" spc="113" baseline="0">
                <a:solidFill>
                  <a:schemeClr val="tx2"/>
                </a:solidFill>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4074102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44571705-2E20-024A-15CB-E3138EDEC61B}"/>
              </a:ext>
            </a:extLst>
          </p:cNvPr>
          <p:cNvSpPr>
            <a:spLocks noGrp="1"/>
          </p:cNvSpPr>
          <p:nvPr>
            <p:ph type="ftr" sz="quarter" idx="3"/>
          </p:nvPr>
        </p:nvSpPr>
        <p:spPr>
          <a:xfrm>
            <a:off x="377410" y="6356353"/>
            <a:ext cx="2191106" cy="365125"/>
          </a:xfrm>
          <a:prstGeom prst="rect">
            <a:avLst/>
          </a:prstGeom>
        </p:spPr>
        <p:txBody>
          <a:bodyPr lIns="0" rIns="0" anchor="ctr"/>
          <a:lstStyle>
            <a:lvl1pPr algn="l">
              <a:defRPr sz="600" spc="113" baseline="0">
                <a:solidFill>
                  <a:schemeClr val="bg1"/>
                </a:solidFill>
              </a:defRPr>
            </a:lvl1pPr>
          </a:lstStyle>
          <a:p>
            <a:r>
              <a:rPr lang="en-US" dirty="0"/>
              <a:t>Presentation title</a:t>
            </a:r>
          </a:p>
        </p:txBody>
      </p:sp>
      <p:sp>
        <p:nvSpPr>
          <p:cNvPr id="10" name="Slide Number Placeholder 5">
            <a:extLst>
              <a:ext uri="{FF2B5EF4-FFF2-40B4-BE49-F238E27FC236}">
                <a16:creationId xmlns:a16="http://schemas.microsoft.com/office/drawing/2014/main" id="{C30EE630-9E25-FA1D-173D-B34329DA9536}"/>
              </a:ext>
            </a:extLst>
          </p:cNvPr>
          <p:cNvSpPr>
            <a:spLocks noGrp="1"/>
          </p:cNvSpPr>
          <p:nvPr>
            <p:ph type="sldNum" sz="quarter" idx="4"/>
          </p:nvPr>
        </p:nvSpPr>
        <p:spPr>
          <a:xfrm>
            <a:off x="7882759" y="6356353"/>
            <a:ext cx="883814" cy="365125"/>
          </a:xfrm>
          <a:prstGeom prst="rect">
            <a:avLst/>
          </a:prstGeom>
        </p:spPr>
        <p:txBody>
          <a:bodyPr lIns="0" rIns="0" anchor="ctr"/>
          <a:lstStyle>
            <a:lvl1pPr algn="r">
              <a:defRPr sz="600" spc="113" baseline="0">
                <a:solidFill>
                  <a:schemeClr val="bg1"/>
                </a:solidFill>
              </a:defRPr>
            </a:lvl1pPr>
          </a:lstStyle>
          <a:p>
            <a:fld id="{18D65601-5AE2-46FC-B138-694DDD2B510D}" type="slidenum">
              <a:rPr lang="en-US" smtClean="0"/>
              <a:pPr/>
              <a:t>‹#›</a:t>
            </a:fld>
            <a:endParaRPr lang="en-US" dirty="0"/>
          </a:p>
        </p:txBody>
      </p:sp>
      <p:pic>
        <p:nvPicPr>
          <p:cNvPr id="4" name="Picture 3" descr="Iowa DOT logo">
            <a:extLst>
              <a:ext uri="{FF2B5EF4-FFF2-40B4-BE49-F238E27FC236}">
                <a16:creationId xmlns:a16="http://schemas.microsoft.com/office/drawing/2014/main" id="{4CBEDF8D-0D65-68EA-4D18-273C618DC7E3}"/>
              </a:ext>
            </a:extLst>
          </p:cNvPr>
          <p:cNvPicPr>
            <a:picLocks noChangeAspect="1"/>
          </p:cNvPicPr>
          <p:nvPr userDrawn="1"/>
        </p:nvPicPr>
        <p:blipFill>
          <a:blip r:embed="rId12" cstate="screen">
            <a:extLst>
              <a:ext uri="{28A0092B-C50C-407E-A947-70E740481C1C}">
                <a14:useLocalDpi xmlns:a14="http://schemas.microsoft.com/office/drawing/2010/main" val="0"/>
              </a:ext>
            </a:extLst>
          </a:blip>
          <a:stretch>
            <a:fillRect/>
          </a:stretch>
        </p:blipFill>
        <p:spPr>
          <a:xfrm>
            <a:off x="6830843" y="136522"/>
            <a:ext cx="2103832" cy="527712"/>
          </a:xfrm>
          <a:prstGeom prst="rect">
            <a:avLst/>
          </a:prstGeom>
        </p:spPr>
      </p:pic>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86" r:id="rId1"/>
    <p:sldLayoutId id="2147483649" r:id="rId2"/>
    <p:sldLayoutId id="2147483680" r:id="rId3"/>
    <p:sldLayoutId id="2147483681" r:id="rId4"/>
    <p:sldLayoutId id="2147483682" r:id="rId5"/>
    <p:sldLayoutId id="2147483683" r:id="rId6"/>
    <p:sldLayoutId id="2147483655" r:id="rId7"/>
    <p:sldLayoutId id="2147483668" r:id="rId8"/>
    <p:sldLayoutId id="2147483669" r:id="rId9"/>
    <p:sldLayoutId id="2147483670" r:id="rId10"/>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dy of water with buildings and trees around it&#10;&#10;AI-generated content may be incorrect.">
            <a:extLst>
              <a:ext uri="{FF2B5EF4-FFF2-40B4-BE49-F238E27FC236}">
                <a16:creationId xmlns:a16="http://schemas.microsoft.com/office/drawing/2014/main" id="{A7D85C3E-DFF8-F150-BA1C-31E468F727AC}"/>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11399" y="0"/>
            <a:ext cx="9167627" cy="6858000"/>
          </a:xfrm>
          <a:prstGeom prst="rect">
            <a:avLst/>
          </a:prstGeom>
        </p:spPr>
      </p:pic>
      <p:sp>
        <p:nvSpPr>
          <p:cNvPr id="15" name="Graphic 2">
            <a:extLst>
              <a:ext uri="{FF2B5EF4-FFF2-40B4-BE49-F238E27FC236}">
                <a16:creationId xmlns:a16="http://schemas.microsoft.com/office/drawing/2014/main" id="{0843006F-98F3-5378-ADE3-1EFEFEDDA12B}"/>
              </a:ext>
              <a:ext uri="{C183D7F6-B498-43B3-948B-1728B52AA6E4}">
                <adec:decorative xmlns:adec="http://schemas.microsoft.com/office/drawing/2017/decorative" val="1"/>
              </a:ext>
            </a:extLst>
          </p:cNvPr>
          <p:cNvSpPr>
            <a:spLocks/>
          </p:cNvSpPr>
          <p:nvPr/>
        </p:nvSpPr>
        <p:spPr bwMode="auto">
          <a:xfrm>
            <a:off x="-17511" y="4286250"/>
            <a:ext cx="9161510" cy="2455811"/>
          </a:xfrm>
          <a:custGeom>
            <a:avLst/>
            <a:gdLst>
              <a:gd name="T0" fmla="*/ 53211096 w 18294857"/>
              <a:gd name="T1" fmla="*/ 8668539 h 5362670"/>
              <a:gd name="T2" fmla="*/ 53211096 w 18294857"/>
              <a:gd name="T3" fmla="*/ 8726178 h 5362670"/>
              <a:gd name="T4" fmla="*/ 0 w 18294857"/>
              <a:gd name="T5" fmla="*/ 58264 h 5362670"/>
              <a:gd name="T6" fmla="*/ 0 w 18294857"/>
              <a:gd name="T7" fmla="*/ 26801920 h 5362670"/>
              <a:gd name="T8" fmla="*/ 53211096 w 18294857"/>
              <a:gd name="T9" fmla="*/ 35273730 h 5362670"/>
              <a:gd name="T10" fmla="*/ 53211096 w 18294857"/>
              <a:gd name="T11" fmla="*/ 35215464 h 5362670"/>
              <a:gd name="T12" fmla="*/ 106422181 w 18294857"/>
              <a:gd name="T13" fmla="*/ 26743646 h 5362670"/>
              <a:gd name="T14" fmla="*/ 106422181 w 18294857"/>
              <a:gd name="T15" fmla="*/ 0 h 5362670"/>
              <a:gd name="T16" fmla="*/ 53211096 w 18294857"/>
              <a:gd name="T17" fmla="*/ 8668539 h 53626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94857" h="5362670">
                <a:moveTo>
                  <a:pt x="9147429" y="1317879"/>
                </a:moveTo>
                <a:lnTo>
                  <a:pt x="9147429" y="1326642"/>
                </a:lnTo>
                <a:lnTo>
                  <a:pt x="0" y="8858"/>
                </a:lnTo>
                <a:lnTo>
                  <a:pt x="0" y="4074700"/>
                </a:lnTo>
                <a:lnTo>
                  <a:pt x="9147429" y="5362671"/>
                </a:lnTo>
                <a:lnTo>
                  <a:pt x="9147429" y="5353812"/>
                </a:lnTo>
                <a:lnTo>
                  <a:pt x="18294858" y="4065841"/>
                </a:lnTo>
                <a:lnTo>
                  <a:pt x="18294858" y="0"/>
                </a:lnTo>
                <a:lnTo>
                  <a:pt x="9147429" y="1317879"/>
                </a:lnTo>
                <a:close/>
              </a:path>
            </a:pathLst>
          </a:custGeom>
          <a:solidFill>
            <a:srgbClr val="231F20">
              <a:alpha val="56862"/>
            </a:srgbClr>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sz="1350" dirty="0"/>
          </a:p>
        </p:txBody>
      </p:sp>
      <p:sp>
        <p:nvSpPr>
          <p:cNvPr id="3" name="Title 2">
            <a:extLst>
              <a:ext uri="{FF2B5EF4-FFF2-40B4-BE49-F238E27FC236}">
                <a16:creationId xmlns:a16="http://schemas.microsoft.com/office/drawing/2014/main" id="{D113D586-C6E6-7B45-9233-B1CAD626612A}"/>
              </a:ext>
            </a:extLst>
          </p:cNvPr>
          <p:cNvSpPr>
            <a:spLocks noGrp="1"/>
          </p:cNvSpPr>
          <p:nvPr>
            <p:ph type="title" idx="4294967295"/>
          </p:nvPr>
        </p:nvSpPr>
        <p:spPr>
          <a:xfrm>
            <a:off x="700301" y="5005748"/>
            <a:ext cx="7886700" cy="594279"/>
          </a:xfrm>
          <a:prstGeom prst="rect">
            <a:avLst/>
          </a:prstGeom>
        </p:spPr>
        <p:txBody>
          <a:bodyPr/>
          <a:lstStyle/>
          <a:p>
            <a:pPr algn="ctr"/>
            <a:r>
              <a:rPr lang="en-US" altLang="en-US" b="1" dirty="0">
                <a:solidFill>
                  <a:schemeClr val="bg1"/>
                </a:solidFill>
                <a:ea typeface="Roboto Slab" pitchFamily="2" charset="0"/>
                <a:cs typeface="Roboto Slab" pitchFamily="2" charset="0"/>
              </a:rPr>
              <a:t>Inland Waterways Update</a:t>
            </a:r>
            <a:br>
              <a:rPr lang="en-US" altLang="en-US" b="1" dirty="0">
                <a:solidFill>
                  <a:schemeClr val="bg1"/>
                </a:solidFill>
                <a:ea typeface="Roboto Slab" pitchFamily="2" charset="0"/>
                <a:cs typeface="Roboto Slab" pitchFamily="2" charset="0"/>
              </a:rPr>
            </a:br>
            <a:endParaRPr lang="en-US" dirty="0"/>
          </a:p>
        </p:txBody>
      </p:sp>
      <p:sp>
        <p:nvSpPr>
          <p:cNvPr id="19" name="Text Placeholder 2">
            <a:extLst>
              <a:ext uri="{FF2B5EF4-FFF2-40B4-BE49-F238E27FC236}">
                <a16:creationId xmlns:a16="http://schemas.microsoft.com/office/drawing/2014/main" id="{5ECEC6BD-4218-D50A-8F38-D4D2DFD6DF64}"/>
              </a:ext>
            </a:extLst>
          </p:cNvPr>
          <p:cNvSpPr txBox="1">
            <a:spLocks noChangeArrowheads="1"/>
          </p:cNvSpPr>
          <p:nvPr/>
        </p:nvSpPr>
        <p:spPr bwMode="auto">
          <a:xfrm>
            <a:off x="-11396" y="5522879"/>
            <a:ext cx="9161510" cy="36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827213">
              <a:defRPr>
                <a:solidFill>
                  <a:schemeClr val="tx1"/>
                </a:solidFill>
                <a:latin typeface="Calibri" panose="020F0502020204030204" pitchFamily="34" charset="0"/>
              </a:defRPr>
            </a:lvl1pPr>
            <a:lvl2pPr marL="1370013" indent="-455613" defTabSz="1827213">
              <a:defRPr>
                <a:solidFill>
                  <a:schemeClr val="tx1"/>
                </a:solidFill>
                <a:latin typeface="Calibri" panose="020F0502020204030204" pitchFamily="34" charset="0"/>
              </a:defRPr>
            </a:lvl2pPr>
            <a:lvl3pPr marL="2284413" indent="-455613" defTabSz="1827213">
              <a:defRPr>
                <a:solidFill>
                  <a:schemeClr val="tx1"/>
                </a:solidFill>
                <a:latin typeface="Calibri" panose="020F0502020204030204" pitchFamily="34" charset="0"/>
              </a:defRPr>
            </a:lvl3pPr>
            <a:lvl4pPr marL="3198813" indent="-455613" defTabSz="1827213">
              <a:defRPr>
                <a:solidFill>
                  <a:schemeClr val="tx1"/>
                </a:solidFill>
                <a:latin typeface="Calibri" panose="020F0502020204030204" pitchFamily="34" charset="0"/>
              </a:defRPr>
            </a:lvl4pPr>
            <a:lvl5pPr marL="4113213" indent="-455613" defTabSz="1827213">
              <a:defRPr>
                <a:solidFill>
                  <a:schemeClr val="tx1"/>
                </a:solidFill>
                <a:latin typeface="Calibri" panose="020F0502020204030204" pitchFamily="34" charset="0"/>
              </a:defRPr>
            </a:lvl5pPr>
            <a:lvl6pPr marL="4570413" indent="-455613" defTabSz="1827213" eaLnBrk="0" fontAlgn="base" hangingPunct="0">
              <a:spcBef>
                <a:spcPct val="0"/>
              </a:spcBef>
              <a:spcAft>
                <a:spcPct val="0"/>
              </a:spcAft>
              <a:defRPr>
                <a:solidFill>
                  <a:schemeClr val="tx1"/>
                </a:solidFill>
                <a:latin typeface="Calibri" panose="020F0502020204030204" pitchFamily="34" charset="0"/>
              </a:defRPr>
            </a:lvl6pPr>
            <a:lvl7pPr marL="5027613" indent="-455613" defTabSz="1827213" eaLnBrk="0" fontAlgn="base" hangingPunct="0">
              <a:spcBef>
                <a:spcPct val="0"/>
              </a:spcBef>
              <a:spcAft>
                <a:spcPct val="0"/>
              </a:spcAft>
              <a:defRPr>
                <a:solidFill>
                  <a:schemeClr val="tx1"/>
                </a:solidFill>
                <a:latin typeface="Calibri" panose="020F0502020204030204" pitchFamily="34" charset="0"/>
              </a:defRPr>
            </a:lvl7pPr>
            <a:lvl8pPr marL="5484813" indent="-455613" defTabSz="1827213" eaLnBrk="0" fontAlgn="base" hangingPunct="0">
              <a:spcBef>
                <a:spcPct val="0"/>
              </a:spcBef>
              <a:spcAft>
                <a:spcPct val="0"/>
              </a:spcAft>
              <a:defRPr>
                <a:solidFill>
                  <a:schemeClr val="tx1"/>
                </a:solidFill>
                <a:latin typeface="Calibri" panose="020F0502020204030204" pitchFamily="34" charset="0"/>
              </a:defRPr>
            </a:lvl8pPr>
            <a:lvl9pPr marL="5942013" indent="-455613" defTabSz="1827213" eaLnBrk="0" fontAlgn="base" hangingPunct="0">
              <a:spcBef>
                <a:spcPct val="0"/>
              </a:spcBef>
              <a:spcAft>
                <a:spcPct val="0"/>
              </a:spcAft>
              <a:defRPr>
                <a:solidFill>
                  <a:schemeClr val="tx1"/>
                </a:solidFill>
                <a:latin typeface="Calibri" panose="020F0502020204030204" pitchFamily="34" charset="0"/>
              </a:defRPr>
            </a:lvl9pPr>
          </a:lstStyle>
          <a:p>
            <a:pPr algn="ctr">
              <a:lnSpc>
                <a:spcPct val="90000"/>
              </a:lnSpc>
              <a:spcBef>
                <a:spcPts val="1500"/>
              </a:spcBef>
            </a:pPr>
            <a:r>
              <a:rPr lang="en-US" altLang="en-US" sz="2100" b="1" dirty="0">
                <a:solidFill>
                  <a:schemeClr val="bg1"/>
                </a:solidFill>
                <a:latin typeface="Roboto Slab" pitchFamily="2" charset="0"/>
                <a:ea typeface="Roboto Slab" pitchFamily="2" charset="0"/>
                <a:cs typeface="PT Sans" panose="020B0503020203020204" pitchFamily="34" charset="0"/>
              </a:rPr>
              <a:t>Corn Belt Ports &amp; Mid-America Port Commission Annual Meeting</a:t>
            </a:r>
          </a:p>
        </p:txBody>
      </p:sp>
      <p:cxnSp>
        <p:nvCxnSpPr>
          <p:cNvPr id="20" name="Straight Connector 19">
            <a:extLst>
              <a:ext uri="{FF2B5EF4-FFF2-40B4-BE49-F238E27FC236}">
                <a16:creationId xmlns:a16="http://schemas.microsoft.com/office/drawing/2014/main" id="{77842182-EE84-12E6-1390-BC1DD14536F0}"/>
              </a:ext>
              <a:ext uri="{C183D7F6-B498-43B3-948B-1728B52AA6E4}">
                <adec:decorative xmlns:adec="http://schemas.microsoft.com/office/drawing/2017/decorative" val="1"/>
              </a:ext>
            </a:extLst>
          </p:cNvPr>
          <p:cNvCxnSpPr/>
          <p:nvPr/>
        </p:nvCxnSpPr>
        <p:spPr>
          <a:xfrm>
            <a:off x="4258956" y="6032770"/>
            <a:ext cx="605815" cy="1"/>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4A7719FD-1DC4-C482-4733-0F10D600029C}"/>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12" y="6103140"/>
            <a:ext cx="9167626" cy="754861"/>
          </a:xfrm>
          <a:prstGeom prst="rect">
            <a:avLst/>
          </a:prstGeom>
        </p:spPr>
      </p:pic>
      <p:sp>
        <p:nvSpPr>
          <p:cNvPr id="22" name="Text Placeholder 2">
            <a:extLst>
              <a:ext uri="{FF2B5EF4-FFF2-40B4-BE49-F238E27FC236}">
                <a16:creationId xmlns:a16="http://schemas.microsoft.com/office/drawing/2014/main" id="{59AF3B16-3FC2-FE84-6EFE-7C8664AE9746}"/>
              </a:ext>
            </a:extLst>
          </p:cNvPr>
          <p:cNvSpPr txBox="1">
            <a:spLocks noChangeArrowheads="1"/>
          </p:cNvSpPr>
          <p:nvPr/>
        </p:nvSpPr>
        <p:spPr bwMode="auto">
          <a:xfrm>
            <a:off x="374797" y="6332738"/>
            <a:ext cx="2868024" cy="456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827213">
              <a:defRPr>
                <a:solidFill>
                  <a:schemeClr val="tx1"/>
                </a:solidFill>
                <a:latin typeface="Calibri" panose="020F0502020204030204" pitchFamily="34" charset="0"/>
              </a:defRPr>
            </a:lvl1pPr>
            <a:lvl2pPr marL="1370013" indent="-455613" defTabSz="1827213">
              <a:defRPr>
                <a:solidFill>
                  <a:schemeClr val="tx1"/>
                </a:solidFill>
                <a:latin typeface="Calibri" panose="020F0502020204030204" pitchFamily="34" charset="0"/>
              </a:defRPr>
            </a:lvl2pPr>
            <a:lvl3pPr marL="2284413" indent="-455613" defTabSz="1827213">
              <a:defRPr>
                <a:solidFill>
                  <a:schemeClr val="tx1"/>
                </a:solidFill>
                <a:latin typeface="Calibri" panose="020F0502020204030204" pitchFamily="34" charset="0"/>
              </a:defRPr>
            </a:lvl3pPr>
            <a:lvl4pPr marL="3198813" indent="-455613" defTabSz="1827213">
              <a:defRPr>
                <a:solidFill>
                  <a:schemeClr val="tx1"/>
                </a:solidFill>
                <a:latin typeface="Calibri" panose="020F0502020204030204" pitchFamily="34" charset="0"/>
              </a:defRPr>
            </a:lvl4pPr>
            <a:lvl5pPr marL="4113213" indent="-455613" defTabSz="1827213">
              <a:defRPr>
                <a:solidFill>
                  <a:schemeClr val="tx1"/>
                </a:solidFill>
                <a:latin typeface="Calibri" panose="020F0502020204030204" pitchFamily="34" charset="0"/>
              </a:defRPr>
            </a:lvl5pPr>
            <a:lvl6pPr marL="4570413" indent="-455613" defTabSz="1827213" eaLnBrk="0" fontAlgn="base" hangingPunct="0">
              <a:spcBef>
                <a:spcPct val="0"/>
              </a:spcBef>
              <a:spcAft>
                <a:spcPct val="0"/>
              </a:spcAft>
              <a:defRPr>
                <a:solidFill>
                  <a:schemeClr val="tx1"/>
                </a:solidFill>
                <a:latin typeface="Calibri" panose="020F0502020204030204" pitchFamily="34" charset="0"/>
              </a:defRPr>
            </a:lvl6pPr>
            <a:lvl7pPr marL="5027613" indent="-455613" defTabSz="1827213" eaLnBrk="0" fontAlgn="base" hangingPunct="0">
              <a:spcBef>
                <a:spcPct val="0"/>
              </a:spcBef>
              <a:spcAft>
                <a:spcPct val="0"/>
              </a:spcAft>
              <a:defRPr>
                <a:solidFill>
                  <a:schemeClr val="tx1"/>
                </a:solidFill>
                <a:latin typeface="Calibri" panose="020F0502020204030204" pitchFamily="34" charset="0"/>
              </a:defRPr>
            </a:lvl7pPr>
            <a:lvl8pPr marL="5484813" indent="-455613" defTabSz="1827213" eaLnBrk="0" fontAlgn="base" hangingPunct="0">
              <a:spcBef>
                <a:spcPct val="0"/>
              </a:spcBef>
              <a:spcAft>
                <a:spcPct val="0"/>
              </a:spcAft>
              <a:defRPr>
                <a:solidFill>
                  <a:schemeClr val="tx1"/>
                </a:solidFill>
                <a:latin typeface="Calibri" panose="020F0502020204030204" pitchFamily="34" charset="0"/>
              </a:defRPr>
            </a:lvl8pPr>
            <a:lvl9pPr marL="5942013" indent="-455613" defTabSz="1827213" eaLnBrk="0" fontAlgn="base" hangingPunct="0">
              <a:spcBef>
                <a:spcPct val="0"/>
              </a:spcBef>
              <a:spcAft>
                <a:spcPct val="0"/>
              </a:spcAft>
              <a:defRPr>
                <a:solidFill>
                  <a:schemeClr val="tx1"/>
                </a:solidFill>
                <a:latin typeface="Calibri" panose="020F0502020204030204" pitchFamily="34" charset="0"/>
              </a:defRPr>
            </a:lvl9pPr>
          </a:lstStyle>
          <a:p>
            <a:pPr>
              <a:lnSpc>
                <a:spcPct val="90000"/>
              </a:lnSpc>
              <a:spcBef>
                <a:spcPts val="1500"/>
              </a:spcBef>
              <a:spcAft>
                <a:spcPts val="450"/>
              </a:spcAft>
            </a:pPr>
            <a:r>
              <a:rPr lang="en-US" altLang="en-US" sz="900" dirty="0">
                <a:solidFill>
                  <a:schemeClr val="bg1"/>
                </a:solidFill>
                <a:latin typeface="+mn-lt"/>
                <a:ea typeface="PT Sans" panose="020B0503020203020204" pitchFamily="34" charset="0"/>
                <a:cs typeface="PT Sans" panose="020B0503020203020204" pitchFamily="34" charset="0"/>
              </a:rPr>
              <a:t>Charlie Purcell, Director</a:t>
            </a:r>
          </a:p>
          <a:p>
            <a:pPr>
              <a:spcAft>
                <a:spcPts val="450"/>
              </a:spcAft>
            </a:pPr>
            <a:r>
              <a:rPr lang="en-US" altLang="en-US" sz="900" dirty="0">
                <a:solidFill>
                  <a:schemeClr val="bg1"/>
                </a:solidFill>
                <a:latin typeface="+mn-lt"/>
                <a:ea typeface="PT Sans" panose="020B0503020203020204" pitchFamily="34" charset="0"/>
                <a:cs typeface="PT Sans" panose="020B0503020203020204" pitchFamily="34" charset="0"/>
              </a:rPr>
              <a:t>Transportation Development Division</a:t>
            </a:r>
          </a:p>
        </p:txBody>
      </p:sp>
      <p:pic>
        <p:nvPicPr>
          <p:cNvPr id="29" name="Picture 28" descr="Iowa DOT">
            <a:extLst>
              <a:ext uri="{FF2B5EF4-FFF2-40B4-BE49-F238E27FC236}">
                <a16:creationId xmlns:a16="http://schemas.microsoft.com/office/drawing/2014/main" id="{17FF21B2-3928-7AEE-415D-1E685082712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679610" y="6131998"/>
            <a:ext cx="1764509" cy="441128"/>
          </a:xfrm>
          <a:prstGeom prst="rect">
            <a:avLst/>
          </a:prstGeom>
        </p:spPr>
      </p:pic>
      <p:sp>
        <p:nvSpPr>
          <p:cNvPr id="2" name="Text Placeholder 2">
            <a:extLst>
              <a:ext uri="{FF2B5EF4-FFF2-40B4-BE49-F238E27FC236}">
                <a16:creationId xmlns:a16="http://schemas.microsoft.com/office/drawing/2014/main" id="{81C0747B-1E0F-1C17-3F2A-F9A51F93016E}"/>
              </a:ext>
            </a:extLst>
          </p:cNvPr>
          <p:cNvSpPr txBox="1">
            <a:spLocks noChangeArrowheads="1"/>
          </p:cNvSpPr>
          <p:nvPr/>
        </p:nvSpPr>
        <p:spPr bwMode="auto">
          <a:xfrm>
            <a:off x="7606649" y="6408960"/>
            <a:ext cx="1162554" cy="303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827213">
              <a:defRPr>
                <a:solidFill>
                  <a:schemeClr val="tx1"/>
                </a:solidFill>
                <a:latin typeface="Calibri" panose="020F0502020204030204" pitchFamily="34" charset="0"/>
              </a:defRPr>
            </a:lvl1pPr>
            <a:lvl2pPr marL="1370013" indent="-455613" defTabSz="1827213">
              <a:defRPr>
                <a:solidFill>
                  <a:schemeClr val="tx1"/>
                </a:solidFill>
                <a:latin typeface="Calibri" panose="020F0502020204030204" pitchFamily="34" charset="0"/>
              </a:defRPr>
            </a:lvl2pPr>
            <a:lvl3pPr marL="2284413" indent="-455613" defTabSz="1827213">
              <a:defRPr>
                <a:solidFill>
                  <a:schemeClr val="tx1"/>
                </a:solidFill>
                <a:latin typeface="Calibri" panose="020F0502020204030204" pitchFamily="34" charset="0"/>
              </a:defRPr>
            </a:lvl3pPr>
            <a:lvl4pPr marL="3198813" indent="-455613" defTabSz="1827213">
              <a:defRPr>
                <a:solidFill>
                  <a:schemeClr val="tx1"/>
                </a:solidFill>
                <a:latin typeface="Calibri" panose="020F0502020204030204" pitchFamily="34" charset="0"/>
              </a:defRPr>
            </a:lvl4pPr>
            <a:lvl5pPr marL="4113213" indent="-455613" defTabSz="1827213">
              <a:defRPr>
                <a:solidFill>
                  <a:schemeClr val="tx1"/>
                </a:solidFill>
                <a:latin typeface="Calibri" panose="020F0502020204030204" pitchFamily="34" charset="0"/>
              </a:defRPr>
            </a:lvl5pPr>
            <a:lvl6pPr marL="4570413" indent="-455613" defTabSz="1827213" eaLnBrk="0" fontAlgn="base" hangingPunct="0">
              <a:spcBef>
                <a:spcPct val="0"/>
              </a:spcBef>
              <a:spcAft>
                <a:spcPct val="0"/>
              </a:spcAft>
              <a:defRPr>
                <a:solidFill>
                  <a:schemeClr val="tx1"/>
                </a:solidFill>
                <a:latin typeface="Calibri" panose="020F0502020204030204" pitchFamily="34" charset="0"/>
              </a:defRPr>
            </a:lvl6pPr>
            <a:lvl7pPr marL="5027613" indent="-455613" defTabSz="1827213" eaLnBrk="0" fontAlgn="base" hangingPunct="0">
              <a:spcBef>
                <a:spcPct val="0"/>
              </a:spcBef>
              <a:spcAft>
                <a:spcPct val="0"/>
              </a:spcAft>
              <a:defRPr>
                <a:solidFill>
                  <a:schemeClr val="tx1"/>
                </a:solidFill>
                <a:latin typeface="Calibri" panose="020F0502020204030204" pitchFamily="34" charset="0"/>
              </a:defRPr>
            </a:lvl7pPr>
            <a:lvl8pPr marL="5484813" indent="-455613" defTabSz="1827213" eaLnBrk="0" fontAlgn="base" hangingPunct="0">
              <a:spcBef>
                <a:spcPct val="0"/>
              </a:spcBef>
              <a:spcAft>
                <a:spcPct val="0"/>
              </a:spcAft>
              <a:defRPr>
                <a:solidFill>
                  <a:schemeClr val="tx1"/>
                </a:solidFill>
                <a:latin typeface="Calibri" panose="020F0502020204030204" pitchFamily="34" charset="0"/>
              </a:defRPr>
            </a:lvl8pPr>
            <a:lvl9pPr marL="5942013" indent="-455613" defTabSz="1827213" eaLnBrk="0" fontAlgn="base" hangingPunct="0">
              <a:spcBef>
                <a:spcPct val="0"/>
              </a:spcBef>
              <a:spcAft>
                <a:spcPct val="0"/>
              </a:spcAft>
              <a:defRPr>
                <a:solidFill>
                  <a:schemeClr val="tx1"/>
                </a:solidFill>
                <a:latin typeface="Calibri" panose="020F0502020204030204" pitchFamily="34" charset="0"/>
              </a:defRPr>
            </a:lvl9pPr>
          </a:lstStyle>
          <a:p>
            <a:pPr algn="r">
              <a:lnSpc>
                <a:spcPct val="90000"/>
              </a:lnSpc>
              <a:spcBef>
                <a:spcPts val="1500"/>
              </a:spcBef>
              <a:spcAft>
                <a:spcPts val="450"/>
              </a:spcAft>
            </a:pPr>
            <a:r>
              <a:rPr lang="en-US" altLang="en-US" sz="900" dirty="0">
                <a:solidFill>
                  <a:schemeClr val="bg1"/>
                </a:solidFill>
                <a:latin typeface="+mn-lt"/>
                <a:ea typeface="PT Sans" panose="020B0503020203020204" pitchFamily="34" charset="0"/>
                <a:cs typeface="PT Sans" panose="020B0503020203020204" pitchFamily="34" charset="0"/>
              </a:rPr>
              <a:t>July 30, 2026</a:t>
            </a:r>
          </a:p>
        </p:txBody>
      </p:sp>
    </p:spTree>
    <p:custDataLst>
      <p:tags r:id="rId1"/>
    </p:custDataLst>
    <p:extLst>
      <p:ext uri="{BB962C8B-B14F-4D97-AF65-F5344CB8AC3E}">
        <p14:creationId xmlns:p14="http://schemas.microsoft.com/office/powerpoint/2010/main" val="1401199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146725D-2BB8-D597-D046-03F34CA6BB96}"/>
              </a:ext>
              <a:ext uri="{C183D7F6-B498-43B3-948B-1728B52AA6E4}">
                <adec:decorative xmlns:adec="http://schemas.microsoft.com/office/drawing/2017/decorative" val="1"/>
              </a:ext>
            </a:extLst>
          </p:cNvPr>
          <p:cNvCxnSpPr/>
          <p:nvPr/>
        </p:nvCxnSpPr>
        <p:spPr>
          <a:xfrm>
            <a:off x="754380" y="2115775"/>
            <a:ext cx="48006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B044C14B-6A8D-1815-8924-AC3753F822FD}"/>
              </a:ext>
            </a:extLst>
          </p:cNvPr>
          <p:cNvSpPr>
            <a:spLocks noGrp="1"/>
          </p:cNvSpPr>
          <p:nvPr>
            <p:ph type="title"/>
          </p:nvPr>
        </p:nvSpPr>
        <p:spPr>
          <a:xfrm>
            <a:off x="676251" y="1635521"/>
            <a:ext cx="7610952" cy="571082"/>
          </a:xfrm>
        </p:spPr>
        <p:txBody>
          <a:bodyPr/>
          <a:lstStyle/>
          <a:p>
            <a:r>
              <a:rPr lang="en-US" dirty="0"/>
              <a:t>Freight Advisory Council</a:t>
            </a:r>
            <a:br>
              <a:rPr lang="en-US" dirty="0"/>
            </a:br>
            <a:endParaRPr lang="en-US" dirty="0"/>
          </a:p>
        </p:txBody>
      </p:sp>
      <p:sp>
        <p:nvSpPr>
          <p:cNvPr id="5" name="Content Placeholder 4">
            <a:extLst>
              <a:ext uri="{FF2B5EF4-FFF2-40B4-BE49-F238E27FC236}">
                <a16:creationId xmlns:a16="http://schemas.microsoft.com/office/drawing/2014/main" id="{303BCE30-A600-0BF3-4B30-38A26E0520CA}"/>
              </a:ext>
            </a:extLst>
          </p:cNvPr>
          <p:cNvSpPr>
            <a:spLocks noGrp="1"/>
          </p:cNvSpPr>
          <p:nvPr>
            <p:ph sz="quarter" idx="16"/>
          </p:nvPr>
        </p:nvSpPr>
        <p:spPr>
          <a:xfrm>
            <a:off x="754380" y="2382465"/>
            <a:ext cx="7610952" cy="3752963"/>
          </a:xfrm>
        </p:spPr>
        <p:txBody>
          <a:bodyPr/>
          <a:lstStyle/>
          <a:p>
            <a:pPr lvl="0">
              <a:spcBef>
                <a:spcPts val="600"/>
              </a:spcBef>
              <a:defRPr/>
            </a:pPr>
            <a:r>
              <a:rPr lang="en-US" sz="1800" dirty="0"/>
              <a:t>Group of Iowa-based public and private stakeholders </a:t>
            </a:r>
          </a:p>
          <a:p>
            <a:pPr lvl="0">
              <a:spcBef>
                <a:spcPts val="600"/>
              </a:spcBef>
              <a:defRPr/>
            </a:pPr>
            <a:r>
              <a:rPr lang="en-US" sz="1800" dirty="0"/>
              <a:t>Advisory body to the Iowa DOT on freight mobility policies, programs, and investments</a:t>
            </a:r>
          </a:p>
          <a:p>
            <a:pPr lvl="0">
              <a:spcBef>
                <a:spcPts val="600"/>
              </a:spcBef>
              <a:defRPr/>
            </a:pPr>
            <a:r>
              <a:rPr lang="en-US" sz="1800" dirty="0"/>
              <a:t>Regularly discuss inland waterways as part of the larger freight transportation network</a:t>
            </a:r>
          </a:p>
          <a:p>
            <a:pPr lvl="0">
              <a:spcBef>
                <a:spcPts val="600"/>
              </a:spcBef>
              <a:defRPr/>
            </a:pPr>
            <a:r>
              <a:rPr lang="en-US" sz="1800" dirty="0"/>
              <a:t>Inland waterways are represented by the Rock Island and Omaha Districts of the U.S. Army Corps of Engineers, Artco Fleeting, Port of </a:t>
            </a:r>
            <a:r>
              <a:rPr lang="en-US" sz="1800" dirty="0" err="1"/>
              <a:t>Blencoe</a:t>
            </a:r>
            <a:r>
              <a:rPr lang="en-US" sz="1800" dirty="0"/>
              <a:t> (NEW Cooperative), and the Mid-America Port Commission</a:t>
            </a:r>
          </a:p>
        </p:txBody>
      </p:sp>
    </p:spTree>
    <p:custDataLst>
      <p:tags r:id="rId1"/>
    </p:custDataLst>
    <p:extLst>
      <p:ext uri="{BB962C8B-B14F-4D97-AF65-F5344CB8AC3E}">
        <p14:creationId xmlns:p14="http://schemas.microsoft.com/office/powerpoint/2010/main" val="21273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146725D-2BB8-D597-D046-03F34CA6BB96}"/>
              </a:ext>
              <a:ext uri="{C183D7F6-B498-43B3-948B-1728B52AA6E4}">
                <adec:decorative xmlns:adec="http://schemas.microsoft.com/office/drawing/2017/decorative" val="1"/>
              </a:ext>
            </a:extLst>
          </p:cNvPr>
          <p:cNvCxnSpPr/>
          <p:nvPr/>
        </p:nvCxnSpPr>
        <p:spPr>
          <a:xfrm>
            <a:off x="754380" y="2115775"/>
            <a:ext cx="48006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B044C14B-6A8D-1815-8924-AC3753F822FD}"/>
              </a:ext>
            </a:extLst>
          </p:cNvPr>
          <p:cNvSpPr>
            <a:spLocks noGrp="1"/>
          </p:cNvSpPr>
          <p:nvPr>
            <p:ph type="title"/>
          </p:nvPr>
        </p:nvSpPr>
        <p:spPr>
          <a:xfrm>
            <a:off x="676251" y="1635521"/>
            <a:ext cx="7610952" cy="571082"/>
          </a:xfrm>
        </p:spPr>
        <p:txBody>
          <a:bodyPr/>
          <a:lstStyle/>
          <a:p>
            <a:r>
              <a:rPr lang="en-US" dirty="0"/>
              <a:t>State Freight Plan</a:t>
            </a:r>
            <a:br>
              <a:rPr lang="en-US" dirty="0"/>
            </a:br>
            <a:endParaRPr lang="en-US" dirty="0"/>
          </a:p>
        </p:txBody>
      </p:sp>
      <p:sp>
        <p:nvSpPr>
          <p:cNvPr id="5" name="Content Placeholder 4">
            <a:extLst>
              <a:ext uri="{FF2B5EF4-FFF2-40B4-BE49-F238E27FC236}">
                <a16:creationId xmlns:a16="http://schemas.microsoft.com/office/drawing/2014/main" id="{303BCE30-A600-0BF3-4B30-38A26E0520CA}"/>
              </a:ext>
            </a:extLst>
          </p:cNvPr>
          <p:cNvSpPr>
            <a:spLocks noGrp="1"/>
          </p:cNvSpPr>
          <p:nvPr>
            <p:ph sz="quarter" idx="16"/>
          </p:nvPr>
        </p:nvSpPr>
        <p:spPr>
          <a:xfrm>
            <a:off x="754380" y="2382466"/>
            <a:ext cx="7787678" cy="3035010"/>
          </a:xfrm>
        </p:spPr>
        <p:txBody>
          <a:bodyPr/>
          <a:lstStyle/>
          <a:p>
            <a:pPr lvl="0">
              <a:spcBef>
                <a:spcPts val="600"/>
              </a:spcBef>
              <a:defRPr/>
            </a:pPr>
            <a:r>
              <a:rPr lang="en-US" sz="1800" dirty="0"/>
              <a:t>Developed with the Iowa FAC and submitted to FHWA for review in May (anticipating approval prior to our August deadline) </a:t>
            </a:r>
          </a:p>
          <a:p>
            <a:pPr lvl="0">
              <a:spcBef>
                <a:spcPts val="600"/>
              </a:spcBef>
              <a:defRPr/>
            </a:pPr>
            <a:r>
              <a:rPr lang="en-US" sz="1800" dirty="0"/>
              <a:t>Contains inland waterway content and actions (freight networks, inventory, condition, bottlenecks, strategies, and improvements)</a:t>
            </a:r>
          </a:p>
          <a:p>
            <a:pPr lvl="0">
              <a:spcBef>
                <a:spcPts val="600"/>
              </a:spcBef>
              <a:defRPr/>
            </a:pPr>
            <a:r>
              <a:rPr lang="en-US" sz="1800" dirty="0"/>
              <a:t>Exploring a State Waterway Program – currently examining maritime funding programs in neighboring states and planning an Iowa FAC working group to discuss the topic of port development needs in Iowa </a:t>
            </a:r>
          </a:p>
        </p:txBody>
      </p:sp>
      <p:pic>
        <p:nvPicPr>
          <p:cNvPr id="8" name="Picture 7" descr="Text&#10;&#10;AI-generated content may be incorrect.">
            <a:extLst>
              <a:ext uri="{FF2B5EF4-FFF2-40B4-BE49-F238E27FC236}">
                <a16:creationId xmlns:a16="http://schemas.microsoft.com/office/drawing/2014/main" id="{608928B4-D6D9-E05E-98C3-8952D79C538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133773" y="4543387"/>
            <a:ext cx="2876454" cy="2222716"/>
          </a:xfrm>
          <a:prstGeom prst="rect">
            <a:avLst/>
          </a:prstGeom>
          <a:ln>
            <a:solidFill>
              <a:schemeClr val="bg1">
                <a:lumMod val="65000"/>
              </a:schemeClr>
            </a:solidFill>
          </a:ln>
        </p:spPr>
      </p:pic>
    </p:spTree>
    <p:custDataLst>
      <p:tags r:id="rId1"/>
    </p:custDataLst>
    <p:extLst>
      <p:ext uri="{BB962C8B-B14F-4D97-AF65-F5344CB8AC3E}">
        <p14:creationId xmlns:p14="http://schemas.microsoft.com/office/powerpoint/2010/main" val="1131550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146725D-2BB8-D597-D046-03F34CA6BB96}"/>
              </a:ext>
              <a:ext uri="{C183D7F6-B498-43B3-948B-1728B52AA6E4}">
                <adec:decorative xmlns:adec="http://schemas.microsoft.com/office/drawing/2017/decorative" val="1"/>
              </a:ext>
            </a:extLst>
          </p:cNvPr>
          <p:cNvCxnSpPr/>
          <p:nvPr/>
        </p:nvCxnSpPr>
        <p:spPr>
          <a:xfrm>
            <a:off x="754380" y="2115775"/>
            <a:ext cx="48006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B044C14B-6A8D-1815-8924-AC3753F822FD}"/>
              </a:ext>
            </a:extLst>
          </p:cNvPr>
          <p:cNvSpPr>
            <a:spLocks noGrp="1"/>
          </p:cNvSpPr>
          <p:nvPr>
            <p:ph type="title"/>
          </p:nvPr>
        </p:nvSpPr>
        <p:spPr>
          <a:xfrm>
            <a:off x="676251" y="1635521"/>
            <a:ext cx="7610952" cy="571082"/>
          </a:xfrm>
        </p:spPr>
        <p:txBody>
          <a:bodyPr/>
          <a:lstStyle/>
          <a:p>
            <a:r>
              <a:rPr lang="en-US" dirty="0"/>
              <a:t>Marine Highways</a:t>
            </a:r>
            <a:br>
              <a:rPr lang="en-US" dirty="0"/>
            </a:br>
            <a:endParaRPr lang="en-US" dirty="0"/>
          </a:p>
        </p:txBody>
      </p:sp>
      <p:sp>
        <p:nvSpPr>
          <p:cNvPr id="5" name="Content Placeholder 4">
            <a:extLst>
              <a:ext uri="{FF2B5EF4-FFF2-40B4-BE49-F238E27FC236}">
                <a16:creationId xmlns:a16="http://schemas.microsoft.com/office/drawing/2014/main" id="{303BCE30-A600-0BF3-4B30-38A26E0520CA}"/>
              </a:ext>
            </a:extLst>
          </p:cNvPr>
          <p:cNvSpPr>
            <a:spLocks noGrp="1"/>
          </p:cNvSpPr>
          <p:nvPr>
            <p:ph sz="quarter" idx="16"/>
          </p:nvPr>
        </p:nvSpPr>
        <p:spPr>
          <a:xfrm>
            <a:off x="754380" y="2382465"/>
            <a:ext cx="7842818" cy="3752963"/>
          </a:xfrm>
        </p:spPr>
        <p:txBody>
          <a:bodyPr/>
          <a:lstStyle/>
          <a:p>
            <a:pPr lvl="0">
              <a:spcBef>
                <a:spcPts val="600"/>
              </a:spcBef>
              <a:defRPr/>
            </a:pPr>
            <a:r>
              <a:rPr lang="en-US" sz="1800" b="1" dirty="0"/>
              <a:t>M-35 (Twin Cities to the Illinois River)</a:t>
            </a:r>
          </a:p>
          <a:p>
            <a:pPr lvl="1">
              <a:spcBef>
                <a:spcPts val="600"/>
              </a:spcBef>
              <a:defRPr/>
            </a:pPr>
            <a:r>
              <a:rPr lang="en-US" sz="1800" dirty="0"/>
              <a:t>Regularly coordinate with other M-35 sponsors (Iowa, Illinois, Minnesota, Missouri, and Wisconsin DOTs) and the Upper Mississippi River Basin Association </a:t>
            </a:r>
          </a:p>
          <a:p>
            <a:pPr lvl="1">
              <a:spcBef>
                <a:spcPts val="600"/>
              </a:spcBef>
              <a:defRPr/>
            </a:pPr>
            <a:r>
              <a:rPr lang="en-US" sz="1800" dirty="0"/>
              <a:t>Sponsors recently developed a list of considerations for state endorsement of MARAD funding applications, States may elect to use these criteria when considering endorsement for grant applications along the M-35 </a:t>
            </a:r>
          </a:p>
          <a:p>
            <a:pPr lvl="0">
              <a:spcBef>
                <a:spcPts val="600"/>
              </a:spcBef>
              <a:defRPr/>
            </a:pPr>
            <a:r>
              <a:rPr lang="en-US" sz="1800" b="1" dirty="0"/>
              <a:t>M-29 (Sioux City to Kansas City)</a:t>
            </a:r>
          </a:p>
          <a:p>
            <a:pPr lvl="1">
              <a:spcBef>
                <a:spcPts val="600"/>
              </a:spcBef>
              <a:defRPr/>
            </a:pPr>
            <a:r>
              <a:rPr lang="en-US" sz="1800" dirty="0"/>
              <a:t>The Iowa DOT submitted an application to MARAD in June to be added as a route sponsor (with support from current sponsors Port KC and Missouri DOT)</a:t>
            </a:r>
          </a:p>
          <a:p>
            <a:pPr lvl="1">
              <a:spcBef>
                <a:spcPts val="600"/>
              </a:spcBef>
              <a:defRPr/>
            </a:pPr>
            <a:r>
              <a:rPr lang="en-US" sz="1800" dirty="0"/>
              <a:t>Missouri River has vast potential and will be an economic boon in the future</a:t>
            </a:r>
          </a:p>
          <a:p>
            <a:pPr lvl="1">
              <a:defRPr/>
            </a:pPr>
            <a:endParaRPr lang="en-US" sz="1650" dirty="0"/>
          </a:p>
        </p:txBody>
      </p:sp>
    </p:spTree>
    <p:custDataLst>
      <p:tags r:id="rId1"/>
    </p:custDataLst>
    <p:extLst>
      <p:ext uri="{BB962C8B-B14F-4D97-AF65-F5344CB8AC3E}">
        <p14:creationId xmlns:p14="http://schemas.microsoft.com/office/powerpoint/2010/main" val="2040202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C1B315FA-D4BE-46EE-F04E-730A253F49F2}"/>
              </a:ext>
            </a:extLst>
          </p:cNvPr>
          <p:cNvSpPr txBox="1">
            <a:spLocks noGrp="1"/>
          </p:cNvSpPr>
          <p:nvPr>
            <p:ph type="title" idx="4294967295"/>
          </p:nvPr>
        </p:nvSpPr>
        <p:spPr>
          <a:xfrm>
            <a:off x="1283666" y="2389798"/>
            <a:ext cx="2569702" cy="3583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100000"/>
              </a:lnSpc>
              <a:spcBef>
                <a:spcPct val="0"/>
              </a:spcBef>
              <a:buNone/>
              <a:defRPr lang="en-US" sz="3200" b="1" kern="1200" spc="100" baseline="0">
                <a:solidFill>
                  <a:schemeClr val="accent1"/>
                </a:solidFill>
                <a:latin typeface="+mj-lt"/>
                <a:ea typeface="+mn-ea"/>
                <a:cs typeface="+mn-cs"/>
              </a:defRPr>
            </a:lvl1pPr>
          </a:lstStyle>
          <a:p>
            <a:pPr>
              <a:defRPr/>
            </a:pPr>
            <a:r>
              <a:rPr lang="en-US" dirty="0"/>
              <a:t>Questions?</a:t>
            </a:r>
          </a:p>
        </p:txBody>
      </p:sp>
      <p:sp>
        <p:nvSpPr>
          <p:cNvPr id="10" name="Content Placeholder 9">
            <a:extLst>
              <a:ext uri="{FF2B5EF4-FFF2-40B4-BE49-F238E27FC236}">
                <a16:creationId xmlns:a16="http://schemas.microsoft.com/office/drawing/2014/main" id="{76A2679D-6071-424D-B3C5-5A49D6B5E468}"/>
              </a:ext>
            </a:extLst>
          </p:cNvPr>
          <p:cNvSpPr>
            <a:spLocks noGrp="1"/>
          </p:cNvSpPr>
          <p:nvPr>
            <p:ph sz="quarter" idx="16"/>
          </p:nvPr>
        </p:nvSpPr>
        <p:spPr>
          <a:xfrm>
            <a:off x="1283666" y="3186029"/>
            <a:ext cx="4936331" cy="1343109"/>
          </a:xfrm>
          <a:prstGeom prst="rect">
            <a:avLst/>
          </a:prstGeom>
        </p:spPr>
        <p:txBody>
          <a:bodyPr/>
          <a:lstStyle/>
          <a:p>
            <a:pPr marL="0" indent="0">
              <a:buNone/>
            </a:pPr>
            <a:r>
              <a:rPr lang="en-US" b="1" spc="150" dirty="0"/>
              <a:t>CHARLIE PURCELL</a:t>
            </a:r>
          </a:p>
          <a:p>
            <a:pPr marL="0" indent="0">
              <a:buNone/>
            </a:pPr>
            <a:r>
              <a:rPr lang="en-US" spc="0" dirty="0"/>
              <a:t>515-239-1592</a:t>
            </a:r>
          </a:p>
          <a:p>
            <a:pPr marL="0" indent="0">
              <a:buNone/>
            </a:pPr>
            <a:r>
              <a:rPr lang="en-US" spc="0" dirty="0"/>
              <a:t>charlie.purcell@iowadot.us​</a:t>
            </a:r>
          </a:p>
          <a:p>
            <a:pPr marL="0" indent="0">
              <a:buNone/>
            </a:pPr>
            <a:r>
              <a:rPr lang="en-US" spc="0" dirty="0"/>
              <a:t>iowadot.gov</a:t>
            </a:r>
          </a:p>
        </p:txBody>
      </p:sp>
      <p:cxnSp>
        <p:nvCxnSpPr>
          <p:cNvPr id="14" name="Straight Connector 13">
            <a:extLst>
              <a:ext uri="{FF2B5EF4-FFF2-40B4-BE49-F238E27FC236}">
                <a16:creationId xmlns:a16="http://schemas.microsoft.com/office/drawing/2014/main" id="{57DB2766-6174-6C85-533D-D7B70C53E46B}"/>
              </a:ext>
              <a:ext uri="{C183D7F6-B498-43B3-948B-1728B52AA6E4}">
                <adec:decorative xmlns:adec="http://schemas.microsoft.com/office/drawing/2017/decorative" val="1"/>
              </a:ext>
            </a:extLst>
          </p:cNvPr>
          <p:cNvCxnSpPr>
            <a:cxnSpLocks/>
          </p:cNvCxnSpPr>
          <p:nvPr/>
        </p:nvCxnSpPr>
        <p:spPr>
          <a:xfrm>
            <a:off x="704936" y="0"/>
            <a:ext cx="0" cy="75438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774F402-33FE-5168-0A75-4212D4980B35}"/>
              </a:ext>
              <a:ext uri="{C183D7F6-B498-43B3-948B-1728B52AA6E4}">
                <adec:decorative xmlns:adec="http://schemas.microsoft.com/office/drawing/2017/decorative" val="1"/>
              </a:ext>
            </a:extLst>
          </p:cNvPr>
          <p:cNvCxnSpPr>
            <a:cxnSpLocks/>
          </p:cNvCxnSpPr>
          <p:nvPr/>
        </p:nvCxnSpPr>
        <p:spPr>
          <a:xfrm>
            <a:off x="620539" y="0"/>
            <a:ext cx="0" cy="75438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614C0CF-1A5F-A69A-2662-5A4F1E9BC5BE}"/>
              </a:ext>
              <a:ext uri="{C183D7F6-B498-43B3-948B-1728B52AA6E4}">
                <adec:decorative xmlns:adec="http://schemas.microsoft.com/office/drawing/2017/decorative" val="1"/>
              </a:ext>
            </a:extLst>
          </p:cNvPr>
          <p:cNvCxnSpPr>
            <a:cxnSpLocks/>
          </p:cNvCxnSpPr>
          <p:nvPr/>
        </p:nvCxnSpPr>
        <p:spPr>
          <a:xfrm>
            <a:off x="789334" y="0"/>
            <a:ext cx="0" cy="75438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176BF94-91AA-0F1D-0CEE-F51BD8940908}"/>
              </a:ext>
              <a:ext uri="{C183D7F6-B498-43B3-948B-1728B52AA6E4}">
                <adec:decorative xmlns:adec="http://schemas.microsoft.com/office/drawing/2017/decorative" val="1"/>
              </a:ext>
            </a:extLst>
          </p:cNvPr>
          <p:cNvCxnSpPr/>
          <p:nvPr/>
        </p:nvCxnSpPr>
        <p:spPr>
          <a:xfrm>
            <a:off x="1350169" y="2962960"/>
            <a:ext cx="48006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6113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New Iowa Branding">
      <a:dk1>
        <a:sysClr val="windowText" lastClr="000000"/>
      </a:dk1>
      <a:lt1>
        <a:sysClr val="window" lastClr="FFFFFF"/>
      </a:lt1>
      <a:dk2>
        <a:srgbClr val="4D4D4F"/>
      </a:dk2>
      <a:lt2>
        <a:srgbClr val="BFBFBF"/>
      </a:lt2>
      <a:accent1>
        <a:srgbClr val="03617A"/>
      </a:accent1>
      <a:accent2>
        <a:srgbClr val="C6D667"/>
      </a:accent2>
      <a:accent3>
        <a:srgbClr val="E0A624"/>
      </a:accent3>
      <a:accent4>
        <a:srgbClr val="19405B"/>
      </a:accent4>
      <a:accent5>
        <a:srgbClr val="70C8B8"/>
      </a:accent5>
      <a:accent6>
        <a:srgbClr val="2A6357"/>
      </a:accent6>
      <a:hlink>
        <a:srgbClr val="1C5DBA"/>
      </a:hlink>
      <a:folHlink>
        <a:srgbClr val="694B5F"/>
      </a:folHlink>
    </a:clrScheme>
    <a:fontScheme name="Iowa DOT">
      <a:majorFont>
        <a:latin typeface="Neue Haas Grotesk Text Pro"/>
        <a:ea typeface=""/>
        <a:cs typeface=""/>
      </a:majorFont>
      <a:minorFont>
        <a:latin typeface="PT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odern Conference PPT_TM78544816_Win32_JC_v2.potx" id="{35CB27CA-E61E-4531-88B2-D5572B8A3A01}" vid="{854ED03E-8373-4C81-B2CB-0118884FF5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CAC34B31-7353-4357-814E-0E5916A110F2}">
  <ds:schemaRefs>
    <ds:schemaRef ds:uri="http://schemas.microsoft.com/sharepoint/v3/contenttype/forms"/>
  </ds:schemaRefs>
</ds:datastoreItem>
</file>

<file path=customXml/itemProps2.xml><?xml version="1.0" encoding="utf-8"?>
<ds:datastoreItem xmlns:ds="http://schemas.openxmlformats.org/officeDocument/2006/customXml" ds:itemID="{11DE3569-F02A-48B1-8F6E-F11E8BF87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9B3369-3F0F-499C-9EE7-8EC46B6E8A79}">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230e9df3-be65-4c73-a93b-d1236ebd677e"/>
    <ds:schemaRef ds:uri="http://schemas.microsoft.com/office/2006/documentManagement/types"/>
    <ds:schemaRef ds:uri="71af3243-3dd4-4a8d-8c0d-dd76da1f02a5"/>
    <ds:schemaRef ds:uri="http://www.w3.org/XML/1998/namespace"/>
    <ds:schemaRef ds:uri="http://purl.org/dc/te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Modern conference presentation</Template>
  <TotalTime>8369</TotalTime>
  <Words>911</Words>
  <Application>Microsoft Office PowerPoint</Application>
  <PresentationFormat>On-screen Show (4:3)</PresentationFormat>
  <Paragraphs>53</Paragraphs>
  <Slides>5</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Wingdings</vt:lpstr>
      <vt:lpstr>PT Sans</vt:lpstr>
      <vt:lpstr>Courier New</vt:lpstr>
      <vt:lpstr>Arial</vt:lpstr>
      <vt:lpstr>Aptos</vt:lpstr>
      <vt:lpstr>Symbol</vt:lpstr>
      <vt:lpstr>Roboto Slab</vt:lpstr>
      <vt:lpstr>Calibri</vt:lpstr>
      <vt:lpstr>Office Theme</vt:lpstr>
      <vt:lpstr>Inland Waterways Update </vt:lpstr>
      <vt:lpstr>Freight Advisory Council </vt:lpstr>
      <vt:lpstr>State Freight Plan </vt:lpstr>
      <vt:lpstr>Marine Highways </vt:lpstr>
      <vt:lpstr>Questions?</vt:lpstr>
    </vt:vector>
  </TitlesOfParts>
  <Company>Iowa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Iowa DOT PPT Template Widescreen</dc:title>
  <dc:creator>Meyer, Hillary</dc:creator>
  <cp:lastModifiedBy>Hiscocks, Samuel</cp:lastModifiedBy>
  <cp:revision>74</cp:revision>
  <dcterms:created xsi:type="dcterms:W3CDTF">2023-12-21T16:39:01Z</dcterms:created>
  <dcterms:modified xsi:type="dcterms:W3CDTF">2026-07-10T19:58:16Z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ArticulateGUID">
    <vt:lpwstr>6FB5558E-3215-4C3E-99A9-5E67875E08F7</vt:lpwstr>
  </property>
  <property fmtid="{D5CDD505-2E9C-101B-9397-08002B2CF9AE}" pid="5" name="ArticulatePath">
    <vt:lpwstr>Iowa-DOT-PPT-Template-Widescreen</vt:lpwstr>
  </property>
  <property fmtid="{D5CDD505-2E9C-101B-9397-08002B2CF9AE}" pid="6" name="MSIP_Label_0faac733-ded1-41e0-8ea6-961193f81247_Enabled">
    <vt:lpwstr>true</vt:lpwstr>
  </property>
  <property fmtid="{D5CDD505-2E9C-101B-9397-08002B2CF9AE}" pid="7" name="MSIP_Label_0faac733-ded1-41e0-8ea6-961193f81247_SetDate">
    <vt:lpwstr>2026-02-05T17:10:08Z</vt:lpwstr>
  </property>
  <property fmtid="{D5CDD505-2E9C-101B-9397-08002B2CF9AE}" pid="8" name="MSIP_Label_0faac733-ded1-41e0-8ea6-961193f81247_Method">
    <vt:lpwstr>Standard</vt:lpwstr>
  </property>
  <property fmtid="{D5CDD505-2E9C-101B-9397-08002B2CF9AE}" pid="9" name="MSIP_Label_0faac733-ded1-41e0-8ea6-961193f81247_Name">
    <vt:lpwstr>defa4170-0d19-0005-0004-bc88714345d2</vt:lpwstr>
  </property>
  <property fmtid="{D5CDD505-2E9C-101B-9397-08002B2CF9AE}" pid="10" name="MSIP_Label_0faac733-ded1-41e0-8ea6-961193f81247_SiteId">
    <vt:lpwstr>a1e65fcc-32fa-4fdd-8692-0cc2eb06676e</vt:lpwstr>
  </property>
  <property fmtid="{D5CDD505-2E9C-101B-9397-08002B2CF9AE}" pid="11" name="MSIP_Label_0faac733-ded1-41e0-8ea6-961193f81247_ActionId">
    <vt:lpwstr>e4222a91-02b9-445f-b604-c119eecbff9c</vt:lpwstr>
  </property>
  <property fmtid="{D5CDD505-2E9C-101B-9397-08002B2CF9AE}" pid="12" name="MSIP_Label_0faac733-ded1-41e0-8ea6-961193f81247_ContentBits">
    <vt:lpwstr>0</vt:lpwstr>
  </property>
</Properties>
</file>