
<file path=[Content_Types].xml><?xml version="1.0" encoding="utf-8"?>
<Types xmlns="http://schemas.openxmlformats.org/package/2006/content-types">
  <Default Extension="emf" ContentType="image/x-emf"/>
  <Default Extension="jpeg" ContentType="image/jpeg"/>
  <Default Extension="jpg" ContentType="image/jp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 id="2147484337" r:id="rId5"/>
    <p:sldMasterId id="2147483684" r:id="rId6"/>
  </p:sldMasterIdLst>
  <p:notesMasterIdLst>
    <p:notesMasterId r:id="rId44"/>
  </p:notesMasterIdLst>
  <p:sldIdLst>
    <p:sldId id="2147472624" r:id="rId7"/>
    <p:sldId id="2147472628" r:id="rId8"/>
    <p:sldId id="2147472648" r:id="rId9"/>
    <p:sldId id="2147472647" r:id="rId10"/>
    <p:sldId id="2147472633" r:id="rId11"/>
    <p:sldId id="2147472630" r:id="rId12"/>
    <p:sldId id="2147472634" r:id="rId13"/>
    <p:sldId id="2146846296" r:id="rId14"/>
    <p:sldId id="2147472639" r:id="rId15"/>
    <p:sldId id="2147472640" r:id="rId16"/>
    <p:sldId id="2147472641" r:id="rId17"/>
    <p:sldId id="2147472645" r:id="rId18"/>
    <p:sldId id="2147472646" r:id="rId19"/>
    <p:sldId id="2147472523" r:id="rId20"/>
    <p:sldId id="2147472525" r:id="rId21"/>
    <p:sldId id="2147472522" r:id="rId22"/>
    <p:sldId id="2147472534" r:id="rId23"/>
    <p:sldId id="2147472631" r:id="rId24"/>
    <p:sldId id="2147472635" r:id="rId25"/>
    <p:sldId id="1231" r:id="rId26"/>
    <p:sldId id="1197" r:id="rId27"/>
    <p:sldId id="2147472636" r:id="rId28"/>
    <p:sldId id="2147472632" r:id="rId29"/>
    <p:sldId id="2147472637" r:id="rId30"/>
    <p:sldId id="1114" r:id="rId31"/>
    <p:sldId id="1940" r:id="rId32"/>
    <p:sldId id="2147472638" r:id="rId33"/>
    <p:sldId id="379" r:id="rId34"/>
    <p:sldId id="382" r:id="rId35"/>
    <p:sldId id="7238" r:id="rId36"/>
    <p:sldId id="512" r:id="rId37"/>
    <p:sldId id="7299" r:id="rId38"/>
    <p:sldId id="7304" r:id="rId39"/>
    <p:sldId id="518" r:id="rId40"/>
    <p:sldId id="521" r:id="rId41"/>
    <p:sldId id="522" r:id="rId42"/>
    <p:sldId id="2147472649" r:id="rId43"/>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26ED5C4-A10C-4796-9ADB-2FF5A8BA4946}" v="1" dt="2026-07-28T15:51:26.544"/>
    <p1510:client id="{765D39EF-ED9B-0FDA-DA4D-8D76AE78E97D}" v="3" dt="2026-07-28T15:38:23.00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8034" autoAdjust="0"/>
  </p:normalViewPr>
  <p:slideViewPr>
    <p:cSldViewPr snapToGrid="0">
      <p:cViewPr varScale="1">
        <p:scale>
          <a:sx n="70" d="100"/>
          <a:sy n="70" d="100"/>
        </p:scale>
        <p:origin x="1450"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theme" Target="theme/theme1.xml"/><Relationship Id="rId50" Type="http://schemas.microsoft.com/office/2015/10/relationships/revisionInfo" Target="revisionInfo.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microsoft.com/office/2016/11/relationships/changesInfo" Target="changesInfos/changesInfo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tableStyles" Target="tableStyles.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viewProps" Target="viewProps.xml"/><Relationship Id="rId20" Type="http://schemas.openxmlformats.org/officeDocument/2006/relationships/slide" Target="slides/slide14.xml"/><Relationship Id="rId41" Type="http://schemas.openxmlformats.org/officeDocument/2006/relationships/slide" Target="slides/slide35.xml"/><Relationship Id="rId1" Type="http://schemas.openxmlformats.org/officeDocument/2006/relationships/customXml" Target="../customXml/item1.xml"/><Relationship Id="rId6" Type="http://schemas.openxmlformats.org/officeDocument/2006/relationships/slideMaster" Target="slideMasters/slideMaster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ishop, Heather T CIV USARMY CEMVR (USA)" userId="7b2ebbaa-e04d-4559-9074-cfa07352ac0d" providerId="ADAL" clId="{927D8B2E-E0BF-49B6-A13F-CCE8AE710BA7}"/>
    <pc:docChg chg="modSld">
      <pc:chgData name="Bishop, Heather T CIV USARMY CEMVR (USA)" userId="7b2ebbaa-e04d-4559-9074-cfa07352ac0d" providerId="ADAL" clId="{927D8B2E-E0BF-49B6-A13F-CCE8AE710BA7}" dt="2026-07-28T16:08:38.528" v="2" actId="6549"/>
      <pc:docMkLst>
        <pc:docMk/>
      </pc:docMkLst>
      <pc:sldChg chg="modNotesTx">
        <pc:chgData name="Bishop, Heather T CIV USARMY CEMVR (USA)" userId="7b2ebbaa-e04d-4559-9074-cfa07352ac0d" providerId="ADAL" clId="{927D8B2E-E0BF-49B6-A13F-CCE8AE710BA7}" dt="2026-07-28T16:08:38.528" v="2" actId="6549"/>
        <pc:sldMkLst>
          <pc:docMk/>
          <pc:sldMk cId="293617301" sldId="1114"/>
        </pc:sldMkLst>
      </pc:sldChg>
      <pc:sldChg chg="modNotesTx">
        <pc:chgData name="Bishop, Heather T CIV USARMY CEMVR (USA)" userId="7b2ebbaa-e04d-4559-9074-cfa07352ac0d" providerId="ADAL" clId="{927D8B2E-E0BF-49B6-A13F-CCE8AE710BA7}" dt="2026-07-28T16:08:15.866" v="0" actId="20577"/>
        <pc:sldMkLst>
          <pc:docMk/>
          <pc:sldMk cId="1038011410" sldId="2146846296"/>
        </pc:sldMkLst>
      </pc:sldChg>
      <pc:sldChg chg="modNotesTx">
        <pc:chgData name="Bishop, Heather T CIV USARMY CEMVR (USA)" userId="7b2ebbaa-e04d-4559-9074-cfa07352ac0d" providerId="ADAL" clId="{927D8B2E-E0BF-49B6-A13F-CCE8AE710BA7}" dt="2026-07-28T16:08:24.228" v="1" actId="6549"/>
        <pc:sldMkLst>
          <pc:docMk/>
          <pc:sldMk cId="2945513057" sldId="2147472523"/>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Book2"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MVR Nav O&amp;M Funding</a:t>
            </a:r>
          </a:p>
        </c:rich>
      </c:tx>
      <c:layout>
        <c:manualLayout>
          <c:xMode val="edge"/>
          <c:yMode val="edge"/>
          <c:x val="0.46806039870016253"/>
          <c:y val="2.5114155251141551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areaChart>
        <c:grouping val="stacked"/>
        <c:varyColors val="0"/>
        <c:ser>
          <c:idx val="0"/>
          <c:order val="0"/>
          <c:tx>
            <c:strRef>
              <c:f>Sheet1!$B$19</c:f>
              <c:strCache>
                <c:ptCount val="1"/>
                <c:pt idx="0">
                  <c:v>Mississippi River</c:v>
                </c:pt>
              </c:strCache>
            </c:strRef>
          </c:tx>
          <c:spPr>
            <a:solidFill>
              <a:srgbClr val="00B0F0"/>
            </a:solidFill>
            <a:ln>
              <a:noFill/>
            </a:ln>
            <a:effectLst/>
          </c:spPr>
          <c:cat>
            <c:strRef>
              <c:f>Sheet1!$A$20:$A$29</c:f>
              <c:strCache>
                <c:ptCount val="10"/>
                <c:pt idx="0">
                  <c:v>FY17</c:v>
                </c:pt>
                <c:pt idx="1">
                  <c:v>FY18</c:v>
                </c:pt>
                <c:pt idx="2">
                  <c:v>FY19</c:v>
                </c:pt>
                <c:pt idx="3">
                  <c:v>FY20</c:v>
                </c:pt>
                <c:pt idx="4">
                  <c:v>FY21</c:v>
                </c:pt>
                <c:pt idx="5">
                  <c:v>FY22</c:v>
                </c:pt>
                <c:pt idx="6">
                  <c:v>FY23</c:v>
                </c:pt>
                <c:pt idx="7">
                  <c:v>FY24</c:v>
                </c:pt>
                <c:pt idx="8">
                  <c:v>FY25</c:v>
                </c:pt>
                <c:pt idx="9">
                  <c:v>FY26</c:v>
                </c:pt>
              </c:strCache>
            </c:strRef>
          </c:cat>
          <c:val>
            <c:numRef>
              <c:f>Sheet1!$B$20:$B$29</c:f>
              <c:numCache>
                <c:formatCode>"$"#,##0_);[Red]\("$"#,##0\)</c:formatCode>
                <c:ptCount val="10"/>
                <c:pt idx="0">
                  <c:v>82432586</c:v>
                </c:pt>
                <c:pt idx="1">
                  <c:v>93179970</c:v>
                </c:pt>
                <c:pt idx="2" formatCode="_(&quot;$&quot;* #,##0_);_(&quot;$&quot;* \(#,##0\);_(&quot;$&quot;* &quot;-&quot;??_);_(@_)">
                  <c:v>74282010</c:v>
                </c:pt>
                <c:pt idx="3" formatCode="_(&quot;$&quot;* #,##0_);_(&quot;$&quot;* \(#,##0\);_(&quot;$&quot;* &quot;-&quot;??_);_(@_)">
                  <c:v>90639649</c:v>
                </c:pt>
                <c:pt idx="4" formatCode="_(&quot;$&quot;* #,##0_);_(&quot;$&quot;* \(#,##0\);_(&quot;$&quot;* &quot;-&quot;??_);_(@_)">
                  <c:v>86627850</c:v>
                </c:pt>
                <c:pt idx="5" formatCode="_(&quot;$&quot;* #,##0_);_(&quot;$&quot;* \(#,##0\);_(&quot;$&quot;* &quot;-&quot;??_);_(@_)">
                  <c:v>122608130</c:v>
                </c:pt>
                <c:pt idx="6" formatCode="_(&quot;$&quot;* #,##0_);_(&quot;$&quot;* \(#,##0\);_(&quot;$&quot;* &quot;-&quot;??_);_(@_)">
                  <c:v>74530000</c:v>
                </c:pt>
                <c:pt idx="7" formatCode="_(&quot;$&quot;* #,##0_);_(&quot;$&quot;* \(#,##0\);_(&quot;$&quot;* &quot;-&quot;??_);_(@_)">
                  <c:v>92354680</c:v>
                </c:pt>
                <c:pt idx="8" formatCode="_(&quot;$&quot;* #,##0_);_(&quot;$&quot;* \(#,##0\);_(&quot;$&quot;* &quot;-&quot;??_);_(@_)">
                  <c:v>105507270</c:v>
                </c:pt>
                <c:pt idx="9" formatCode="_(&quot;$&quot;* #,##0_);_(&quot;$&quot;* \(#,##0\);_(&quot;$&quot;* &quot;-&quot;??_);_(@_)">
                  <c:v>90169000</c:v>
                </c:pt>
              </c:numCache>
            </c:numRef>
          </c:val>
          <c:extLst>
            <c:ext xmlns:c16="http://schemas.microsoft.com/office/drawing/2014/chart" uri="{C3380CC4-5D6E-409C-BE32-E72D297353CC}">
              <c16:uniqueId val="{00000000-A3A0-4C53-B26D-325885A7FC9A}"/>
            </c:ext>
          </c:extLst>
        </c:ser>
        <c:ser>
          <c:idx val="1"/>
          <c:order val="1"/>
          <c:tx>
            <c:strRef>
              <c:f>Sheet1!$C$19</c:f>
              <c:strCache>
                <c:ptCount val="1"/>
                <c:pt idx="0">
                  <c:v>Illinois Waterway</c:v>
                </c:pt>
              </c:strCache>
            </c:strRef>
          </c:tx>
          <c:spPr>
            <a:solidFill>
              <a:srgbClr val="92D050"/>
            </a:solidFill>
            <a:ln>
              <a:noFill/>
            </a:ln>
            <a:effectLst/>
          </c:spPr>
          <c:cat>
            <c:strRef>
              <c:f>Sheet1!$A$20:$A$29</c:f>
              <c:strCache>
                <c:ptCount val="10"/>
                <c:pt idx="0">
                  <c:v>FY17</c:v>
                </c:pt>
                <c:pt idx="1">
                  <c:v>FY18</c:v>
                </c:pt>
                <c:pt idx="2">
                  <c:v>FY19</c:v>
                </c:pt>
                <c:pt idx="3">
                  <c:v>FY20</c:v>
                </c:pt>
                <c:pt idx="4">
                  <c:v>FY21</c:v>
                </c:pt>
                <c:pt idx="5">
                  <c:v>FY22</c:v>
                </c:pt>
                <c:pt idx="6">
                  <c:v>FY23</c:v>
                </c:pt>
                <c:pt idx="7">
                  <c:v>FY24</c:v>
                </c:pt>
                <c:pt idx="8">
                  <c:v>FY25</c:v>
                </c:pt>
                <c:pt idx="9">
                  <c:v>FY26</c:v>
                </c:pt>
              </c:strCache>
            </c:strRef>
          </c:cat>
          <c:val>
            <c:numRef>
              <c:f>Sheet1!$C$20:$C$29</c:f>
              <c:numCache>
                <c:formatCode>"$"#,##0_);[Red]\("$"#,##0\)</c:formatCode>
                <c:ptCount val="10"/>
                <c:pt idx="0">
                  <c:v>33843775</c:v>
                </c:pt>
                <c:pt idx="1">
                  <c:v>50140160</c:v>
                </c:pt>
                <c:pt idx="2" formatCode="_(&quot;$&quot;* #,##0_);_(&quot;$&quot;* \(#,##0\);_(&quot;$&quot;* &quot;-&quot;??_);_(@_)">
                  <c:v>77542660</c:v>
                </c:pt>
                <c:pt idx="3" formatCode="_(&quot;$&quot;* #,##0_);_(&quot;$&quot;* \(#,##0\);_(&quot;$&quot;* &quot;-&quot;??_);_(@_)">
                  <c:v>109148320</c:v>
                </c:pt>
                <c:pt idx="4" formatCode="_(&quot;$&quot;* #,##0_);_(&quot;$&quot;* \(#,##0\);_(&quot;$&quot;* &quot;-&quot;??_);_(@_)">
                  <c:v>73228000</c:v>
                </c:pt>
                <c:pt idx="5" formatCode="_(&quot;$&quot;* #,##0_);_(&quot;$&quot;* \(#,##0\);_(&quot;$&quot;* &quot;-&quot;??_);_(@_)">
                  <c:v>158383250</c:v>
                </c:pt>
                <c:pt idx="6" formatCode="_(&quot;$&quot;* #,##0_);_(&quot;$&quot;* \(#,##0\);_(&quot;$&quot;* &quot;-&quot;??_);_(@_)">
                  <c:v>75564000</c:v>
                </c:pt>
                <c:pt idx="7" formatCode="_(&quot;$&quot;* #,##0_);_(&quot;$&quot;* \(#,##0\);_(&quot;$&quot;* &quot;-&quot;??_);_(@_)">
                  <c:v>56530320</c:v>
                </c:pt>
                <c:pt idx="8" formatCode="_(&quot;$&quot;* #,##0_);_(&quot;$&quot;* \(#,##0\);_(&quot;$&quot;* &quot;-&quot;??_);_(@_)">
                  <c:v>46005300</c:v>
                </c:pt>
                <c:pt idx="9" formatCode="_(&quot;$&quot;* #,##0_);_(&quot;$&quot;* \(#,##0\);_(&quot;$&quot;* &quot;-&quot;??_);_(@_)">
                  <c:v>54557000</c:v>
                </c:pt>
              </c:numCache>
            </c:numRef>
          </c:val>
          <c:extLst>
            <c:ext xmlns:c16="http://schemas.microsoft.com/office/drawing/2014/chart" uri="{C3380CC4-5D6E-409C-BE32-E72D297353CC}">
              <c16:uniqueId val="{00000001-A3A0-4C53-B26D-325885A7FC9A}"/>
            </c:ext>
          </c:extLst>
        </c:ser>
        <c:dLbls>
          <c:showLegendKey val="0"/>
          <c:showVal val="0"/>
          <c:showCatName val="0"/>
          <c:showSerName val="0"/>
          <c:showPercent val="0"/>
          <c:showBubbleSize val="0"/>
        </c:dLbls>
        <c:axId val="1690760992"/>
        <c:axId val="1690763392"/>
      </c:areaChart>
      <c:catAx>
        <c:axId val="169076099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1690763392"/>
        <c:crosses val="autoZero"/>
        <c:auto val="1"/>
        <c:lblAlgn val="ctr"/>
        <c:lblOffset val="100"/>
        <c:noMultiLvlLbl val="0"/>
      </c:catAx>
      <c:valAx>
        <c:axId val="1690763392"/>
        <c:scaling>
          <c:orientation val="minMax"/>
        </c:scaling>
        <c:delete val="0"/>
        <c:axPos val="l"/>
        <c:majorGridlines>
          <c:spPr>
            <a:ln w="9525" cap="flat" cmpd="sng" algn="ctr">
              <a:solidFill>
                <a:schemeClr val="tx1">
                  <a:lumMod val="15000"/>
                  <a:lumOff val="85000"/>
                </a:schemeClr>
              </a:solidFill>
              <a:round/>
            </a:ln>
            <a:effectLst/>
          </c:spPr>
        </c:majorGridlines>
        <c:numFmt formatCode="&quot;$&quot;#,##0_);[Red]\(&quot;$&quot;#,##0\)" sourceLinked="1"/>
        <c:majorTickMark val="none"/>
        <c:minorTickMark val="none"/>
        <c:tickLblPos val="nextTo"/>
        <c:spPr>
          <a:noFill/>
          <a:ln>
            <a:noFill/>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crossAx val="1690760992"/>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CFE18FE0-B46B-4F06-8636-4FD848055DA3}" type="datetimeFigureOut">
              <a:rPr lang="en-US" smtClean="0"/>
              <a:t>7/28/2026</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508046E7-A4BB-4317-8594-05F85135C27E}" type="slidenum">
              <a:rPr lang="en-US" smtClean="0"/>
              <a:t>‹#›</a:t>
            </a:fld>
            <a:endParaRPr lang="en-US"/>
          </a:p>
        </p:txBody>
      </p:sp>
    </p:spTree>
    <p:extLst>
      <p:ext uri="{BB962C8B-B14F-4D97-AF65-F5344CB8AC3E}">
        <p14:creationId xmlns:p14="http://schemas.microsoft.com/office/powerpoint/2010/main" val="22929924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66612">
              <a:defRPr/>
            </a:pPr>
            <a:fld id="{338ACEF6-E6F4-4C88-A908-4F21089E5C33}" type="slidenum">
              <a:rPr lang="en-US" sz="1400">
                <a:solidFill>
                  <a:prstClr val="black"/>
                </a:solidFill>
                <a:latin typeface="Calibri" panose="020F0502020204030204"/>
              </a:rPr>
              <a:pPr defTabSz="966612">
                <a:defRPr/>
              </a:pPr>
              <a:t>1</a:t>
            </a:fld>
            <a:endParaRPr lang="en-US" sz="1400">
              <a:solidFill>
                <a:prstClr val="black"/>
              </a:solidFill>
              <a:latin typeface="Calibri" panose="020F0502020204030204"/>
            </a:endParaRPr>
          </a:p>
        </p:txBody>
      </p:sp>
    </p:spTree>
    <p:extLst>
      <p:ext uri="{BB962C8B-B14F-4D97-AF65-F5344CB8AC3E}">
        <p14:creationId xmlns:p14="http://schemas.microsoft.com/office/powerpoint/2010/main" val="38354711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11213" y="1220788"/>
            <a:ext cx="5854700" cy="3292475"/>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398990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11213" y="1220788"/>
            <a:ext cx="5854700" cy="3292475"/>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9382776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11213" y="1220788"/>
            <a:ext cx="5854700" cy="3292475"/>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865967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11213" y="1220788"/>
            <a:ext cx="5854700" cy="3292475"/>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2304348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8F4447-02CB-2E37-410C-22E12FD82D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031C06-71C2-7E68-0556-D308D04EB6FA}"/>
              </a:ext>
            </a:extLst>
          </p:cNvPr>
          <p:cNvSpPr>
            <a:spLocks noGrp="1" noRot="1" noChangeAspect="1"/>
          </p:cNvSpPr>
          <p:nvPr>
            <p:ph type="sldImg"/>
          </p:nvPr>
        </p:nvSpPr>
        <p:spPr>
          <a:xfrm>
            <a:off x="811213" y="1220788"/>
            <a:ext cx="5854700" cy="3292475"/>
          </a:xfrm>
        </p:spPr>
      </p:sp>
      <p:sp>
        <p:nvSpPr>
          <p:cNvPr id="3" name="Notes Placeholder 2">
            <a:extLst>
              <a:ext uri="{FF2B5EF4-FFF2-40B4-BE49-F238E27FC236}">
                <a16:creationId xmlns:a16="http://schemas.microsoft.com/office/drawing/2014/main" id="{DB1FBFB3-4F18-8802-1202-00587DB67475}"/>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456662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11213" y="1220788"/>
            <a:ext cx="5854700" cy="3292475"/>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2304348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11213" y="1220788"/>
            <a:ext cx="5854700" cy="3292475"/>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5856345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11213" y="1220788"/>
            <a:ext cx="5854700" cy="3292475"/>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4774151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66612">
              <a:defRPr/>
            </a:pPr>
            <a:fld id="{338ACEF6-E6F4-4C88-A908-4F21089E5C33}" type="slidenum">
              <a:rPr lang="en-US" sz="1400">
                <a:solidFill>
                  <a:prstClr val="black"/>
                </a:solidFill>
                <a:latin typeface="Calibri" panose="020F0502020204030204"/>
              </a:rPr>
              <a:pPr defTabSz="966612">
                <a:defRPr/>
              </a:pPr>
              <a:t>2</a:t>
            </a:fld>
            <a:endParaRPr lang="en-US" sz="1400">
              <a:solidFill>
                <a:prstClr val="black"/>
              </a:solidFill>
              <a:latin typeface="Calibri" panose="020F0502020204030204"/>
            </a:endParaRPr>
          </a:p>
        </p:txBody>
      </p:sp>
    </p:spTree>
    <p:extLst>
      <p:ext uri="{BB962C8B-B14F-4D97-AF65-F5344CB8AC3E}">
        <p14:creationId xmlns:p14="http://schemas.microsoft.com/office/powerpoint/2010/main" val="2932315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DABC7-F626-AA36-C8DB-46435546BB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0E8553-64C9-9EF1-9E1F-B87A4A91F4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15DDF1E-875C-3245-037F-319A07F56D3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64D343A-E0DD-C8CE-A752-C5BD29A9DEA7}"/>
              </a:ext>
            </a:extLst>
          </p:cNvPr>
          <p:cNvSpPr>
            <a:spLocks noGrp="1"/>
          </p:cNvSpPr>
          <p:nvPr>
            <p:ph type="sldNum" sz="quarter" idx="5"/>
          </p:nvPr>
        </p:nvSpPr>
        <p:spPr/>
        <p:txBody>
          <a:bodyPr/>
          <a:lstStyle/>
          <a:p>
            <a:pPr defTabSz="966612">
              <a:defRPr/>
            </a:pPr>
            <a:fld id="{338ACEF6-E6F4-4C88-A908-4F21089E5C33}" type="slidenum">
              <a:rPr lang="en-US" sz="1400">
                <a:solidFill>
                  <a:prstClr val="black"/>
                </a:solidFill>
                <a:latin typeface="Calibri" panose="020F0502020204030204"/>
              </a:rPr>
              <a:pPr defTabSz="966612">
                <a:defRPr/>
              </a:pPr>
              <a:t>6</a:t>
            </a:fld>
            <a:endParaRPr lang="en-US" sz="1400">
              <a:solidFill>
                <a:prstClr val="black"/>
              </a:solidFill>
              <a:latin typeface="Calibri" panose="020F0502020204030204"/>
            </a:endParaRPr>
          </a:p>
        </p:txBody>
      </p:sp>
    </p:spTree>
    <p:extLst>
      <p:ext uri="{BB962C8B-B14F-4D97-AF65-F5344CB8AC3E}">
        <p14:creationId xmlns:p14="http://schemas.microsoft.com/office/powerpoint/2010/main" val="35503673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900" b="1" dirty="0">
                <a:latin typeface="Calibri" panose="020F0502020204030204" pitchFamily="34" charset="0"/>
                <a:ea typeface="Calibri" panose="020F0502020204030204" pitchFamily="34" charset="0"/>
              </a:rPr>
              <a:t> </a:t>
            </a:r>
          </a:p>
          <a:p>
            <a:endParaRPr lang="en-US" sz="1100" b="1" dirty="0">
              <a:latin typeface="Calibri" panose="020F0502020204030204" pitchFamily="34" charset="0"/>
              <a:ea typeface="Calibri" panose="020F0502020204030204" pitchFamily="34" charset="0"/>
            </a:endParaRPr>
          </a:p>
          <a:p>
            <a:endParaRPr lang="en-US" dirty="0"/>
          </a:p>
        </p:txBody>
      </p:sp>
    </p:spTree>
    <p:extLst>
      <p:ext uri="{BB962C8B-B14F-4D97-AF65-F5344CB8AC3E}">
        <p14:creationId xmlns:p14="http://schemas.microsoft.com/office/powerpoint/2010/main" val="40177317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E077F3-BAFD-048D-8B67-5E1DB04347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458A50-13EC-9F4B-965B-A0307103B1BC}"/>
              </a:ext>
            </a:extLst>
          </p:cNvPr>
          <p:cNvSpPr>
            <a:spLocks noGrp="1" noRot="1" noChangeAspect="1"/>
          </p:cNvSpPr>
          <p:nvPr>
            <p:ph type="sldImg"/>
          </p:nvPr>
        </p:nvSpPr>
        <p:spPr>
          <a:xfrm>
            <a:off x="804863" y="649288"/>
            <a:ext cx="5857875" cy="3295650"/>
          </a:xfrm>
        </p:spPr>
      </p:sp>
      <p:sp>
        <p:nvSpPr>
          <p:cNvPr id="3" name="Notes Placeholder 2">
            <a:extLst>
              <a:ext uri="{FF2B5EF4-FFF2-40B4-BE49-F238E27FC236}">
                <a16:creationId xmlns:a16="http://schemas.microsoft.com/office/drawing/2014/main" id="{F5F016BE-84CB-9D82-C69A-958ED10FDF5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F63CC2E-3D52-D8C8-C827-06F6E728A112}"/>
              </a:ext>
            </a:extLst>
          </p:cNvPr>
          <p:cNvSpPr>
            <a:spLocks noGrp="1"/>
          </p:cNvSpPr>
          <p:nvPr>
            <p:ph type="sldNum" sz="quarter" idx="5"/>
          </p:nvPr>
        </p:nvSpPr>
        <p:spPr/>
        <p:txBody>
          <a:bodyPr/>
          <a:lstStyle/>
          <a:p>
            <a:pPr defTabSz="492489">
              <a:defRPr/>
            </a:pPr>
            <a:fld id="{1238F2BA-54E6-4F99-9447-4380424CF186}" type="slidenum">
              <a:rPr lang="en-US">
                <a:solidFill>
                  <a:prstClr val="black"/>
                </a:solidFill>
                <a:latin typeface="Calibri" panose="020F0502020204030204"/>
              </a:rPr>
              <a:pPr defTabSz="492489">
                <a:defRPr/>
              </a:pPr>
              <a:t>14</a:t>
            </a:fld>
            <a:endParaRPr lang="en-US">
              <a:solidFill>
                <a:prstClr val="black"/>
              </a:solidFill>
              <a:latin typeface="Calibri" panose="020F0502020204030204"/>
            </a:endParaRPr>
          </a:p>
        </p:txBody>
      </p:sp>
    </p:spTree>
    <p:extLst>
      <p:ext uri="{BB962C8B-B14F-4D97-AF65-F5344CB8AC3E}">
        <p14:creationId xmlns:p14="http://schemas.microsoft.com/office/powerpoint/2010/main" val="7137308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04863" y="649288"/>
            <a:ext cx="5857875" cy="32956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492489">
              <a:defRPr/>
            </a:pPr>
            <a:fld id="{1238F2BA-54E6-4F99-9447-4380424CF186}" type="slidenum">
              <a:rPr lang="en-US">
                <a:solidFill>
                  <a:prstClr val="black"/>
                </a:solidFill>
                <a:latin typeface="Calibri" panose="020F0502020204030204"/>
              </a:rPr>
              <a:pPr defTabSz="492489">
                <a:defRPr/>
              </a:pPr>
              <a:t>16</a:t>
            </a:fld>
            <a:endParaRPr lang="en-US">
              <a:solidFill>
                <a:prstClr val="black"/>
              </a:solidFill>
              <a:latin typeface="Calibri" panose="020F0502020204030204"/>
            </a:endParaRPr>
          </a:p>
        </p:txBody>
      </p:sp>
    </p:spTree>
    <p:extLst>
      <p:ext uri="{BB962C8B-B14F-4D97-AF65-F5344CB8AC3E}">
        <p14:creationId xmlns:p14="http://schemas.microsoft.com/office/powerpoint/2010/main" val="3650884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D7DBC1-270D-FB23-C005-2B262704F4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F00E49-7A90-E03C-0A55-39211C711B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FAA736-478C-1860-A62C-CE010A08EA6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52DE061-C76C-96B4-142A-C46CEA088D1F}"/>
              </a:ext>
            </a:extLst>
          </p:cNvPr>
          <p:cNvSpPr>
            <a:spLocks noGrp="1"/>
          </p:cNvSpPr>
          <p:nvPr>
            <p:ph type="sldNum" sz="quarter" idx="5"/>
          </p:nvPr>
        </p:nvSpPr>
        <p:spPr/>
        <p:txBody>
          <a:bodyPr/>
          <a:lstStyle/>
          <a:p>
            <a:pPr defTabSz="966612">
              <a:defRPr/>
            </a:pPr>
            <a:fld id="{338ACEF6-E6F4-4C88-A908-4F21089E5C33}" type="slidenum">
              <a:rPr lang="en-US" sz="1400">
                <a:solidFill>
                  <a:prstClr val="black"/>
                </a:solidFill>
                <a:latin typeface="Calibri" panose="020F0502020204030204"/>
              </a:rPr>
              <a:pPr defTabSz="966612">
                <a:defRPr/>
              </a:pPr>
              <a:t>18</a:t>
            </a:fld>
            <a:endParaRPr lang="en-US" sz="1400">
              <a:solidFill>
                <a:prstClr val="black"/>
              </a:solidFill>
              <a:latin typeface="Calibri" panose="020F0502020204030204"/>
            </a:endParaRPr>
          </a:p>
        </p:txBody>
      </p:sp>
    </p:spTree>
    <p:extLst>
      <p:ext uri="{BB962C8B-B14F-4D97-AF65-F5344CB8AC3E}">
        <p14:creationId xmlns:p14="http://schemas.microsoft.com/office/powerpoint/2010/main" val="31933422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endParaRPr lang="en-US" baseline="0" dirty="0"/>
          </a:p>
        </p:txBody>
      </p:sp>
      <p:sp>
        <p:nvSpPr>
          <p:cNvPr id="4" name="Slide Number Placeholder 3"/>
          <p:cNvSpPr>
            <a:spLocks noGrp="1"/>
          </p:cNvSpPr>
          <p:nvPr>
            <p:ph type="sldNum" sz="quarter" idx="10"/>
          </p:nvPr>
        </p:nvSpPr>
        <p:spPr/>
        <p:txBody>
          <a:bodyPr/>
          <a:lstStyle/>
          <a:p>
            <a:fld id="{975909EE-70ED-440D-A45A-A8D78E0E03B9}" type="slidenum">
              <a:rPr lang="en-US" smtClean="0"/>
              <a:pPr/>
              <a:t>25</a:t>
            </a:fld>
            <a:endParaRPr lang="en-US"/>
          </a:p>
        </p:txBody>
      </p:sp>
    </p:spTree>
    <p:extLst>
      <p:ext uri="{BB962C8B-B14F-4D97-AF65-F5344CB8AC3E}">
        <p14:creationId xmlns:p14="http://schemas.microsoft.com/office/powerpoint/2010/main" val="7460528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1"/>
            <a:endParaRPr lang="en-US" baseline="0"/>
          </a:p>
        </p:txBody>
      </p:sp>
      <p:sp>
        <p:nvSpPr>
          <p:cNvPr id="4" name="Slide Number Placeholder 3"/>
          <p:cNvSpPr>
            <a:spLocks noGrp="1"/>
          </p:cNvSpPr>
          <p:nvPr>
            <p:ph type="sldNum" sz="quarter" idx="10"/>
          </p:nvPr>
        </p:nvSpPr>
        <p:spPr/>
        <p:txBody>
          <a:bodyPr/>
          <a:lstStyle/>
          <a:p>
            <a:fld id="{975909EE-70ED-440D-A45A-A8D78E0E03B9}" type="slidenum">
              <a:rPr lang="en-US" smtClean="0"/>
              <a:pPr/>
              <a:t>26</a:t>
            </a:fld>
            <a:endParaRPr lang="en-US"/>
          </a:p>
        </p:txBody>
      </p:sp>
    </p:spTree>
    <p:extLst>
      <p:ext uri="{BB962C8B-B14F-4D97-AF65-F5344CB8AC3E}">
        <p14:creationId xmlns:p14="http://schemas.microsoft.com/office/powerpoint/2010/main" val="965796533"/>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png"/><Relationship Id="rId1" Type="http://schemas.openxmlformats.org/officeDocument/2006/relationships/slideMaster" Target="../slideMasters/slideMaster3.xml"/><Relationship Id="rId4" Type="http://schemas.openxmlformats.org/officeDocument/2006/relationships/image" Target="../media/image1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gradFill rotWithShape="1">
          <a:gsLst>
            <a:gs pos="0">
              <a:schemeClr val="bg1">
                <a:tint val="93000"/>
                <a:satMod val="150000"/>
                <a:shade val="98000"/>
                <a:lumMod val="102000"/>
                <a:alpha val="0"/>
              </a:schemeClr>
            </a:gs>
            <a:gs pos="3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pic>
        <p:nvPicPr>
          <p:cNvPr id="6" name="Picture 5" descr="A close up of a keyboard&#10;&#10;Description automatically generated with medium confidence">
            <a:extLst>
              <a:ext uri="{FF2B5EF4-FFF2-40B4-BE49-F238E27FC236}">
                <a16:creationId xmlns:a16="http://schemas.microsoft.com/office/drawing/2014/main" id="{E0DEDC28-A92A-E2BD-A0EE-E799F51FB46A}"/>
              </a:ext>
            </a:extLst>
          </p:cNvPr>
          <p:cNvPicPr>
            <a:picLocks noChangeAspect="1"/>
          </p:cNvPicPr>
          <p:nvPr userDrawn="1"/>
        </p:nvPicPr>
        <p:blipFill>
          <a:blip r:embed="rId2" cstate="screen">
            <a:extLst>
              <a:ext uri="{BEBA8EAE-BF5A-486C-A8C5-ECC9F3942E4B}">
                <a14:imgProps xmlns:a14="http://schemas.microsoft.com/office/drawing/2010/main">
                  <a14:imgLayer r:embed="rId3">
                    <a14:imgEffect>
                      <a14:sharpenSoften amount="33000"/>
                    </a14:imgEffect>
                    <a14:imgEffect>
                      <a14:brightnessContrast bright="33000" contrast="-3000"/>
                    </a14:imgEffect>
                  </a14:imgLayer>
                </a14:imgProps>
              </a:ext>
              <a:ext uri="{28A0092B-C50C-407E-A947-70E740481C1C}">
                <a14:useLocalDpi xmlns:a14="http://schemas.microsoft.com/office/drawing/2010/main"/>
              </a:ext>
            </a:extLst>
          </a:blip>
          <a:stretch>
            <a:fillRect/>
          </a:stretch>
        </p:blipFill>
        <p:spPr>
          <a:xfrm>
            <a:off x="0" y="1"/>
            <a:ext cx="12192000" cy="6887552"/>
          </a:xfrm>
          <a:prstGeom prst="rect">
            <a:avLst/>
          </a:prstGeom>
          <a:effectLst>
            <a:outerShdw dir="5400000" sx="1000" sy="1000" algn="ctr" rotWithShape="0">
              <a:srgbClr val="000000"/>
            </a:outerShdw>
          </a:effectLst>
        </p:spPr>
      </p:pic>
      <p:pic>
        <p:nvPicPr>
          <p:cNvPr id="5" name="Picture 4">
            <a:extLst>
              <a:ext uri="{FF2B5EF4-FFF2-40B4-BE49-F238E27FC236}">
                <a16:creationId xmlns:a16="http://schemas.microsoft.com/office/drawing/2014/main" id="{9B9AE7DA-79D8-F0CD-B2E9-097F12967E9F}"/>
              </a:ext>
              <a:ext uri="{C183D7F6-B498-43B3-948B-1728B52AA6E4}">
                <adec:decorative xmlns:adec="http://schemas.microsoft.com/office/drawing/2017/decorative" val="1"/>
              </a:ext>
            </a:extLst>
          </p:cNvPr>
          <p:cNvPicPr>
            <a:picLocks noChangeAspect="1"/>
          </p:cNvPicPr>
          <p:nvPr userDrawn="1"/>
        </p:nvPicPr>
        <p:blipFill>
          <a:blip r:embed="rId4" cstate="screen">
            <a:alphaModFix/>
            <a:extLst>
              <a:ext uri="{28A0092B-C50C-407E-A947-70E740481C1C}">
                <a14:useLocalDpi xmlns:a14="http://schemas.microsoft.com/office/drawing/2010/main"/>
              </a:ext>
            </a:extLst>
          </a:blip>
          <a:stretch>
            <a:fillRect/>
          </a:stretch>
        </p:blipFill>
        <p:spPr>
          <a:xfrm>
            <a:off x="74500" y="124438"/>
            <a:ext cx="2612312" cy="2441603"/>
          </a:xfrm>
          <a:prstGeom prst="rect">
            <a:avLst/>
          </a:prstGeom>
          <a:ln>
            <a:noFill/>
          </a:ln>
          <a:effectLst>
            <a:outerShdw blurRad="50800" dist="38100" dir="18900000" algn="bl" rotWithShape="0">
              <a:prstClr val="black">
                <a:alpha val="40000"/>
              </a:prstClr>
            </a:outerShdw>
            <a:reflection stA="45000" endPos="7000" dist="50800" dir="5400000" sy="-100000" algn="bl" rotWithShape="0"/>
          </a:effectLst>
          <a:scene3d>
            <a:camera prst="orthographicFront"/>
            <a:lightRig rig="threePt" dir="t"/>
          </a:scene3d>
          <a:sp3d prstMaterial="matte"/>
        </p:spPr>
      </p:pic>
      <p:pic>
        <p:nvPicPr>
          <p:cNvPr id="13" name="Picture 12" descr="A picture containing qr code&#10;&#10;Description automatically generated">
            <a:extLst>
              <a:ext uri="{FF2B5EF4-FFF2-40B4-BE49-F238E27FC236}">
                <a16:creationId xmlns:a16="http://schemas.microsoft.com/office/drawing/2014/main" id="{377EE1F3-4BB5-F481-0C7A-B030D0BD4358}"/>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208155" y="5784204"/>
            <a:ext cx="2139512" cy="949358"/>
          </a:xfrm>
          <a:prstGeom prst="rect">
            <a:avLst/>
          </a:prstGeom>
          <a:effectLst>
            <a:outerShdw blurRad="50800" dist="38100" dir="2700000" algn="tl" rotWithShape="0">
              <a:prstClr val="black">
                <a:alpha val="40000"/>
              </a:prstClr>
            </a:outerShdw>
          </a:effectLst>
        </p:spPr>
      </p:pic>
      <p:sp>
        <p:nvSpPr>
          <p:cNvPr id="2" name="Title 1">
            <a:extLst>
              <a:ext uri="{FF2B5EF4-FFF2-40B4-BE49-F238E27FC236}">
                <a16:creationId xmlns:a16="http://schemas.microsoft.com/office/drawing/2014/main" id="{6BA707A5-77F7-520C-48BB-E4C323B0C6F8}"/>
              </a:ext>
            </a:extLst>
          </p:cNvPr>
          <p:cNvSpPr>
            <a:spLocks noGrp="1"/>
          </p:cNvSpPr>
          <p:nvPr>
            <p:ph type="title"/>
          </p:nvPr>
        </p:nvSpPr>
        <p:spPr>
          <a:xfrm>
            <a:off x="2693124" y="907244"/>
            <a:ext cx="8921934" cy="1098225"/>
          </a:xfrm>
          <a:prstGeom prst="rect">
            <a:avLst/>
          </a:prstGeom>
        </p:spPr>
        <p:txBody>
          <a:bodyPr/>
          <a:lstStyle>
            <a:lvl1pPr algn="ctr">
              <a:defRPr b="1" cap="all" spc="-30" baseline="0">
                <a:solidFill>
                  <a:srgbClr val="FFCD05"/>
                </a:solidFill>
                <a:effectLst>
                  <a:outerShdw blurRad="50800" dist="63500" dir="2700000" algn="tl" rotWithShape="0">
                    <a:prstClr val="black">
                      <a:alpha val="75000"/>
                    </a:prstClr>
                  </a:outerShdw>
                </a:effectLst>
                <a:latin typeface="Arial" panose="020B0604020202020204" pitchFamily="34" charset="0"/>
                <a:cs typeface="Arial" panose="020B0604020202020204" pitchFamily="34" charset="0"/>
              </a:defRPr>
            </a:lvl1pPr>
          </a:lstStyle>
          <a:p>
            <a:r>
              <a:rPr lang="en-US"/>
              <a:t>Click to edit Master title style</a:t>
            </a:r>
          </a:p>
        </p:txBody>
      </p:sp>
      <p:pic>
        <p:nvPicPr>
          <p:cNvPr id="7" name="Picture 6">
            <a:extLst>
              <a:ext uri="{FF2B5EF4-FFF2-40B4-BE49-F238E27FC236}">
                <a16:creationId xmlns:a16="http://schemas.microsoft.com/office/drawing/2014/main" id="{5C3867F8-CDC2-633D-3465-F2E2F28B1685}"/>
              </a:ext>
            </a:extLst>
          </p:cNvPr>
          <p:cNvPicPr>
            <a:picLocks noChangeAspect="1"/>
          </p:cNvPicPr>
          <p:nvPr userDrawn="1"/>
        </p:nvPicPr>
        <p:blipFill>
          <a:blip r:embed="rId6"/>
          <a:stretch>
            <a:fillRect/>
          </a:stretch>
        </p:blipFill>
        <p:spPr>
          <a:xfrm>
            <a:off x="8797506" y="2486061"/>
            <a:ext cx="2554445" cy="3346994"/>
          </a:xfrm>
          <a:prstGeom prst="rect">
            <a:avLst/>
          </a:prstGeom>
        </p:spPr>
      </p:pic>
      <p:sp>
        <p:nvSpPr>
          <p:cNvPr id="9" name="Content Placeholder 2">
            <a:extLst>
              <a:ext uri="{FF2B5EF4-FFF2-40B4-BE49-F238E27FC236}">
                <a16:creationId xmlns:a16="http://schemas.microsoft.com/office/drawing/2014/main" id="{D2A315AE-58F8-FC6E-726E-E7FFA7A4CF48}"/>
              </a:ext>
            </a:extLst>
          </p:cNvPr>
          <p:cNvSpPr>
            <a:spLocks noGrp="1"/>
          </p:cNvSpPr>
          <p:nvPr>
            <p:ph sz="half" idx="1" hasCustomPrompt="1"/>
          </p:nvPr>
        </p:nvSpPr>
        <p:spPr>
          <a:xfrm>
            <a:off x="2699403" y="2486061"/>
            <a:ext cx="5258055" cy="3308350"/>
          </a:xfrm>
          <a:prstGeom prst="rect">
            <a:avLst/>
          </a:prstGeom>
          <a:ln w="12700">
            <a:solidFill>
              <a:schemeClr val="tx1">
                <a:alpha val="99000"/>
              </a:schemeClr>
            </a:solidFill>
            <a:miter lim="800000"/>
          </a:ln>
        </p:spPr>
        <p:txBody>
          <a:bodyPr/>
          <a:lstStyle>
            <a:lvl1pPr marL="0" indent="0">
              <a:buNone/>
              <a:defRPr b="1" i="0" cap="none" baseline="0">
                <a:solidFill>
                  <a:srgbClr val="FFCD05"/>
                </a:solidFill>
                <a:latin typeface="Arial" panose="020B0604020202020204" pitchFamily="34" charset="0"/>
                <a:cs typeface="Arial" panose="020B0604020202020204" pitchFamily="34" charset="0"/>
              </a:defRPr>
            </a:lvl1pPr>
            <a:lvl2pPr>
              <a:defRPr>
                <a:solidFill>
                  <a:srgbClr val="FFCD05"/>
                </a:solidFill>
                <a:latin typeface="Arial" panose="020B0604020202020204" pitchFamily="34" charset="0"/>
                <a:cs typeface="Arial" panose="020B0604020202020204" pitchFamily="34" charset="0"/>
              </a:defRPr>
            </a:lvl2pPr>
            <a:lvl3pPr>
              <a:defRPr>
                <a:solidFill>
                  <a:srgbClr val="FFCD05"/>
                </a:solidFill>
                <a:latin typeface="Arial" panose="020B0604020202020204" pitchFamily="34" charset="0"/>
                <a:cs typeface="Arial" panose="020B0604020202020204" pitchFamily="34" charset="0"/>
              </a:defRPr>
            </a:lvl3pPr>
            <a:lvl4pPr>
              <a:defRPr>
                <a:solidFill>
                  <a:srgbClr val="FFCD05"/>
                </a:solidFill>
                <a:latin typeface="Arial" panose="020B0604020202020204" pitchFamily="34" charset="0"/>
                <a:cs typeface="Arial" panose="020B0604020202020204" pitchFamily="34" charset="0"/>
              </a:defRPr>
            </a:lvl4pPr>
            <a:lvl5pPr>
              <a:defRPr>
                <a:solidFill>
                  <a:srgbClr val="FFCD05"/>
                </a:solidFill>
                <a:latin typeface="Arial" panose="020B0604020202020204" pitchFamily="34" charset="0"/>
                <a:cs typeface="Arial" panose="020B0604020202020204" pitchFamily="34" charset="0"/>
              </a:defRPr>
            </a:lvl5pPr>
          </a:lstStyle>
          <a:p>
            <a:pPr lvl="0"/>
            <a:r>
              <a:rPr lang="en-US"/>
              <a:t>Presenter:</a:t>
            </a:r>
          </a:p>
          <a:p>
            <a:pPr lvl="0"/>
            <a:endParaRPr lang="en-US"/>
          </a:p>
          <a:p>
            <a:pPr lvl="0"/>
            <a:r>
              <a:rPr lang="en-US"/>
              <a:t>Date:</a:t>
            </a:r>
          </a:p>
        </p:txBody>
      </p:sp>
    </p:spTree>
    <p:extLst>
      <p:ext uri="{BB962C8B-B14F-4D97-AF65-F5344CB8AC3E}">
        <p14:creationId xmlns:p14="http://schemas.microsoft.com/office/powerpoint/2010/main" val="3067997321"/>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29B9E0-09F1-8544-6BCD-438C4A63CD79}"/>
              </a:ext>
            </a:extLst>
          </p:cNvPr>
          <p:cNvSpPr>
            <a:spLocks noGrp="1"/>
          </p:cNvSpPr>
          <p:nvPr>
            <p:ph type="title"/>
          </p:nvPr>
        </p:nvSpPr>
        <p:spPr>
          <a:xfrm>
            <a:off x="1979034" y="640621"/>
            <a:ext cx="10099760" cy="1311331"/>
          </a:xfrm>
          <a:prstGeom prst="rect">
            <a:avLst/>
          </a:prstGeom>
        </p:spPr>
        <p:txBody>
          <a:bodyPr/>
          <a:lstStyle>
            <a:lvl1pPr>
              <a:defRPr b="1">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CEB0F648-F94C-5A83-3DCE-F95BAD8AE5E3}"/>
              </a:ext>
            </a:extLst>
          </p:cNvPr>
          <p:cNvSpPr>
            <a:spLocks noGrp="1"/>
          </p:cNvSpPr>
          <p:nvPr>
            <p:ph idx="1"/>
          </p:nvPr>
        </p:nvSpPr>
        <p:spPr>
          <a:xfrm>
            <a:off x="1979034" y="2046517"/>
            <a:ext cx="10099760" cy="4032066"/>
          </a:xfrm>
          <a:prstGeom prst="rect">
            <a:avLst/>
          </a:prstGeom>
        </p:spPr>
        <p:txBody>
          <a:bodyPr/>
          <a:lstStyle>
            <a:lvl3pPr>
              <a:defRPr>
                <a:latin typeface="Arial" panose="020B0604020202020204" pitchFamily="34" charset="0"/>
                <a:cs typeface="Arial" panose="020B0604020202020204" pitchFamily="34" charset="0"/>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4B23386-C866-CEB6-12F2-6BE5F1286F26}"/>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A37824-BB8D-4799-9845-F5B47B5E45C7}" type="slidenum">
              <a:rPr kumimoji="0" lang="en-US"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51783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69017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Content Placeholder 5"/>
          <p:cNvSpPr>
            <a:spLocks noGrp="1"/>
          </p:cNvSpPr>
          <p:nvPr>
            <p:ph sz="quarter" idx="10"/>
          </p:nvPr>
        </p:nvSpPr>
        <p:spPr>
          <a:xfrm>
            <a:off x="266700" y="1028700"/>
            <a:ext cx="11658600" cy="5600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379E246-DB27-040E-95D2-B26EAF143D30}"/>
              </a:ext>
            </a:extLst>
          </p:cNvPr>
          <p:cNvSpPr>
            <a:spLocks noGrp="1"/>
          </p:cNvSpPr>
          <p:nvPr>
            <p:ph type="dt" sz="half" idx="11"/>
          </p:nvPr>
        </p:nvSpPr>
        <p:spPr/>
        <p:txBody>
          <a:bodyPr/>
          <a:lstStyle/>
          <a:p>
            <a:endParaRPr lang="en-US"/>
          </a:p>
        </p:txBody>
      </p:sp>
      <p:sp>
        <p:nvSpPr>
          <p:cNvPr id="7" name="Footer Placeholder 6">
            <a:extLst>
              <a:ext uri="{FF2B5EF4-FFF2-40B4-BE49-F238E27FC236}">
                <a16:creationId xmlns:a16="http://schemas.microsoft.com/office/drawing/2014/main" id="{CFD0F5C1-A6E1-A37D-C392-0E742FAC1C2F}"/>
              </a:ext>
            </a:extLst>
          </p:cNvPr>
          <p:cNvSpPr>
            <a:spLocks noGrp="1"/>
          </p:cNvSpPr>
          <p:nvPr>
            <p:ph type="ftr" sz="quarter" idx="12"/>
          </p:nvPr>
        </p:nvSpPr>
        <p:spPr/>
        <p:txBody>
          <a:bodyPr/>
          <a:lstStyle/>
          <a:p>
            <a:endParaRPr lang="en-US"/>
          </a:p>
        </p:txBody>
      </p:sp>
      <p:sp>
        <p:nvSpPr>
          <p:cNvPr id="2" name="Title 1">
            <a:extLst>
              <a:ext uri="{FF2B5EF4-FFF2-40B4-BE49-F238E27FC236}">
                <a16:creationId xmlns:a16="http://schemas.microsoft.com/office/drawing/2014/main" id="{B8F7E44F-C564-AFF5-D73D-599A8EB64DC8}"/>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3930624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 2 Columns">
    <p:spTree>
      <p:nvGrpSpPr>
        <p:cNvPr id="1" name=""/>
        <p:cNvGrpSpPr/>
        <p:nvPr/>
      </p:nvGrpSpPr>
      <p:grpSpPr>
        <a:xfrm>
          <a:off x="0" y="0"/>
          <a:ext cx="0" cy="0"/>
          <a:chOff x="0" y="0"/>
          <a:chExt cx="0" cy="0"/>
        </a:xfrm>
      </p:grpSpPr>
      <p:sp>
        <p:nvSpPr>
          <p:cNvPr id="8" name="Content Placeholder 3"/>
          <p:cNvSpPr>
            <a:spLocks noGrp="1"/>
          </p:cNvSpPr>
          <p:nvPr>
            <p:ph sz="quarter" idx="10"/>
          </p:nvPr>
        </p:nvSpPr>
        <p:spPr>
          <a:xfrm>
            <a:off x="266700" y="1028700"/>
            <a:ext cx="11658600" cy="5600700"/>
          </a:xfrm>
        </p:spPr>
        <p:txBody>
          <a:bodyPr numCol="2"/>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6C7A763-F7D0-2074-5F3F-2D1DA1226607}"/>
              </a:ext>
            </a:extLst>
          </p:cNvPr>
          <p:cNvSpPr>
            <a:spLocks noGrp="1"/>
          </p:cNvSpPr>
          <p:nvPr>
            <p:ph type="dt" sz="half" idx="11"/>
          </p:nvPr>
        </p:nvSpPr>
        <p:spPr/>
        <p:txBody>
          <a:bodyPr/>
          <a:lstStyle/>
          <a:p>
            <a:endParaRPr lang="en-US"/>
          </a:p>
        </p:txBody>
      </p:sp>
      <p:sp>
        <p:nvSpPr>
          <p:cNvPr id="6" name="Footer Placeholder 5">
            <a:extLst>
              <a:ext uri="{FF2B5EF4-FFF2-40B4-BE49-F238E27FC236}">
                <a16:creationId xmlns:a16="http://schemas.microsoft.com/office/drawing/2014/main" id="{BB5C1216-5C4C-C44D-DE08-88D5BFB6266F}"/>
              </a:ext>
            </a:extLst>
          </p:cNvPr>
          <p:cNvSpPr>
            <a:spLocks noGrp="1"/>
          </p:cNvSpPr>
          <p:nvPr>
            <p:ph type="ftr" sz="quarter" idx="12"/>
          </p:nvPr>
        </p:nvSpPr>
        <p:spPr/>
        <p:txBody>
          <a:bodyPr/>
          <a:lstStyle/>
          <a:p>
            <a:endParaRPr lang="en-US"/>
          </a:p>
        </p:txBody>
      </p:sp>
      <p:sp>
        <p:nvSpPr>
          <p:cNvPr id="3" name="Title 2">
            <a:extLst>
              <a:ext uri="{FF2B5EF4-FFF2-40B4-BE49-F238E27FC236}">
                <a16:creationId xmlns:a16="http://schemas.microsoft.com/office/drawing/2014/main" id="{AEDBE4B2-ED26-DF20-EB88-9102132A1C04}"/>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7583549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 3 Columns">
    <p:spTree>
      <p:nvGrpSpPr>
        <p:cNvPr id="1" name=""/>
        <p:cNvGrpSpPr/>
        <p:nvPr/>
      </p:nvGrpSpPr>
      <p:grpSpPr>
        <a:xfrm>
          <a:off x="0" y="0"/>
          <a:ext cx="0" cy="0"/>
          <a:chOff x="0" y="0"/>
          <a:chExt cx="0" cy="0"/>
        </a:xfrm>
      </p:grpSpPr>
      <p:sp>
        <p:nvSpPr>
          <p:cNvPr id="9" name="Content Placeholder 3"/>
          <p:cNvSpPr>
            <a:spLocks noGrp="1"/>
          </p:cNvSpPr>
          <p:nvPr>
            <p:ph sz="quarter" idx="12"/>
          </p:nvPr>
        </p:nvSpPr>
        <p:spPr>
          <a:xfrm>
            <a:off x="266700" y="1028700"/>
            <a:ext cx="11658600" cy="5600700"/>
          </a:xfrm>
        </p:spPr>
        <p:txBody>
          <a:bodyPr numCol="3"/>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AFC9BA2-EC81-5287-D39F-725A5EC32471}"/>
              </a:ext>
            </a:extLst>
          </p:cNvPr>
          <p:cNvSpPr>
            <a:spLocks noGrp="1"/>
          </p:cNvSpPr>
          <p:nvPr>
            <p:ph type="dt" sz="half" idx="13"/>
          </p:nvPr>
        </p:nvSpPr>
        <p:spPr/>
        <p:txBody>
          <a:bodyPr/>
          <a:lstStyle/>
          <a:p>
            <a:endParaRPr lang="en-US"/>
          </a:p>
        </p:txBody>
      </p:sp>
      <p:sp>
        <p:nvSpPr>
          <p:cNvPr id="6" name="Footer Placeholder 5">
            <a:extLst>
              <a:ext uri="{FF2B5EF4-FFF2-40B4-BE49-F238E27FC236}">
                <a16:creationId xmlns:a16="http://schemas.microsoft.com/office/drawing/2014/main" id="{FE97BF52-3E27-86B6-23FC-B495D58A6360}"/>
              </a:ext>
            </a:extLst>
          </p:cNvPr>
          <p:cNvSpPr>
            <a:spLocks noGrp="1"/>
          </p:cNvSpPr>
          <p:nvPr>
            <p:ph type="ftr" sz="quarter" idx="14"/>
          </p:nvPr>
        </p:nvSpPr>
        <p:spPr/>
        <p:txBody>
          <a:bodyPr/>
          <a:lstStyle/>
          <a:p>
            <a:endParaRPr lang="en-US"/>
          </a:p>
        </p:txBody>
      </p:sp>
      <p:sp>
        <p:nvSpPr>
          <p:cNvPr id="2" name="Title 1">
            <a:extLst>
              <a:ext uri="{FF2B5EF4-FFF2-40B4-BE49-F238E27FC236}">
                <a16:creationId xmlns:a16="http://schemas.microsoft.com/office/drawing/2014/main" id="{74074E2E-ED81-F3EC-B678-0FDCBC642064}"/>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9394407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Picture with Caption">
    <p:spTree>
      <p:nvGrpSpPr>
        <p:cNvPr id="1" name=""/>
        <p:cNvGrpSpPr/>
        <p:nvPr/>
      </p:nvGrpSpPr>
      <p:grpSpPr>
        <a:xfrm>
          <a:off x="0" y="0"/>
          <a:ext cx="0" cy="0"/>
          <a:chOff x="0" y="0"/>
          <a:chExt cx="0" cy="0"/>
        </a:xfrm>
      </p:grpSpPr>
      <p:sp>
        <p:nvSpPr>
          <p:cNvPr id="21" name="Text Placeholder 2"/>
          <p:cNvSpPr>
            <a:spLocks noGrp="1"/>
          </p:cNvSpPr>
          <p:nvPr>
            <p:ph idx="1"/>
          </p:nvPr>
        </p:nvSpPr>
        <p:spPr bwMode="auto">
          <a:xfrm>
            <a:off x="266700" y="6191103"/>
            <a:ext cx="11658600" cy="438297"/>
          </a:xfrm>
          <a:prstGeom prst="rect">
            <a:avLst/>
          </a:prstGeom>
          <a:noFill/>
          <a:ln w="9525">
            <a:noFill/>
            <a:miter lim="800000"/>
            <a:headEnd/>
            <a:tailEnd/>
          </a:ln>
        </p:spPr>
        <p:txBody>
          <a:bodyPr lIns="91440" tIns="0" numCol="1"/>
          <a:lstStyle>
            <a:lvl1pPr marL="0" indent="0">
              <a:buNone/>
              <a:defRPr sz="900">
                <a:solidFill>
                  <a:schemeClr val="tx1">
                    <a:lumMod val="75000"/>
                    <a:lumOff val="25000"/>
                  </a:schemeClr>
                </a:solidFill>
              </a:defRPr>
            </a:lvl1pPr>
            <a:lvl2pPr>
              <a:defRPr sz="1350">
                <a:solidFill>
                  <a:srgbClr val="83847A"/>
                </a:solidFill>
              </a:defRPr>
            </a:lvl2pPr>
            <a:lvl3pPr>
              <a:defRPr sz="1125">
                <a:solidFill>
                  <a:srgbClr val="83847A"/>
                </a:solidFill>
              </a:defRPr>
            </a:lvl3pPr>
            <a:lvl4pPr>
              <a:defRPr sz="1125">
                <a:solidFill>
                  <a:srgbClr val="83847A"/>
                </a:solidFill>
              </a:defRPr>
            </a:lvl4pPr>
            <a:lvl5pPr>
              <a:defRPr sz="1125">
                <a:solidFill>
                  <a:srgbClr val="83847A"/>
                </a:solidFill>
              </a:defRPr>
            </a:lvl5pPr>
          </a:lstStyle>
          <a:p>
            <a:pPr lvl="0"/>
            <a:r>
              <a:rPr lang="en-US" noProof="0"/>
              <a:t>Click to edit Master text styles</a:t>
            </a:r>
          </a:p>
        </p:txBody>
      </p:sp>
      <p:sp>
        <p:nvSpPr>
          <p:cNvPr id="10" name="Content Placeholder 3"/>
          <p:cNvSpPr>
            <a:spLocks noGrp="1"/>
          </p:cNvSpPr>
          <p:nvPr>
            <p:ph sz="quarter" idx="12"/>
          </p:nvPr>
        </p:nvSpPr>
        <p:spPr>
          <a:xfrm>
            <a:off x="266700" y="1028700"/>
            <a:ext cx="11658600" cy="50863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Date Placeholder 1">
            <a:extLst>
              <a:ext uri="{FF2B5EF4-FFF2-40B4-BE49-F238E27FC236}">
                <a16:creationId xmlns:a16="http://schemas.microsoft.com/office/drawing/2014/main" id="{67CF58A5-50A2-4609-9528-306C52949FE4}"/>
              </a:ext>
            </a:extLst>
          </p:cNvPr>
          <p:cNvSpPr>
            <a:spLocks noGrp="1"/>
          </p:cNvSpPr>
          <p:nvPr>
            <p:ph type="dt" sz="half" idx="13"/>
          </p:nvPr>
        </p:nvSpPr>
        <p:spPr>
          <a:xfrm>
            <a:off x="8842515" y="6653150"/>
            <a:ext cx="2761673" cy="137160"/>
          </a:xfrm>
          <a:prstGeom prst="rect">
            <a:avLst/>
          </a:prstGeom>
        </p:spPr>
        <p:txBody>
          <a:bodyPr/>
          <a:lstStyle/>
          <a:p>
            <a:endParaRPr lang="en-US"/>
          </a:p>
        </p:txBody>
      </p:sp>
      <p:sp>
        <p:nvSpPr>
          <p:cNvPr id="3" name="Footer Placeholder 2">
            <a:extLst>
              <a:ext uri="{FF2B5EF4-FFF2-40B4-BE49-F238E27FC236}">
                <a16:creationId xmlns:a16="http://schemas.microsoft.com/office/drawing/2014/main" id="{13141E4A-7726-4CDD-AEE9-576AC0A57297}"/>
              </a:ext>
            </a:extLst>
          </p:cNvPr>
          <p:cNvSpPr>
            <a:spLocks noGrp="1"/>
          </p:cNvSpPr>
          <p:nvPr>
            <p:ph type="ftr" sz="quarter" idx="14"/>
          </p:nvPr>
        </p:nvSpPr>
        <p:spPr>
          <a:xfrm>
            <a:off x="266700" y="6653150"/>
            <a:ext cx="2901373" cy="137160"/>
          </a:xfrm>
          <a:prstGeom prst="rect">
            <a:avLst/>
          </a:prstGeom>
        </p:spPr>
        <p:txBody>
          <a:bodyPr/>
          <a:lstStyle/>
          <a:p>
            <a:endParaRPr lang="en-US"/>
          </a:p>
        </p:txBody>
      </p:sp>
      <p:sp>
        <p:nvSpPr>
          <p:cNvPr id="5" name="Title 4">
            <a:extLst>
              <a:ext uri="{FF2B5EF4-FFF2-40B4-BE49-F238E27FC236}">
                <a16:creationId xmlns:a16="http://schemas.microsoft.com/office/drawing/2014/main" id="{AB808ED8-8426-A0C0-9763-B7D4C153D10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90486372"/>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 2 Sections">
    <p:spTree>
      <p:nvGrpSpPr>
        <p:cNvPr id="1" name=""/>
        <p:cNvGrpSpPr/>
        <p:nvPr/>
      </p:nvGrpSpPr>
      <p:grpSpPr>
        <a:xfrm>
          <a:off x="0" y="0"/>
          <a:ext cx="0" cy="0"/>
          <a:chOff x="0" y="0"/>
          <a:chExt cx="0" cy="0"/>
        </a:xfrm>
      </p:grpSpPr>
      <p:sp>
        <p:nvSpPr>
          <p:cNvPr id="3" name="Content Placeholder 2"/>
          <p:cNvSpPr>
            <a:spLocks noGrp="1"/>
          </p:cNvSpPr>
          <p:nvPr>
            <p:ph sz="quarter" idx="15"/>
          </p:nvPr>
        </p:nvSpPr>
        <p:spPr>
          <a:xfrm>
            <a:off x="266700" y="1028700"/>
            <a:ext cx="5721406" cy="5600700"/>
          </a:xfrm>
        </p:spPr>
        <p:txBody>
          <a:bodyPr/>
          <a:lstStyle>
            <a:lvl1pPr>
              <a:defRPr sz="1200">
                <a:solidFill>
                  <a:schemeClr val="tx1">
                    <a:lumMod val="75000"/>
                    <a:lumOff val="25000"/>
                  </a:schemeClr>
                </a:solidFill>
              </a:defRPr>
            </a:lvl1pPr>
            <a:lvl2pPr>
              <a:defRPr sz="1200">
                <a:solidFill>
                  <a:schemeClr val="tx1">
                    <a:lumMod val="75000"/>
                    <a:lumOff val="25000"/>
                  </a:schemeClr>
                </a:solidFill>
              </a:defRPr>
            </a:lvl2pPr>
            <a:lvl3pPr>
              <a:defRPr sz="1200">
                <a:solidFill>
                  <a:schemeClr val="tx1">
                    <a:lumMod val="75000"/>
                    <a:lumOff val="25000"/>
                  </a:schemeClr>
                </a:solidFill>
              </a:defRPr>
            </a:lvl3pPr>
            <a:lvl4pPr>
              <a:defRPr sz="1200">
                <a:solidFill>
                  <a:schemeClr val="tx1">
                    <a:lumMod val="75000"/>
                    <a:lumOff val="25000"/>
                  </a:schemeClr>
                </a:solidFill>
              </a:defRPr>
            </a:lvl4pPr>
            <a:lvl5pPr>
              <a:defRPr sz="12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p:cNvSpPr>
            <a:spLocks noGrp="1"/>
          </p:cNvSpPr>
          <p:nvPr>
            <p:ph sz="quarter" idx="19"/>
          </p:nvPr>
        </p:nvSpPr>
        <p:spPr>
          <a:xfrm>
            <a:off x="6203894" y="1028700"/>
            <a:ext cx="5721406" cy="5600700"/>
          </a:xfrm>
        </p:spPr>
        <p:txBody>
          <a:bodyPr/>
          <a:lstStyle>
            <a:lvl1pPr>
              <a:defRPr sz="1200">
                <a:solidFill>
                  <a:schemeClr val="tx1">
                    <a:lumMod val="75000"/>
                    <a:lumOff val="25000"/>
                  </a:schemeClr>
                </a:solidFill>
              </a:defRPr>
            </a:lvl1pPr>
            <a:lvl2pPr>
              <a:defRPr sz="1200">
                <a:solidFill>
                  <a:schemeClr val="tx1">
                    <a:lumMod val="75000"/>
                    <a:lumOff val="25000"/>
                  </a:schemeClr>
                </a:solidFill>
              </a:defRPr>
            </a:lvl2pPr>
            <a:lvl3pPr>
              <a:defRPr sz="1200">
                <a:solidFill>
                  <a:schemeClr val="tx1">
                    <a:lumMod val="75000"/>
                    <a:lumOff val="25000"/>
                  </a:schemeClr>
                </a:solidFill>
              </a:defRPr>
            </a:lvl3pPr>
            <a:lvl4pPr>
              <a:defRPr sz="1200">
                <a:solidFill>
                  <a:schemeClr val="tx1">
                    <a:lumMod val="75000"/>
                    <a:lumOff val="25000"/>
                  </a:schemeClr>
                </a:solidFill>
              </a:defRPr>
            </a:lvl4pPr>
            <a:lvl5pPr>
              <a:defRPr sz="12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a:extLst>
              <a:ext uri="{FF2B5EF4-FFF2-40B4-BE49-F238E27FC236}">
                <a16:creationId xmlns:a16="http://schemas.microsoft.com/office/drawing/2014/main" id="{BEC9A928-C3DF-2C22-44D2-6CEAF37A2452}"/>
              </a:ext>
            </a:extLst>
          </p:cNvPr>
          <p:cNvSpPr>
            <a:spLocks noGrp="1"/>
          </p:cNvSpPr>
          <p:nvPr>
            <p:ph type="dt" sz="half" idx="20"/>
          </p:nvPr>
        </p:nvSpPr>
        <p:spPr/>
        <p:txBody>
          <a:bodyPr/>
          <a:lstStyle/>
          <a:p>
            <a:endParaRPr lang="en-US"/>
          </a:p>
        </p:txBody>
      </p:sp>
      <p:sp>
        <p:nvSpPr>
          <p:cNvPr id="7" name="Footer Placeholder 6">
            <a:extLst>
              <a:ext uri="{FF2B5EF4-FFF2-40B4-BE49-F238E27FC236}">
                <a16:creationId xmlns:a16="http://schemas.microsoft.com/office/drawing/2014/main" id="{F7247472-A8F5-BC75-9086-8D91A7F6A294}"/>
              </a:ext>
            </a:extLst>
          </p:cNvPr>
          <p:cNvSpPr>
            <a:spLocks noGrp="1"/>
          </p:cNvSpPr>
          <p:nvPr>
            <p:ph type="ftr" sz="quarter" idx="21"/>
          </p:nvPr>
        </p:nvSpPr>
        <p:spPr/>
        <p:txBody>
          <a:bodyPr/>
          <a:lstStyle/>
          <a:p>
            <a:endParaRPr lang="en-US"/>
          </a:p>
        </p:txBody>
      </p:sp>
      <p:sp>
        <p:nvSpPr>
          <p:cNvPr id="4" name="Title 3">
            <a:extLst>
              <a:ext uri="{FF2B5EF4-FFF2-40B4-BE49-F238E27FC236}">
                <a16:creationId xmlns:a16="http://schemas.microsoft.com/office/drawing/2014/main" id="{62C6ABDE-E95A-0F3C-098E-3AB6CD8A7191}"/>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6812722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 Sub-Head 2 Sections">
    <p:spTree>
      <p:nvGrpSpPr>
        <p:cNvPr id="1" name=""/>
        <p:cNvGrpSpPr/>
        <p:nvPr/>
      </p:nvGrpSpPr>
      <p:grpSpPr>
        <a:xfrm>
          <a:off x="0" y="0"/>
          <a:ext cx="0" cy="0"/>
          <a:chOff x="0" y="0"/>
          <a:chExt cx="0" cy="0"/>
        </a:xfrm>
      </p:grpSpPr>
      <p:sp>
        <p:nvSpPr>
          <p:cNvPr id="9" name="Text Placeholder 3"/>
          <p:cNvSpPr>
            <a:spLocks noGrp="1"/>
          </p:cNvSpPr>
          <p:nvPr>
            <p:ph type="body" sz="quarter" idx="13"/>
          </p:nvPr>
        </p:nvSpPr>
        <p:spPr>
          <a:xfrm>
            <a:off x="266700" y="1028700"/>
            <a:ext cx="5719572" cy="666241"/>
          </a:xfrm>
        </p:spPr>
        <p:txBody>
          <a:bodyPr bIns="0" anchor="b"/>
          <a:lstStyle>
            <a:lvl1pPr>
              <a:defRPr sz="1500">
                <a:solidFill>
                  <a:schemeClr val="tx1">
                    <a:lumMod val="75000"/>
                    <a:lumOff val="25000"/>
                  </a:schemeClr>
                </a:solidFill>
              </a:defRPr>
            </a:lvl1pPr>
          </a:lstStyle>
          <a:p>
            <a:pPr lvl="0"/>
            <a:r>
              <a:rPr lang="en-US"/>
              <a:t>Click to edit Master text styles</a:t>
            </a:r>
          </a:p>
        </p:txBody>
      </p:sp>
      <p:sp>
        <p:nvSpPr>
          <p:cNvPr id="13" name="Content Placeholder 2"/>
          <p:cNvSpPr>
            <a:spLocks noGrp="1"/>
          </p:cNvSpPr>
          <p:nvPr>
            <p:ph sz="quarter" idx="16"/>
          </p:nvPr>
        </p:nvSpPr>
        <p:spPr>
          <a:xfrm>
            <a:off x="266700" y="1743075"/>
            <a:ext cx="5721406" cy="4886325"/>
          </a:xfrm>
        </p:spPr>
        <p:txBody>
          <a:bodyPr/>
          <a:lstStyle>
            <a:lvl1pPr>
              <a:defRPr sz="1200">
                <a:solidFill>
                  <a:schemeClr val="tx1">
                    <a:lumMod val="75000"/>
                    <a:lumOff val="25000"/>
                  </a:schemeClr>
                </a:solidFill>
              </a:defRPr>
            </a:lvl1pPr>
            <a:lvl2pPr>
              <a:defRPr sz="1200">
                <a:solidFill>
                  <a:schemeClr val="tx1">
                    <a:lumMod val="75000"/>
                    <a:lumOff val="25000"/>
                  </a:schemeClr>
                </a:solidFill>
              </a:defRPr>
            </a:lvl2pPr>
            <a:lvl3pPr>
              <a:defRPr sz="1200">
                <a:solidFill>
                  <a:schemeClr val="tx1">
                    <a:lumMod val="75000"/>
                    <a:lumOff val="25000"/>
                  </a:schemeClr>
                </a:solidFill>
              </a:defRPr>
            </a:lvl3pPr>
            <a:lvl4pPr>
              <a:defRPr sz="1200">
                <a:solidFill>
                  <a:schemeClr val="tx1">
                    <a:lumMod val="75000"/>
                    <a:lumOff val="25000"/>
                  </a:schemeClr>
                </a:solidFill>
              </a:defRPr>
            </a:lvl4pPr>
            <a:lvl5pPr>
              <a:defRPr sz="12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2"/>
          <p:cNvSpPr>
            <a:spLocks noGrp="1"/>
          </p:cNvSpPr>
          <p:nvPr>
            <p:ph sz="quarter" idx="19"/>
          </p:nvPr>
        </p:nvSpPr>
        <p:spPr>
          <a:xfrm>
            <a:off x="6203894" y="1743075"/>
            <a:ext cx="5721406" cy="4886325"/>
          </a:xfrm>
        </p:spPr>
        <p:txBody>
          <a:bodyPr/>
          <a:lstStyle>
            <a:lvl1pPr>
              <a:defRPr sz="1200">
                <a:solidFill>
                  <a:schemeClr val="tx1">
                    <a:lumMod val="75000"/>
                    <a:lumOff val="25000"/>
                  </a:schemeClr>
                </a:solidFill>
              </a:defRPr>
            </a:lvl1pPr>
            <a:lvl2pPr>
              <a:defRPr sz="1200">
                <a:solidFill>
                  <a:schemeClr val="tx1">
                    <a:lumMod val="75000"/>
                    <a:lumOff val="25000"/>
                  </a:schemeClr>
                </a:solidFill>
              </a:defRPr>
            </a:lvl2pPr>
            <a:lvl3pPr>
              <a:defRPr sz="1200">
                <a:solidFill>
                  <a:schemeClr val="tx1">
                    <a:lumMod val="75000"/>
                    <a:lumOff val="25000"/>
                  </a:schemeClr>
                </a:solidFill>
              </a:defRPr>
            </a:lvl3pPr>
            <a:lvl4pPr>
              <a:defRPr sz="1200">
                <a:solidFill>
                  <a:schemeClr val="tx1">
                    <a:lumMod val="75000"/>
                    <a:lumOff val="25000"/>
                  </a:schemeClr>
                </a:solidFill>
              </a:defRPr>
            </a:lvl4pPr>
            <a:lvl5pPr>
              <a:defRPr sz="12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3"/>
          <p:cNvSpPr>
            <a:spLocks noGrp="1"/>
          </p:cNvSpPr>
          <p:nvPr>
            <p:ph type="body" sz="quarter" idx="20"/>
          </p:nvPr>
        </p:nvSpPr>
        <p:spPr>
          <a:xfrm>
            <a:off x="6205728" y="1028700"/>
            <a:ext cx="5719572" cy="666241"/>
          </a:xfrm>
        </p:spPr>
        <p:txBody>
          <a:bodyPr bIns="0" anchor="b"/>
          <a:lstStyle>
            <a:lvl1pPr>
              <a:defRPr sz="1500">
                <a:solidFill>
                  <a:schemeClr val="tx1">
                    <a:lumMod val="75000"/>
                    <a:lumOff val="25000"/>
                  </a:schemeClr>
                </a:solidFill>
              </a:defRPr>
            </a:lvl1pPr>
          </a:lstStyle>
          <a:p>
            <a:pPr lvl="0"/>
            <a:r>
              <a:rPr lang="en-US"/>
              <a:t>Click to edit Master text styles</a:t>
            </a:r>
          </a:p>
        </p:txBody>
      </p:sp>
      <p:sp>
        <p:nvSpPr>
          <p:cNvPr id="5" name="Date Placeholder 4">
            <a:extLst>
              <a:ext uri="{FF2B5EF4-FFF2-40B4-BE49-F238E27FC236}">
                <a16:creationId xmlns:a16="http://schemas.microsoft.com/office/drawing/2014/main" id="{4FDAD6DC-C062-D2A7-C4D4-57F4C0FFAD4D}"/>
              </a:ext>
            </a:extLst>
          </p:cNvPr>
          <p:cNvSpPr>
            <a:spLocks noGrp="1"/>
          </p:cNvSpPr>
          <p:nvPr>
            <p:ph type="dt" sz="half" idx="21"/>
          </p:nvPr>
        </p:nvSpPr>
        <p:spPr/>
        <p:txBody>
          <a:bodyPr/>
          <a:lstStyle/>
          <a:p>
            <a:endParaRPr lang="en-US"/>
          </a:p>
        </p:txBody>
      </p:sp>
      <p:sp>
        <p:nvSpPr>
          <p:cNvPr id="6" name="Footer Placeholder 5">
            <a:extLst>
              <a:ext uri="{FF2B5EF4-FFF2-40B4-BE49-F238E27FC236}">
                <a16:creationId xmlns:a16="http://schemas.microsoft.com/office/drawing/2014/main" id="{7AA18071-1438-F3E3-FC9F-3F401EE7FED1}"/>
              </a:ext>
            </a:extLst>
          </p:cNvPr>
          <p:cNvSpPr>
            <a:spLocks noGrp="1"/>
          </p:cNvSpPr>
          <p:nvPr>
            <p:ph type="ftr" sz="quarter" idx="22"/>
          </p:nvPr>
        </p:nvSpPr>
        <p:spPr/>
        <p:txBody>
          <a:bodyPr/>
          <a:lstStyle/>
          <a:p>
            <a:endParaRPr lang="en-US"/>
          </a:p>
        </p:txBody>
      </p:sp>
      <p:sp>
        <p:nvSpPr>
          <p:cNvPr id="3" name="Title 2">
            <a:extLst>
              <a:ext uri="{FF2B5EF4-FFF2-40B4-BE49-F238E27FC236}">
                <a16:creationId xmlns:a16="http://schemas.microsoft.com/office/drawing/2014/main" id="{DFDE0C51-EABF-8EEF-D372-6195FADF3850}"/>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1295874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 2 Odd Sections">
    <p:spTree>
      <p:nvGrpSpPr>
        <p:cNvPr id="1" name=""/>
        <p:cNvGrpSpPr/>
        <p:nvPr/>
      </p:nvGrpSpPr>
      <p:grpSpPr>
        <a:xfrm>
          <a:off x="0" y="0"/>
          <a:ext cx="0" cy="0"/>
          <a:chOff x="0" y="0"/>
          <a:chExt cx="0" cy="0"/>
        </a:xfrm>
      </p:grpSpPr>
      <p:sp>
        <p:nvSpPr>
          <p:cNvPr id="3" name="Content Placeholder 2"/>
          <p:cNvSpPr>
            <a:spLocks noGrp="1"/>
          </p:cNvSpPr>
          <p:nvPr>
            <p:ph sz="quarter" idx="15"/>
          </p:nvPr>
        </p:nvSpPr>
        <p:spPr>
          <a:xfrm>
            <a:off x="266700" y="1028700"/>
            <a:ext cx="3779318" cy="5600700"/>
          </a:xfrm>
        </p:spPr>
        <p:txBody>
          <a:bodyPr/>
          <a:lstStyle>
            <a:lvl1pPr>
              <a:defRPr sz="1200">
                <a:solidFill>
                  <a:schemeClr val="tx1">
                    <a:lumMod val="75000"/>
                    <a:lumOff val="25000"/>
                  </a:schemeClr>
                </a:solidFill>
              </a:defRPr>
            </a:lvl1pPr>
            <a:lvl2pPr>
              <a:defRPr sz="1200">
                <a:solidFill>
                  <a:schemeClr val="tx1">
                    <a:lumMod val="75000"/>
                    <a:lumOff val="25000"/>
                  </a:schemeClr>
                </a:solidFill>
              </a:defRPr>
            </a:lvl2pPr>
            <a:lvl3pPr>
              <a:defRPr sz="1200">
                <a:solidFill>
                  <a:schemeClr val="tx1">
                    <a:lumMod val="75000"/>
                    <a:lumOff val="25000"/>
                  </a:schemeClr>
                </a:solidFill>
              </a:defRPr>
            </a:lvl3pPr>
            <a:lvl4pPr>
              <a:defRPr sz="1200">
                <a:solidFill>
                  <a:schemeClr val="tx1">
                    <a:lumMod val="75000"/>
                    <a:lumOff val="25000"/>
                  </a:schemeClr>
                </a:solidFill>
              </a:defRPr>
            </a:lvl4pPr>
            <a:lvl5pPr>
              <a:defRPr sz="12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2"/>
          <p:cNvSpPr>
            <a:spLocks noGrp="1"/>
          </p:cNvSpPr>
          <p:nvPr>
            <p:ph sz="quarter" idx="16"/>
          </p:nvPr>
        </p:nvSpPr>
        <p:spPr>
          <a:xfrm>
            <a:off x="4256410" y="1028700"/>
            <a:ext cx="7668889" cy="5600700"/>
          </a:xfrm>
        </p:spPr>
        <p:txBody>
          <a:bodyPr/>
          <a:lstStyle>
            <a:lvl1pPr>
              <a:defRPr sz="1200">
                <a:solidFill>
                  <a:schemeClr val="tx1">
                    <a:lumMod val="75000"/>
                    <a:lumOff val="25000"/>
                  </a:schemeClr>
                </a:solidFill>
              </a:defRPr>
            </a:lvl1pPr>
            <a:lvl2pPr>
              <a:defRPr sz="1200">
                <a:solidFill>
                  <a:schemeClr val="tx1">
                    <a:lumMod val="75000"/>
                    <a:lumOff val="25000"/>
                  </a:schemeClr>
                </a:solidFill>
              </a:defRPr>
            </a:lvl2pPr>
            <a:lvl3pPr>
              <a:defRPr sz="1200">
                <a:solidFill>
                  <a:schemeClr val="tx1">
                    <a:lumMod val="75000"/>
                    <a:lumOff val="25000"/>
                  </a:schemeClr>
                </a:solidFill>
              </a:defRPr>
            </a:lvl3pPr>
            <a:lvl4pPr>
              <a:defRPr sz="1200">
                <a:solidFill>
                  <a:schemeClr val="tx1">
                    <a:lumMod val="75000"/>
                    <a:lumOff val="25000"/>
                  </a:schemeClr>
                </a:solidFill>
              </a:defRPr>
            </a:lvl4pPr>
            <a:lvl5pPr>
              <a:defRPr sz="12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a:extLst>
              <a:ext uri="{FF2B5EF4-FFF2-40B4-BE49-F238E27FC236}">
                <a16:creationId xmlns:a16="http://schemas.microsoft.com/office/drawing/2014/main" id="{10D79471-1A0E-36EB-1B94-DDE0CE561EA3}"/>
              </a:ext>
            </a:extLst>
          </p:cNvPr>
          <p:cNvSpPr>
            <a:spLocks noGrp="1"/>
          </p:cNvSpPr>
          <p:nvPr>
            <p:ph type="dt" sz="half" idx="17"/>
          </p:nvPr>
        </p:nvSpPr>
        <p:spPr/>
        <p:txBody>
          <a:bodyPr/>
          <a:lstStyle/>
          <a:p>
            <a:endParaRPr lang="en-US"/>
          </a:p>
        </p:txBody>
      </p:sp>
      <p:sp>
        <p:nvSpPr>
          <p:cNvPr id="7" name="Footer Placeholder 6">
            <a:extLst>
              <a:ext uri="{FF2B5EF4-FFF2-40B4-BE49-F238E27FC236}">
                <a16:creationId xmlns:a16="http://schemas.microsoft.com/office/drawing/2014/main" id="{5876C5F4-629A-E5A4-73FB-E8465BDB57BF}"/>
              </a:ext>
            </a:extLst>
          </p:cNvPr>
          <p:cNvSpPr>
            <a:spLocks noGrp="1"/>
          </p:cNvSpPr>
          <p:nvPr>
            <p:ph type="ftr" sz="quarter" idx="18"/>
          </p:nvPr>
        </p:nvSpPr>
        <p:spPr/>
        <p:txBody>
          <a:bodyPr/>
          <a:lstStyle/>
          <a:p>
            <a:endParaRPr lang="en-US"/>
          </a:p>
        </p:txBody>
      </p:sp>
      <p:sp>
        <p:nvSpPr>
          <p:cNvPr id="4" name="Title 3">
            <a:extLst>
              <a:ext uri="{FF2B5EF4-FFF2-40B4-BE49-F238E27FC236}">
                <a16:creationId xmlns:a16="http://schemas.microsoft.com/office/drawing/2014/main" id="{1FA45842-A577-D012-E0A0-40AA7BE0D290}"/>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7016604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 2 Odd Sections">
    <p:spTree>
      <p:nvGrpSpPr>
        <p:cNvPr id="1" name=""/>
        <p:cNvGrpSpPr/>
        <p:nvPr/>
      </p:nvGrpSpPr>
      <p:grpSpPr>
        <a:xfrm>
          <a:off x="0" y="0"/>
          <a:ext cx="0" cy="0"/>
          <a:chOff x="0" y="0"/>
          <a:chExt cx="0" cy="0"/>
        </a:xfrm>
      </p:grpSpPr>
      <p:sp>
        <p:nvSpPr>
          <p:cNvPr id="11" name="Content Placeholder 2"/>
          <p:cNvSpPr>
            <a:spLocks noGrp="1"/>
          </p:cNvSpPr>
          <p:nvPr>
            <p:ph sz="quarter" idx="15"/>
          </p:nvPr>
        </p:nvSpPr>
        <p:spPr>
          <a:xfrm>
            <a:off x="8145982" y="1028700"/>
            <a:ext cx="3779318" cy="5600700"/>
          </a:xfrm>
        </p:spPr>
        <p:txBody>
          <a:bodyPr/>
          <a:lstStyle>
            <a:lvl1pPr>
              <a:defRPr sz="1200">
                <a:solidFill>
                  <a:schemeClr val="tx1">
                    <a:lumMod val="75000"/>
                    <a:lumOff val="25000"/>
                  </a:schemeClr>
                </a:solidFill>
              </a:defRPr>
            </a:lvl1pPr>
            <a:lvl2pPr>
              <a:defRPr sz="1200">
                <a:solidFill>
                  <a:schemeClr val="tx1">
                    <a:lumMod val="75000"/>
                    <a:lumOff val="25000"/>
                  </a:schemeClr>
                </a:solidFill>
              </a:defRPr>
            </a:lvl2pPr>
            <a:lvl3pPr>
              <a:defRPr sz="1200">
                <a:solidFill>
                  <a:schemeClr val="tx1">
                    <a:lumMod val="75000"/>
                    <a:lumOff val="25000"/>
                  </a:schemeClr>
                </a:solidFill>
              </a:defRPr>
            </a:lvl3pPr>
            <a:lvl4pPr>
              <a:defRPr sz="1200">
                <a:solidFill>
                  <a:schemeClr val="tx1">
                    <a:lumMod val="75000"/>
                    <a:lumOff val="25000"/>
                  </a:schemeClr>
                </a:solidFill>
              </a:defRPr>
            </a:lvl4pPr>
            <a:lvl5pPr>
              <a:defRPr sz="12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p:cNvSpPr>
            <a:spLocks noGrp="1"/>
          </p:cNvSpPr>
          <p:nvPr>
            <p:ph sz="quarter" idx="16"/>
          </p:nvPr>
        </p:nvSpPr>
        <p:spPr>
          <a:xfrm>
            <a:off x="266700" y="1028700"/>
            <a:ext cx="7668888" cy="5600700"/>
          </a:xfrm>
        </p:spPr>
        <p:txBody>
          <a:bodyPr/>
          <a:lstStyle>
            <a:lvl1pPr>
              <a:defRPr sz="1200">
                <a:solidFill>
                  <a:schemeClr val="tx1">
                    <a:lumMod val="75000"/>
                    <a:lumOff val="25000"/>
                  </a:schemeClr>
                </a:solidFill>
              </a:defRPr>
            </a:lvl1pPr>
            <a:lvl2pPr>
              <a:defRPr sz="1200">
                <a:solidFill>
                  <a:schemeClr val="tx1">
                    <a:lumMod val="75000"/>
                    <a:lumOff val="25000"/>
                  </a:schemeClr>
                </a:solidFill>
              </a:defRPr>
            </a:lvl2pPr>
            <a:lvl3pPr>
              <a:defRPr sz="1200">
                <a:solidFill>
                  <a:schemeClr val="tx1">
                    <a:lumMod val="75000"/>
                    <a:lumOff val="25000"/>
                  </a:schemeClr>
                </a:solidFill>
              </a:defRPr>
            </a:lvl3pPr>
            <a:lvl4pPr>
              <a:defRPr sz="1200">
                <a:solidFill>
                  <a:schemeClr val="tx1">
                    <a:lumMod val="75000"/>
                    <a:lumOff val="25000"/>
                  </a:schemeClr>
                </a:solidFill>
              </a:defRPr>
            </a:lvl4pPr>
            <a:lvl5pPr>
              <a:defRPr sz="12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58768C3-8315-3411-54A8-2C8239251263}"/>
              </a:ext>
            </a:extLst>
          </p:cNvPr>
          <p:cNvSpPr>
            <a:spLocks noGrp="1"/>
          </p:cNvSpPr>
          <p:nvPr>
            <p:ph type="dt" sz="half" idx="17"/>
          </p:nvPr>
        </p:nvSpPr>
        <p:spPr/>
        <p:txBody>
          <a:bodyPr/>
          <a:lstStyle/>
          <a:p>
            <a:endParaRPr lang="en-US"/>
          </a:p>
        </p:txBody>
      </p:sp>
      <p:sp>
        <p:nvSpPr>
          <p:cNvPr id="6" name="Footer Placeholder 5">
            <a:extLst>
              <a:ext uri="{FF2B5EF4-FFF2-40B4-BE49-F238E27FC236}">
                <a16:creationId xmlns:a16="http://schemas.microsoft.com/office/drawing/2014/main" id="{28938FEB-D648-AE71-0FA1-805FFC832488}"/>
              </a:ext>
            </a:extLst>
          </p:cNvPr>
          <p:cNvSpPr>
            <a:spLocks noGrp="1"/>
          </p:cNvSpPr>
          <p:nvPr>
            <p:ph type="ftr" sz="quarter" idx="18"/>
          </p:nvPr>
        </p:nvSpPr>
        <p:spPr/>
        <p:txBody>
          <a:bodyPr/>
          <a:lstStyle/>
          <a:p>
            <a:endParaRPr lang="en-US"/>
          </a:p>
        </p:txBody>
      </p:sp>
      <p:sp>
        <p:nvSpPr>
          <p:cNvPr id="3" name="Title 2">
            <a:extLst>
              <a:ext uri="{FF2B5EF4-FFF2-40B4-BE49-F238E27FC236}">
                <a16:creationId xmlns:a16="http://schemas.microsoft.com/office/drawing/2014/main" id="{B93C48AD-9F55-0046-00A1-CC510D30C60E}"/>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1195973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29B9E0-09F1-8544-6BCD-438C4A63CD79}"/>
              </a:ext>
            </a:extLst>
          </p:cNvPr>
          <p:cNvSpPr>
            <a:spLocks noGrp="1"/>
          </p:cNvSpPr>
          <p:nvPr>
            <p:ph type="title"/>
          </p:nvPr>
        </p:nvSpPr>
        <p:spPr>
          <a:xfrm>
            <a:off x="1979034" y="640621"/>
            <a:ext cx="10099760" cy="1311331"/>
          </a:xfrm>
          <a:prstGeom prst="rect">
            <a:avLst/>
          </a:prstGeom>
        </p:spPr>
        <p:txBody>
          <a:bodyPr/>
          <a:lstStyle>
            <a:lvl1pPr>
              <a:defRPr b="1">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CEB0F648-F94C-5A83-3DCE-F95BAD8AE5E3}"/>
              </a:ext>
            </a:extLst>
          </p:cNvPr>
          <p:cNvSpPr>
            <a:spLocks noGrp="1"/>
          </p:cNvSpPr>
          <p:nvPr>
            <p:ph idx="1"/>
          </p:nvPr>
        </p:nvSpPr>
        <p:spPr>
          <a:xfrm>
            <a:off x="1979034" y="2046517"/>
            <a:ext cx="10099760" cy="4032066"/>
          </a:xfrm>
          <a:prstGeom prst="rect">
            <a:avLst/>
          </a:prstGeom>
        </p:spPr>
        <p:txBody>
          <a:bodyPr/>
          <a:lstStyle>
            <a:lvl3pPr>
              <a:defRPr>
                <a:latin typeface="Arial" panose="020B0604020202020204" pitchFamily="34" charset="0"/>
                <a:cs typeface="Arial" panose="020B0604020202020204" pitchFamily="34" charset="0"/>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4B23386-C866-CEB6-12F2-6BE5F1286F26}"/>
              </a:ext>
            </a:extLst>
          </p:cNvPr>
          <p:cNvSpPr>
            <a:spLocks noGrp="1"/>
          </p:cNvSpPr>
          <p:nvPr>
            <p:ph type="sldNum" sz="quarter" idx="12"/>
          </p:nvPr>
        </p:nvSpPr>
        <p:spPr>
          <a:xfrm>
            <a:off x="8610600" y="6356350"/>
            <a:ext cx="2743200" cy="365125"/>
          </a:xfrm>
          <a:prstGeom prst="rect">
            <a:avLst/>
          </a:prstGeom>
        </p:spPr>
        <p:txBody>
          <a:bodyPr/>
          <a:lstStyle/>
          <a:p>
            <a:fld id="{C9A37824-BB8D-4799-9845-F5B47B5E45C7}" type="slidenum">
              <a:rPr lang="en-US" smtClean="0"/>
              <a:t>‹#›</a:t>
            </a:fld>
            <a:endParaRPr lang="en-US"/>
          </a:p>
        </p:txBody>
      </p:sp>
    </p:spTree>
    <p:extLst>
      <p:ext uri="{BB962C8B-B14F-4D97-AF65-F5344CB8AC3E}">
        <p14:creationId xmlns:p14="http://schemas.microsoft.com/office/powerpoint/2010/main" val="31071617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 Quad-Chart">
    <p:spTree>
      <p:nvGrpSpPr>
        <p:cNvPr id="1" name=""/>
        <p:cNvGrpSpPr/>
        <p:nvPr/>
      </p:nvGrpSpPr>
      <p:grpSpPr>
        <a:xfrm>
          <a:off x="0" y="0"/>
          <a:ext cx="0" cy="0"/>
          <a:chOff x="0" y="0"/>
          <a:chExt cx="0" cy="0"/>
        </a:xfrm>
      </p:grpSpPr>
      <p:sp>
        <p:nvSpPr>
          <p:cNvPr id="3" name="Content Placeholder 2"/>
          <p:cNvSpPr>
            <a:spLocks noGrp="1"/>
          </p:cNvSpPr>
          <p:nvPr>
            <p:ph sz="quarter" idx="15"/>
          </p:nvPr>
        </p:nvSpPr>
        <p:spPr>
          <a:xfrm>
            <a:off x="266700" y="1028700"/>
            <a:ext cx="5753100" cy="2667000"/>
          </a:xfrm>
        </p:spPr>
        <p:txBody>
          <a:bodyPr/>
          <a:lstStyle>
            <a:lvl1pPr>
              <a:defRPr sz="900">
                <a:solidFill>
                  <a:schemeClr val="tx1">
                    <a:lumMod val="75000"/>
                    <a:lumOff val="25000"/>
                  </a:schemeClr>
                </a:solidFill>
              </a:defRPr>
            </a:lvl1pPr>
            <a:lvl2pPr>
              <a:defRPr sz="900">
                <a:solidFill>
                  <a:schemeClr val="tx1">
                    <a:lumMod val="75000"/>
                    <a:lumOff val="25000"/>
                  </a:schemeClr>
                </a:solidFill>
              </a:defRPr>
            </a:lvl2pPr>
            <a:lvl3pPr>
              <a:defRPr sz="900">
                <a:solidFill>
                  <a:schemeClr val="tx1">
                    <a:lumMod val="75000"/>
                    <a:lumOff val="25000"/>
                  </a:schemeClr>
                </a:solidFill>
              </a:defRPr>
            </a:lvl3pPr>
            <a:lvl4pPr>
              <a:defRPr sz="900">
                <a:solidFill>
                  <a:schemeClr val="tx1">
                    <a:lumMod val="75000"/>
                    <a:lumOff val="25000"/>
                  </a:schemeClr>
                </a:solidFill>
              </a:defRPr>
            </a:lvl4pPr>
            <a:lvl5pPr>
              <a:defRPr sz="9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4" name="Straight Connector 3"/>
          <p:cNvCxnSpPr/>
          <p:nvPr userDrawn="1"/>
        </p:nvCxnSpPr>
        <p:spPr>
          <a:xfrm>
            <a:off x="381000" y="3775869"/>
            <a:ext cx="11430000"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6096000" y="1028700"/>
            <a:ext cx="0" cy="560070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6" name="Content Placeholder 2"/>
          <p:cNvSpPr>
            <a:spLocks noGrp="1"/>
          </p:cNvSpPr>
          <p:nvPr>
            <p:ph sz="quarter" idx="22"/>
          </p:nvPr>
        </p:nvSpPr>
        <p:spPr>
          <a:xfrm>
            <a:off x="266700" y="3855720"/>
            <a:ext cx="5753100" cy="2773680"/>
          </a:xfrm>
        </p:spPr>
        <p:txBody>
          <a:bodyPr/>
          <a:lstStyle>
            <a:lvl1pPr>
              <a:defRPr sz="900">
                <a:solidFill>
                  <a:schemeClr val="tx1">
                    <a:lumMod val="75000"/>
                    <a:lumOff val="25000"/>
                  </a:schemeClr>
                </a:solidFill>
              </a:defRPr>
            </a:lvl1pPr>
            <a:lvl2pPr>
              <a:defRPr sz="900">
                <a:solidFill>
                  <a:schemeClr val="tx1">
                    <a:lumMod val="75000"/>
                    <a:lumOff val="25000"/>
                  </a:schemeClr>
                </a:solidFill>
              </a:defRPr>
            </a:lvl2pPr>
            <a:lvl3pPr>
              <a:defRPr sz="900">
                <a:solidFill>
                  <a:schemeClr val="tx1">
                    <a:lumMod val="75000"/>
                    <a:lumOff val="25000"/>
                  </a:schemeClr>
                </a:solidFill>
              </a:defRPr>
            </a:lvl3pPr>
            <a:lvl4pPr>
              <a:defRPr sz="900">
                <a:solidFill>
                  <a:schemeClr val="tx1">
                    <a:lumMod val="75000"/>
                    <a:lumOff val="25000"/>
                  </a:schemeClr>
                </a:solidFill>
              </a:defRPr>
            </a:lvl4pPr>
            <a:lvl5pPr>
              <a:defRPr sz="9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2"/>
          <p:cNvSpPr>
            <a:spLocks noGrp="1"/>
          </p:cNvSpPr>
          <p:nvPr>
            <p:ph sz="quarter" idx="23"/>
          </p:nvPr>
        </p:nvSpPr>
        <p:spPr>
          <a:xfrm>
            <a:off x="6172200" y="1028700"/>
            <a:ext cx="5753100" cy="2667000"/>
          </a:xfrm>
        </p:spPr>
        <p:txBody>
          <a:bodyPr/>
          <a:lstStyle>
            <a:lvl1pPr>
              <a:defRPr sz="900">
                <a:solidFill>
                  <a:schemeClr val="tx1">
                    <a:lumMod val="75000"/>
                    <a:lumOff val="25000"/>
                  </a:schemeClr>
                </a:solidFill>
              </a:defRPr>
            </a:lvl1pPr>
            <a:lvl2pPr>
              <a:defRPr sz="900">
                <a:solidFill>
                  <a:schemeClr val="tx1">
                    <a:lumMod val="75000"/>
                    <a:lumOff val="25000"/>
                  </a:schemeClr>
                </a:solidFill>
              </a:defRPr>
            </a:lvl2pPr>
            <a:lvl3pPr>
              <a:defRPr sz="900">
                <a:solidFill>
                  <a:schemeClr val="tx1">
                    <a:lumMod val="75000"/>
                    <a:lumOff val="25000"/>
                  </a:schemeClr>
                </a:solidFill>
              </a:defRPr>
            </a:lvl3pPr>
            <a:lvl4pPr>
              <a:defRPr sz="900">
                <a:solidFill>
                  <a:schemeClr val="tx1">
                    <a:lumMod val="75000"/>
                    <a:lumOff val="25000"/>
                  </a:schemeClr>
                </a:solidFill>
              </a:defRPr>
            </a:lvl4pPr>
            <a:lvl5pPr>
              <a:defRPr sz="9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2"/>
          <p:cNvSpPr>
            <a:spLocks noGrp="1"/>
          </p:cNvSpPr>
          <p:nvPr>
            <p:ph sz="quarter" idx="24"/>
          </p:nvPr>
        </p:nvSpPr>
        <p:spPr>
          <a:xfrm>
            <a:off x="6172200" y="3855720"/>
            <a:ext cx="5753100" cy="2773680"/>
          </a:xfrm>
        </p:spPr>
        <p:txBody>
          <a:bodyPr/>
          <a:lstStyle>
            <a:lvl1pPr>
              <a:defRPr sz="900">
                <a:solidFill>
                  <a:schemeClr val="tx1">
                    <a:lumMod val="75000"/>
                    <a:lumOff val="25000"/>
                  </a:schemeClr>
                </a:solidFill>
              </a:defRPr>
            </a:lvl1pPr>
            <a:lvl2pPr>
              <a:defRPr sz="900">
                <a:solidFill>
                  <a:schemeClr val="tx1">
                    <a:lumMod val="75000"/>
                    <a:lumOff val="25000"/>
                  </a:schemeClr>
                </a:solidFill>
              </a:defRPr>
            </a:lvl2pPr>
            <a:lvl3pPr>
              <a:defRPr sz="900">
                <a:solidFill>
                  <a:schemeClr val="tx1">
                    <a:lumMod val="75000"/>
                    <a:lumOff val="25000"/>
                  </a:schemeClr>
                </a:solidFill>
              </a:defRPr>
            </a:lvl3pPr>
            <a:lvl4pPr>
              <a:defRPr sz="900">
                <a:solidFill>
                  <a:schemeClr val="tx1">
                    <a:lumMod val="75000"/>
                    <a:lumOff val="25000"/>
                  </a:schemeClr>
                </a:solidFill>
              </a:defRPr>
            </a:lvl4pPr>
            <a:lvl5pPr>
              <a:defRPr sz="9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5AAE838-AA12-FA5F-5DA0-1ABB713993D9}"/>
              </a:ext>
            </a:extLst>
          </p:cNvPr>
          <p:cNvSpPr>
            <a:spLocks noGrp="1"/>
          </p:cNvSpPr>
          <p:nvPr>
            <p:ph type="dt" sz="half" idx="25"/>
          </p:nvPr>
        </p:nvSpPr>
        <p:spPr/>
        <p:txBody>
          <a:bodyPr/>
          <a:lstStyle/>
          <a:p>
            <a:endParaRPr lang="en-US"/>
          </a:p>
        </p:txBody>
      </p:sp>
      <p:sp>
        <p:nvSpPr>
          <p:cNvPr id="8" name="Footer Placeholder 7">
            <a:extLst>
              <a:ext uri="{FF2B5EF4-FFF2-40B4-BE49-F238E27FC236}">
                <a16:creationId xmlns:a16="http://schemas.microsoft.com/office/drawing/2014/main" id="{AE34FB74-F548-AD28-A10C-D5391FE1CF47}"/>
              </a:ext>
            </a:extLst>
          </p:cNvPr>
          <p:cNvSpPr>
            <a:spLocks noGrp="1"/>
          </p:cNvSpPr>
          <p:nvPr>
            <p:ph type="ftr" sz="quarter" idx="26"/>
          </p:nvPr>
        </p:nvSpPr>
        <p:spPr/>
        <p:txBody>
          <a:bodyPr/>
          <a:lstStyle/>
          <a:p>
            <a:endParaRPr lang="en-US"/>
          </a:p>
        </p:txBody>
      </p:sp>
      <p:sp>
        <p:nvSpPr>
          <p:cNvPr id="5" name="Title 4">
            <a:extLst>
              <a:ext uri="{FF2B5EF4-FFF2-40B4-BE49-F238E27FC236}">
                <a16:creationId xmlns:a16="http://schemas.microsoft.com/office/drawing/2014/main" id="{44FB5578-DA9B-BD0B-5613-AEFB9E68B6F8}"/>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687525509"/>
      </p:ext>
    </p:extLst>
  </p:cSld>
  <p:clrMapOvr>
    <a:masterClrMapping/>
  </p:clrMapOvr>
  <p:extLst>
    <p:ext uri="{DCECCB84-F9BA-43D5-87BE-67443E8EF086}">
      <p15:sldGuideLst xmlns:p15="http://schemas.microsoft.com/office/powerpoint/2012/main">
        <p15:guide id="1" orient="horz" pos="2328">
          <p15:clr>
            <a:srgbClr val="FBAE40"/>
          </p15:clr>
        </p15:guide>
        <p15:guide id="2" orient="horz" pos="2424">
          <p15:clr>
            <a:srgbClr val="FBAE40"/>
          </p15:clr>
        </p15:guide>
        <p15:guide id="3" pos="3888">
          <p15:clr>
            <a:srgbClr val="FBAE40"/>
          </p15:clr>
        </p15:guide>
        <p15:guide id="4" pos="3792">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 Custom-Quad">
    <p:spTree>
      <p:nvGrpSpPr>
        <p:cNvPr id="1" name=""/>
        <p:cNvGrpSpPr/>
        <p:nvPr/>
      </p:nvGrpSpPr>
      <p:grpSpPr>
        <a:xfrm>
          <a:off x="0" y="0"/>
          <a:ext cx="0" cy="0"/>
          <a:chOff x="0" y="0"/>
          <a:chExt cx="0" cy="0"/>
        </a:xfrm>
      </p:grpSpPr>
      <p:cxnSp>
        <p:nvCxnSpPr>
          <p:cNvPr id="4" name="Straight Connector 3"/>
          <p:cNvCxnSpPr/>
          <p:nvPr userDrawn="1"/>
        </p:nvCxnSpPr>
        <p:spPr>
          <a:xfrm>
            <a:off x="381000" y="3430819"/>
            <a:ext cx="11430000"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6096000" y="1028700"/>
            <a:ext cx="0" cy="560070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8" name="Content Placeholder 4"/>
          <p:cNvSpPr>
            <a:spLocks noGrp="1"/>
          </p:cNvSpPr>
          <p:nvPr>
            <p:ph sz="quarter" idx="24"/>
          </p:nvPr>
        </p:nvSpPr>
        <p:spPr>
          <a:xfrm>
            <a:off x="6172200" y="3543300"/>
            <a:ext cx="5753100" cy="3086100"/>
          </a:xfrm>
        </p:spPr>
        <p:txBody>
          <a:bodyPr/>
          <a:lstStyle>
            <a:lvl1pPr>
              <a:defRPr sz="900">
                <a:solidFill>
                  <a:schemeClr val="tx1">
                    <a:lumMod val="75000"/>
                    <a:lumOff val="25000"/>
                  </a:schemeClr>
                </a:solidFill>
              </a:defRPr>
            </a:lvl1pPr>
            <a:lvl2pPr>
              <a:defRPr sz="900">
                <a:solidFill>
                  <a:schemeClr val="tx1">
                    <a:lumMod val="75000"/>
                    <a:lumOff val="25000"/>
                  </a:schemeClr>
                </a:solidFill>
              </a:defRPr>
            </a:lvl2pPr>
            <a:lvl3pPr>
              <a:defRPr sz="900">
                <a:solidFill>
                  <a:schemeClr val="tx1">
                    <a:lumMod val="75000"/>
                    <a:lumOff val="25000"/>
                  </a:schemeClr>
                </a:solidFill>
              </a:defRPr>
            </a:lvl3pPr>
            <a:lvl4pPr>
              <a:defRPr sz="900">
                <a:solidFill>
                  <a:schemeClr val="tx1">
                    <a:lumMod val="75000"/>
                    <a:lumOff val="25000"/>
                  </a:schemeClr>
                </a:solidFill>
              </a:defRPr>
            </a:lvl4pPr>
            <a:lvl5pPr>
              <a:defRPr sz="9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3"/>
          <p:cNvSpPr>
            <a:spLocks noGrp="1"/>
          </p:cNvSpPr>
          <p:nvPr>
            <p:ph sz="quarter" idx="22"/>
          </p:nvPr>
        </p:nvSpPr>
        <p:spPr>
          <a:xfrm>
            <a:off x="266700" y="3543300"/>
            <a:ext cx="5753100" cy="3086100"/>
          </a:xfrm>
        </p:spPr>
        <p:txBody>
          <a:bodyPr/>
          <a:lstStyle>
            <a:lvl1pPr>
              <a:defRPr sz="900">
                <a:solidFill>
                  <a:schemeClr val="tx1">
                    <a:lumMod val="75000"/>
                    <a:lumOff val="25000"/>
                  </a:schemeClr>
                </a:solidFill>
              </a:defRPr>
            </a:lvl1pPr>
            <a:lvl2pPr>
              <a:defRPr sz="900">
                <a:solidFill>
                  <a:schemeClr val="tx1">
                    <a:lumMod val="75000"/>
                    <a:lumOff val="25000"/>
                  </a:schemeClr>
                </a:solidFill>
              </a:defRPr>
            </a:lvl2pPr>
            <a:lvl3pPr>
              <a:defRPr sz="900">
                <a:solidFill>
                  <a:schemeClr val="tx1">
                    <a:lumMod val="75000"/>
                    <a:lumOff val="25000"/>
                  </a:schemeClr>
                </a:solidFill>
              </a:defRPr>
            </a:lvl3pPr>
            <a:lvl4pPr>
              <a:defRPr sz="900">
                <a:solidFill>
                  <a:schemeClr val="tx1">
                    <a:lumMod val="75000"/>
                    <a:lumOff val="25000"/>
                  </a:schemeClr>
                </a:solidFill>
              </a:defRPr>
            </a:lvl4pPr>
            <a:lvl5pPr>
              <a:defRPr sz="9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2"/>
          <p:cNvSpPr>
            <a:spLocks noGrp="1"/>
          </p:cNvSpPr>
          <p:nvPr>
            <p:ph sz="quarter" idx="23"/>
          </p:nvPr>
        </p:nvSpPr>
        <p:spPr>
          <a:xfrm>
            <a:off x="6172200" y="1028700"/>
            <a:ext cx="5753100" cy="2283843"/>
          </a:xfrm>
        </p:spPr>
        <p:txBody>
          <a:bodyPr/>
          <a:lstStyle>
            <a:lvl1pPr>
              <a:defRPr sz="900">
                <a:solidFill>
                  <a:schemeClr val="tx1">
                    <a:lumMod val="75000"/>
                    <a:lumOff val="25000"/>
                  </a:schemeClr>
                </a:solidFill>
              </a:defRPr>
            </a:lvl1pPr>
            <a:lvl2pPr>
              <a:defRPr sz="900">
                <a:solidFill>
                  <a:schemeClr val="tx1">
                    <a:lumMod val="75000"/>
                    <a:lumOff val="25000"/>
                  </a:schemeClr>
                </a:solidFill>
              </a:defRPr>
            </a:lvl2pPr>
            <a:lvl3pPr>
              <a:defRPr sz="900">
                <a:solidFill>
                  <a:schemeClr val="tx1">
                    <a:lumMod val="75000"/>
                    <a:lumOff val="25000"/>
                  </a:schemeClr>
                </a:solidFill>
              </a:defRPr>
            </a:lvl3pPr>
            <a:lvl4pPr>
              <a:defRPr sz="900">
                <a:solidFill>
                  <a:schemeClr val="tx1">
                    <a:lumMod val="75000"/>
                    <a:lumOff val="25000"/>
                  </a:schemeClr>
                </a:solidFill>
              </a:defRPr>
            </a:lvl4pPr>
            <a:lvl5pPr>
              <a:defRPr sz="9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ontent Placeholder 1"/>
          <p:cNvSpPr>
            <a:spLocks noGrp="1"/>
          </p:cNvSpPr>
          <p:nvPr>
            <p:ph sz="quarter" idx="15"/>
          </p:nvPr>
        </p:nvSpPr>
        <p:spPr>
          <a:xfrm>
            <a:off x="266700" y="1028700"/>
            <a:ext cx="5753100" cy="2283843"/>
          </a:xfrm>
        </p:spPr>
        <p:txBody>
          <a:bodyPr/>
          <a:lstStyle>
            <a:lvl1pPr>
              <a:defRPr sz="900">
                <a:solidFill>
                  <a:schemeClr val="tx1">
                    <a:lumMod val="75000"/>
                    <a:lumOff val="25000"/>
                  </a:schemeClr>
                </a:solidFill>
              </a:defRPr>
            </a:lvl1pPr>
            <a:lvl2pPr>
              <a:defRPr sz="900">
                <a:solidFill>
                  <a:schemeClr val="tx1">
                    <a:lumMod val="75000"/>
                    <a:lumOff val="25000"/>
                  </a:schemeClr>
                </a:solidFill>
              </a:defRPr>
            </a:lvl2pPr>
            <a:lvl3pPr>
              <a:defRPr sz="900">
                <a:solidFill>
                  <a:schemeClr val="tx1">
                    <a:lumMod val="75000"/>
                    <a:lumOff val="25000"/>
                  </a:schemeClr>
                </a:solidFill>
              </a:defRPr>
            </a:lvl3pPr>
            <a:lvl4pPr>
              <a:defRPr sz="900">
                <a:solidFill>
                  <a:schemeClr val="tx1">
                    <a:lumMod val="75000"/>
                    <a:lumOff val="25000"/>
                  </a:schemeClr>
                </a:solidFill>
              </a:defRPr>
            </a:lvl4pPr>
            <a:lvl5pPr>
              <a:defRPr sz="9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ADB0298-AAE9-38A5-935C-537E8444E40C}"/>
              </a:ext>
            </a:extLst>
          </p:cNvPr>
          <p:cNvSpPr>
            <a:spLocks noGrp="1"/>
          </p:cNvSpPr>
          <p:nvPr>
            <p:ph type="dt" sz="half" idx="25"/>
          </p:nvPr>
        </p:nvSpPr>
        <p:spPr/>
        <p:txBody>
          <a:bodyPr/>
          <a:lstStyle/>
          <a:p>
            <a:endParaRPr lang="en-US"/>
          </a:p>
        </p:txBody>
      </p:sp>
      <p:sp>
        <p:nvSpPr>
          <p:cNvPr id="6" name="Footer Placeholder 5">
            <a:extLst>
              <a:ext uri="{FF2B5EF4-FFF2-40B4-BE49-F238E27FC236}">
                <a16:creationId xmlns:a16="http://schemas.microsoft.com/office/drawing/2014/main" id="{D52C905D-E7A5-5841-E24E-8E8D9EAF35CE}"/>
              </a:ext>
            </a:extLst>
          </p:cNvPr>
          <p:cNvSpPr>
            <a:spLocks noGrp="1"/>
          </p:cNvSpPr>
          <p:nvPr>
            <p:ph type="ftr" sz="quarter" idx="26"/>
          </p:nvPr>
        </p:nvSpPr>
        <p:spPr/>
        <p:txBody>
          <a:bodyPr/>
          <a:lstStyle/>
          <a:p>
            <a:endParaRPr lang="en-US"/>
          </a:p>
        </p:txBody>
      </p:sp>
      <p:sp>
        <p:nvSpPr>
          <p:cNvPr id="7" name="Title 6">
            <a:extLst>
              <a:ext uri="{FF2B5EF4-FFF2-40B4-BE49-F238E27FC236}">
                <a16:creationId xmlns:a16="http://schemas.microsoft.com/office/drawing/2014/main" id="{929DC40A-BB92-C526-3CD0-189C3429C4D1}"/>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320262462"/>
      </p:ext>
    </p:extLst>
  </p:cSld>
  <p:clrMapOvr>
    <a:masterClrMapping/>
  </p:clrMapOvr>
  <p:extLst>
    <p:ext uri="{DCECCB84-F9BA-43D5-87BE-67443E8EF086}">
      <p15:sldGuideLst xmlns:p15="http://schemas.microsoft.com/office/powerpoint/2012/main">
        <p15:guide id="1" orient="horz" pos="2088">
          <p15:clr>
            <a:srgbClr val="FBAE40"/>
          </p15:clr>
        </p15:guide>
        <p15:guide id="2" orient="horz" pos="2232">
          <p15:clr>
            <a:srgbClr val="FBAE40"/>
          </p15:clr>
        </p15:guide>
        <p15:guide id="3" pos="3888">
          <p15:clr>
            <a:srgbClr val="FBAE40"/>
          </p15:clr>
        </p15:guide>
        <p15:guide id="4" pos="3792">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 Tri-Chart Bottom">
    <p:spTree>
      <p:nvGrpSpPr>
        <p:cNvPr id="1" name=""/>
        <p:cNvGrpSpPr/>
        <p:nvPr/>
      </p:nvGrpSpPr>
      <p:grpSpPr>
        <a:xfrm>
          <a:off x="0" y="0"/>
          <a:ext cx="0" cy="0"/>
          <a:chOff x="0" y="0"/>
          <a:chExt cx="0" cy="0"/>
        </a:xfrm>
      </p:grpSpPr>
      <p:sp>
        <p:nvSpPr>
          <p:cNvPr id="16" name="Content Placeholder 3"/>
          <p:cNvSpPr>
            <a:spLocks noGrp="1"/>
          </p:cNvSpPr>
          <p:nvPr>
            <p:ph sz="quarter" idx="22"/>
          </p:nvPr>
        </p:nvSpPr>
        <p:spPr>
          <a:xfrm>
            <a:off x="266700" y="3855720"/>
            <a:ext cx="11658600" cy="2773680"/>
          </a:xfrm>
        </p:spPr>
        <p:txBody>
          <a:bodyPr/>
          <a:lstStyle>
            <a:lvl1pPr>
              <a:defRPr sz="900">
                <a:solidFill>
                  <a:schemeClr val="tx1">
                    <a:lumMod val="75000"/>
                    <a:lumOff val="25000"/>
                  </a:schemeClr>
                </a:solidFill>
              </a:defRPr>
            </a:lvl1pPr>
            <a:lvl2pPr>
              <a:defRPr sz="900">
                <a:solidFill>
                  <a:schemeClr val="tx1">
                    <a:lumMod val="75000"/>
                    <a:lumOff val="25000"/>
                  </a:schemeClr>
                </a:solidFill>
              </a:defRPr>
            </a:lvl2pPr>
            <a:lvl3pPr>
              <a:defRPr sz="900">
                <a:solidFill>
                  <a:schemeClr val="tx1">
                    <a:lumMod val="75000"/>
                    <a:lumOff val="25000"/>
                  </a:schemeClr>
                </a:solidFill>
              </a:defRPr>
            </a:lvl3pPr>
            <a:lvl4pPr>
              <a:defRPr sz="900">
                <a:solidFill>
                  <a:schemeClr val="tx1">
                    <a:lumMod val="75000"/>
                    <a:lumOff val="25000"/>
                  </a:schemeClr>
                </a:solidFill>
              </a:defRPr>
            </a:lvl4pPr>
            <a:lvl5pPr>
              <a:defRPr sz="9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2"/>
          <p:cNvSpPr>
            <a:spLocks noGrp="1"/>
          </p:cNvSpPr>
          <p:nvPr>
            <p:ph sz="quarter" idx="23"/>
          </p:nvPr>
        </p:nvSpPr>
        <p:spPr>
          <a:xfrm>
            <a:off x="6172200" y="1028700"/>
            <a:ext cx="5753100" cy="2667000"/>
          </a:xfrm>
        </p:spPr>
        <p:txBody>
          <a:bodyPr/>
          <a:lstStyle>
            <a:lvl1pPr>
              <a:defRPr sz="900">
                <a:solidFill>
                  <a:schemeClr val="tx1">
                    <a:lumMod val="75000"/>
                    <a:lumOff val="25000"/>
                  </a:schemeClr>
                </a:solidFill>
              </a:defRPr>
            </a:lvl1pPr>
            <a:lvl2pPr>
              <a:defRPr sz="900">
                <a:solidFill>
                  <a:schemeClr val="tx1">
                    <a:lumMod val="75000"/>
                    <a:lumOff val="25000"/>
                  </a:schemeClr>
                </a:solidFill>
              </a:defRPr>
            </a:lvl2pPr>
            <a:lvl3pPr>
              <a:defRPr sz="900">
                <a:solidFill>
                  <a:schemeClr val="tx1">
                    <a:lumMod val="75000"/>
                    <a:lumOff val="25000"/>
                  </a:schemeClr>
                </a:solidFill>
              </a:defRPr>
            </a:lvl3pPr>
            <a:lvl4pPr>
              <a:defRPr sz="900">
                <a:solidFill>
                  <a:schemeClr val="tx1">
                    <a:lumMod val="75000"/>
                    <a:lumOff val="25000"/>
                  </a:schemeClr>
                </a:solidFill>
              </a:defRPr>
            </a:lvl4pPr>
            <a:lvl5pPr>
              <a:defRPr sz="9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ontent Placeholder 1"/>
          <p:cNvSpPr>
            <a:spLocks noGrp="1"/>
          </p:cNvSpPr>
          <p:nvPr>
            <p:ph sz="quarter" idx="15"/>
          </p:nvPr>
        </p:nvSpPr>
        <p:spPr>
          <a:xfrm>
            <a:off x="266700" y="1028700"/>
            <a:ext cx="5753100" cy="2667000"/>
          </a:xfrm>
        </p:spPr>
        <p:txBody>
          <a:bodyPr/>
          <a:lstStyle>
            <a:lvl1pPr>
              <a:defRPr sz="900">
                <a:solidFill>
                  <a:schemeClr val="tx1">
                    <a:lumMod val="75000"/>
                    <a:lumOff val="25000"/>
                  </a:schemeClr>
                </a:solidFill>
              </a:defRPr>
            </a:lvl1pPr>
            <a:lvl2pPr>
              <a:defRPr sz="900">
                <a:solidFill>
                  <a:schemeClr val="tx1">
                    <a:lumMod val="75000"/>
                    <a:lumOff val="25000"/>
                  </a:schemeClr>
                </a:solidFill>
              </a:defRPr>
            </a:lvl2pPr>
            <a:lvl3pPr>
              <a:defRPr sz="900">
                <a:solidFill>
                  <a:schemeClr val="tx1">
                    <a:lumMod val="75000"/>
                    <a:lumOff val="25000"/>
                  </a:schemeClr>
                </a:solidFill>
              </a:defRPr>
            </a:lvl3pPr>
            <a:lvl4pPr>
              <a:defRPr sz="900">
                <a:solidFill>
                  <a:schemeClr val="tx1">
                    <a:lumMod val="75000"/>
                    <a:lumOff val="25000"/>
                  </a:schemeClr>
                </a:solidFill>
              </a:defRPr>
            </a:lvl4pPr>
            <a:lvl5pPr>
              <a:defRPr sz="9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46758A-EC6C-2E6D-7C25-EBF35B1A110D}"/>
              </a:ext>
            </a:extLst>
          </p:cNvPr>
          <p:cNvSpPr>
            <a:spLocks noGrp="1"/>
          </p:cNvSpPr>
          <p:nvPr>
            <p:ph type="dt" sz="half" idx="24"/>
          </p:nvPr>
        </p:nvSpPr>
        <p:spPr/>
        <p:txBody>
          <a:bodyPr/>
          <a:lstStyle/>
          <a:p>
            <a:endParaRPr lang="en-US"/>
          </a:p>
        </p:txBody>
      </p:sp>
      <p:sp>
        <p:nvSpPr>
          <p:cNvPr id="5" name="Footer Placeholder 4">
            <a:extLst>
              <a:ext uri="{FF2B5EF4-FFF2-40B4-BE49-F238E27FC236}">
                <a16:creationId xmlns:a16="http://schemas.microsoft.com/office/drawing/2014/main" id="{656A35E6-84D0-522D-F6FA-96313C01D057}"/>
              </a:ext>
            </a:extLst>
          </p:cNvPr>
          <p:cNvSpPr>
            <a:spLocks noGrp="1"/>
          </p:cNvSpPr>
          <p:nvPr>
            <p:ph type="ftr" sz="quarter" idx="25"/>
          </p:nvPr>
        </p:nvSpPr>
        <p:spPr/>
        <p:txBody>
          <a:bodyPr/>
          <a:lstStyle/>
          <a:p>
            <a:endParaRPr lang="en-US"/>
          </a:p>
        </p:txBody>
      </p:sp>
      <p:sp>
        <p:nvSpPr>
          <p:cNvPr id="6" name="Title 5">
            <a:extLst>
              <a:ext uri="{FF2B5EF4-FFF2-40B4-BE49-F238E27FC236}">
                <a16:creationId xmlns:a16="http://schemas.microsoft.com/office/drawing/2014/main" id="{481C1557-2F36-FF70-9AEB-DF21DD5067B5}"/>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704929043"/>
      </p:ext>
    </p:extLst>
  </p:cSld>
  <p:clrMapOvr>
    <a:masterClrMapping/>
  </p:clrMapOvr>
  <p:extLst>
    <p:ext uri="{DCECCB84-F9BA-43D5-87BE-67443E8EF086}">
      <p15:sldGuideLst xmlns:p15="http://schemas.microsoft.com/office/powerpoint/2012/main">
        <p15:guide id="1" orient="horz" pos="2328">
          <p15:clr>
            <a:srgbClr val="FBAE40"/>
          </p15:clr>
        </p15:guide>
        <p15:guide id="2" orient="horz" pos="2424">
          <p15:clr>
            <a:srgbClr val="FBAE40"/>
          </p15:clr>
        </p15:guide>
        <p15:guide id="3" pos="3888">
          <p15:clr>
            <a:srgbClr val="FBAE40"/>
          </p15:clr>
        </p15:guide>
        <p15:guide id="4" pos="3792">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 Tri-Chart Top">
    <p:spTree>
      <p:nvGrpSpPr>
        <p:cNvPr id="1" name=""/>
        <p:cNvGrpSpPr/>
        <p:nvPr/>
      </p:nvGrpSpPr>
      <p:grpSpPr>
        <a:xfrm>
          <a:off x="0" y="0"/>
          <a:ext cx="0" cy="0"/>
          <a:chOff x="0" y="0"/>
          <a:chExt cx="0" cy="0"/>
        </a:xfrm>
      </p:grpSpPr>
      <p:sp>
        <p:nvSpPr>
          <p:cNvPr id="17" name="Content Placeholder 3"/>
          <p:cNvSpPr>
            <a:spLocks noGrp="1"/>
          </p:cNvSpPr>
          <p:nvPr>
            <p:ph sz="quarter" idx="23"/>
          </p:nvPr>
        </p:nvSpPr>
        <p:spPr>
          <a:xfrm>
            <a:off x="6172200" y="3848100"/>
            <a:ext cx="5753100" cy="2781300"/>
          </a:xfrm>
        </p:spPr>
        <p:txBody>
          <a:bodyPr/>
          <a:lstStyle>
            <a:lvl1pPr>
              <a:defRPr sz="900">
                <a:solidFill>
                  <a:schemeClr val="tx1">
                    <a:lumMod val="75000"/>
                    <a:lumOff val="25000"/>
                  </a:schemeClr>
                </a:solidFill>
              </a:defRPr>
            </a:lvl1pPr>
            <a:lvl2pPr>
              <a:defRPr sz="900">
                <a:solidFill>
                  <a:schemeClr val="tx1">
                    <a:lumMod val="75000"/>
                    <a:lumOff val="25000"/>
                  </a:schemeClr>
                </a:solidFill>
              </a:defRPr>
            </a:lvl2pPr>
            <a:lvl3pPr>
              <a:defRPr sz="900">
                <a:solidFill>
                  <a:schemeClr val="tx1">
                    <a:lumMod val="75000"/>
                    <a:lumOff val="25000"/>
                  </a:schemeClr>
                </a:solidFill>
              </a:defRPr>
            </a:lvl3pPr>
            <a:lvl4pPr>
              <a:defRPr sz="900">
                <a:solidFill>
                  <a:schemeClr val="tx1">
                    <a:lumMod val="75000"/>
                    <a:lumOff val="25000"/>
                  </a:schemeClr>
                </a:solidFill>
              </a:defRPr>
            </a:lvl4pPr>
            <a:lvl5pPr>
              <a:defRPr sz="9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ontent Placeholder 2"/>
          <p:cNvSpPr>
            <a:spLocks noGrp="1"/>
          </p:cNvSpPr>
          <p:nvPr>
            <p:ph sz="quarter" idx="15"/>
          </p:nvPr>
        </p:nvSpPr>
        <p:spPr>
          <a:xfrm>
            <a:off x="266700" y="3848100"/>
            <a:ext cx="5753100" cy="2781300"/>
          </a:xfrm>
        </p:spPr>
        <p:txBody>
          <a:bodyPr/>
          <a:lstStyle>
            <a:lvl1pPr>
              <a:defRPr sz="900">
                <a:solidFill>
                  <a:schemeClr val="tx1">
                    <a:lumMod val="75000"/>
                    <a:lumOff val="25000"/>
                  </a:schemeClr>
                </a:solidFill>
              </a:defRPr>
            </a:lvl1pPr>
            <a:lvl2pPr>
              <a:defRPr sz="900">
                <a:solidFill>
                  <a:schemeClr val="tx1">
                    <a:lumMod val="75000"/>
                    <a:lumOff val="25000"/>
                  </a:schemeClr>
                </a:solidFill>
              </a:defRPr>
            </a:lvl2pPr>
            <a:lvl3pPr>
              <a:defRPr sz="900">
                <a:solidFill>
                  <a:schemeClr val="tx1">
                    <a:lumMod val="75000"/>
                    <a:lumOff val="25000"/>
                  </a:schemeClr>
                </a:solidFill>
              </a:defRPr>
            </a:lvl3pPr>
            <a:lvl4pPr>
              <a:defRPr sz="900">
                <a:solidFill>
                  <a:schemeClr val="tx1">
                    <a:lumMod val="75000"/>
                    <a:lumOff val="25000"/>
                  </a:schemeClr>
                </a:solidFill>
              </a:defRPr>
            </a:lvl4pPr>
            <a:lvl5pPr>
              <a:defRPr sz="9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1"/>
          <p:cNvSpPr>
            <a:spLocks noGrp="1"/>
          </p:cNvSpPr>
          <p:nvPr>
            <p:ph sz="quarter" idx="22"/>
          </p:nvPr>
        </p:nvSpPr>
        <p:spPr>
          <a:xfrm>
            <a:off x="266700" y="1024178"/>
            <a:ext cx="11658600" cy="2667000"/>
          </a:xfrm>
        </p:spPr>
        <p:txBody>
          <a:bodyPr/>
          <a:lstStyle>
            <a:lvl1pPr>
              <a:defRPr sz="900">
                <a:solidFill>
                  <a:schemeClr val="tx1">
                    <a:lumMod val="75000"/>
                    <a:lumOff val="25000"/>
                  </a:schemeClr>
                </a:solidFill>
              </a:defRPr>
            </a:lvl1pPr>
            <a:lvl2pPr>
              <a:defRPr sz="900">
                <a:solidFill>
                  <a:schemeClr val="tx1">
                    <a:lumMod val="75000"/>
                    <a:lumOff val="25000"/>
                  </a:schemeClr>
                </a:solidFill>
              </a:defRPr>
            </a:lvl2pPr>
            <a:lvl3pPr>
              <a:defRPr sz="900">
                <a:solidFill>
                  <a:schemeClr val="tx1">
                    <a:lumMod val="75000"/>
                    <a:lumOff val="25000"/>
                  </a:schemeClr>
                </a:solidFill>
              </a:defRPr>
            </a:lvl3pPr>
            <a:lvl4pPr>
              <a:defRPr sz="900">
                <a:solidFill>
                  <a:schemeClr val="tx1">
                    <a:lumMod val="75000"/>
                    <a:lumOff val="25000"/>
                  </a:schemeClr>
                </a:solidFill>
              </a:defRPr>
            </a:lvl4pPr>
            <a:lvl5pPr>
              <a:defRPr sz="9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E138066-C767-E96E-E21F-B1E4478B0958}"/>
              </a:ext>
            </a:extLst>
          </p:cNvPr>
          <p:cNvSpPr>
            <a:spLocks noGrp="1"/>
          </p:cNvSpPr>
          <p:nvPr>
            <p:ph type="dt" sz="half" idx="24"/>
          </p:nvPr>
        </p:nvSpPr>
        <p:spPr/>
        <p:txBody>
          <a:bodyPr/>
          <a:lstStyle/>
          <a:p>
            <a:endParaRPr lang="en-US"/>
          </a:p>
        </p:txBody>
      </p:sp>
      <p:sp>
        <p:nvSpPr>
          <p:cNvPr id="5" name="Footer Placeholder 4">
            <a:extLst>
              <a:ext uri="{FF2B5EF4-FFF2-40B4-BE49-F238E27FC236}">
                <a16:creationId xmlns:a16="http://schemas.microsoft.com/office/drawing/2014/main" id="{E18328B5-C225-08E6-86C5-18BB6982BC1B}"/>
              </a:ext>
            </a:extLst>
          </p:cNvPr>
          <p:cNvSpPr>
            <a:spLocks noGrp="1"/>
          </p:cNvSpPr>
          <p:nvPr>
            <p:ph type="ftr" sz="quarter" idx="25"/>
          </p:nvPr>
        </p:nvSpPr>
        <p:spPr/>
        <p:txBody>
          <a:bodyPr/>
          <a:lstStyle/>
          <a:p>
            <a:endParaRPr lang="en-US"/>
          </a:p>
        </p:txBody>
      </p:sp>
      <p:sp>
        <p:nvSpPr>
          <p:cNvPr id="6" name="Title 5">
            <a:extLst>
              <a:ext uri="{FF2B5EF4-FFF2-40B4-BE49-F238E27FC236}">
                <a16:creationId xmlns:a16="http://schemas.microsoft.com/office/drawing/2014/main" id="{F2E409FF-5585-8E4A-14AA-59DBC4EAF933}"/>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193132191"/>
      </p:ext>
    </p:extLst>
  </p:cSld>
  <p:clrMapOvr>
    <a:masterClrMapping/>
  </p:clrMapOvr>
  <p:extLst>
    <p:ext uri="{DCECCB84-F9BA-43D5-87BE-67443E8EF086}">
      <p15:sldGuideLst xmlns:p15="http://schemas.microsoft.com/office/powerpoint/2012/main">
        <p15:guide id="1" orient="horz" pos="2328">
          <p15:clr>
            <a:srgbClr val="FBAE40"/>
          </p15:clr>
        </p15:guide>
        <p15:guide id="2" orient="horz" pos="2424">
          <p15:clr>
            <a:srgbClr val="FBAE40"/>
          </p15:clr>
        </p15:guide>
        <p15:guide id="3" pos="3888">
          <p15:clr>
            <a:srgbClr val="FBAE40"/>
          </p15:clr>
        </p15:guide>
        <p15:guide id="4" pos="3792">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 No Content">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D7835296-7DAA-2D03-3C74-8EDBE0C7DFA4}"/>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AEFD207A-CF9B-5273-AAA1-5371D3714C11}"/>
              </a:ext>
            </a:extLst>
          </p:cNvPr>
          <p:cNvSpPr>
            <a:spLocks noGrp="1"/>
          </p:cNvSpPr>
          <p:nvPr>
            <p:ph type="ftr" sz="quarter" idx="11"/>
          </p:nvPr>
        </p:nvSpPr>
        <p:spPr/>
        <p:txBody>
          <a:bodyPr/>
          <a:lstStyle/>
          <a:p>
            <a:endParaRPr lang="en-US"/>
          </a:p>
        </p:txBody>
      </p:sp>
      <p:sp>
        <p:nvSpPr>
          <p:cNvPr id="3" name="Title 2">
            <a:extLst>
              <a:ext uri="{FF2B5EF4-FFF2-40B4-BE49-F238E27FC236}">
                <a16:creationId xmlns:a16="http://schemas.microsoft.com/office/drawing/2014/main" id="{B02F4169-3E26-AB53-54FC-47BE477B905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9451345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Blank with graphics">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F40FE8E-720F-2CF0-A515-A1F0A76E6C20}"/>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8C5645D9-CB9C-72DC-4655-0357D988FE70}"/>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33645105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Blank w/ background no graphics">
    <p:spTree>
      <p:nvGrpSpPr>
        <p:cNvPr id="1" name=""/>
        <p:cNvGrpSpPr/>
        <p:nvPr/>
      </p:nvGrpSpPr>
      <p:grpSpPr>
        <a:xfrm>
          <a:off x="0" y="0"/>
          <a:ext cx="0" cy="0"/>
          <a:chOff x="0" y="0"/>
          <a:chExt cx="0" cy="0"/>
        </a:xfrm>
      </p:grpSpPr>
      <p:sp>
        <p:nvSpPr>
          <p:cNvPr id="8" name="Content Placeholder 7"/>
          <p:cNvSpPr>
            <a:spLocks noGrp="1"/>
          </p:cNvSpPr>
          <p:nvPr>
            <p:ph sz="quarter" idx="12"/>
          </p:nvPr>
        </p:nvSpPr>
        <p:spPr>
          <a:xfrm>
            <a:off x="76200" y="66675"/>
            <a:ext cx="12020549" cy="6723635"/>
          </a:xfrm>
          <a:prstGeom prst="roundRect">
            <a:avLst>
              <a:gd name="adj" fmla="val 2256"/>
            </a:avLst>
          </a:prstGeom>
          <a:noFill/>
          <a:ln w="3175">
            <a:noFill/>
          </a:ln>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a:extLst>
              <a:ext uri="{FF2B5EF4-FFF2-40B4-BE49-F238E27FC236}">
                <a16:creationId xmlns:a16="http://schemas.microsoft.com/office/drawing/2014/main" id="{973CC44D-C4E5-B148-8424-D309BAD434F9}"/>
              </a:ext>
            </a:extLst>
          </p:cNvPr>
          <p:cNvSpPr>
            <a:spLocks noGrp="1"/>
          </p:cNvSpPr>
          <p:nvPr>
            <p:ph type="dt" sz="half" idx="13"/>
          </p:nvPr>
        </p:nvSpPr>
        <p:spPr/>
        <p:txBody>
          <a:bodyPr/>
          <a:lstStyle/>
          <a:p>
            <a:endParaRPr lang="en-US"/>
          </a:p>
        </p:txBody>
      </p:sp>
      <p:sp>
        <p:nvSpPr>
          <p:cNvPr id="4" name="Footer Placeholder 3">
            <a:extLst>
              <a:ext uri="{FF2B5EF4-FFF2-40B4-BE49-F238E27FC236}">
                <a16:creationId xmlns:a16="http://schemas.microsoft.com/office/drawing/2014/main" id="{B5E87FB6-092D-2261-C61B-A13F398BD061}"/>
              </a:ext>
            </a:extLst>
          </p:cNvPr>
          <p:cNvSpPr>
            <a:spLocks noGrp="1"/>
          </p:cNvSpPr>
          <p:nvPr>
            <p:ph type="ftr" sz="quarter" idx="14"/>
          </p:nvPr>
        </p:nvSpPr>
        <p:spPr/>
        <p:txBody>
          <a:bodyPr/>
          <a:lstStyle/>
          <a:p>
            <a:endParaRPr lang="en-US"/>
          </a:p>
        </p:txBody>
      </p:sp>
      <p:sp>
        <p:nvSpPr>
          <p:cNvPr id="5" name="Title 4">
            <a:extLst>
              <a:ext uri="{FF2B5EF4-FFF2-40B4-BE49-F238E27FC236}">
                <a16:creationId xmlns:a16="http://schemas.microsoft.com/office/drawing/2014/main" id="{DACA2C3D-12FE-63E8-E6E7-2094824214F5}"/>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01866056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White Blank">
    <p:bg>
      <p:bgPr>
        <a:solidFill>
          <a:schemeClr val="tx2"/>
        </a:solidFill>
        <a:effectLst/>
      </p:bgPr>
    </p:bg>
    <p:spTree>
      <p:nvGrpSpPr>
        <p:cNvPr id="1" name=""/>
        <p:cNvGrpSpPr/>
        <p:nvPr/>
      </p:nvGrpSpPr>
      <p:grpSpPr>
        <a:xfrm>
          <a:off x="0" y="0"/>
          <a:ext cx="0" cy="0"/>
          <a:chOff x="0" y="0"/>
          <a:chExt cx="0" cy="0"/>
        </a:xfrm>
      </p:grpSpPr>
      <p:sp>
        <p:nvSpPr>
          <p:cNvPr id="2" name="Text Box 14">
            <a:extLst>
              <a:ext uri="{FF2B5EF4-FFF2-40B4-BE49-F238E27FC236}">
                <a16:creationId xmlns:a16="http://schemas.microsoft.com/office/drawing/2014/main" id="{FBBAD3CE-397E-AB37-EDAD-8632BE0AA2DA}"/>
              </a:ext>
            </a:extLst>
          </p:cNvPr>
          <p:cNvSpPr txBox="1">
            <a:spLocks noChangeArrowheads="1"/>
          </p:cNvSpPr>
          <p:nvPr userDrawn="1"/>
        </p:nvSpPr>
        <p:spPr bwMode="auto">
          <a:xfrm>
            <a:off x="11375588" y="132577"/>
            <a:ext cx="548640" cy="169277"/>
          </a:xfrm>
          <a:prstGeom prst="rect">
            <a:avLst/>
          </a:prstGeom>
          <a:noFill/>
          <a:ln w="9525">
            <a:noFill/>
            <a:miter lim="800000"/>
            <a:headEnd/>
            <a:tailEnd/>
          </a:ln>
          <a:effectLst/>
        </p:spPr>
        <p:txBody>
          <a:bodyPr wrap="square" tIns="0" rIns="0" bIns="0">
            <a:spAutoFit/>
          </a:bodyPr>
          <a:lstStyle/>
          <a:p>
            <a:pPr algn="r">
              <a:spcBef>
                <a:spcPct val="50000"/>
              </a:spcBef>
              <a:defRPr/>
            </a:pPr>
            <a:fld id="{99D903CA-8EC9-4EB0-B4F7-7D6D89967A95}" type="slidenum">
              <a:rPr lang="en-US" sz="1100" b="0" baseline="0" smtClean="0">
                <a:solidFill>
                  <a:schemeClr val="tx1">
                    <a:lumMod val="50000"/>
                    <a:lumOff val="50000"/>
                  </a:schemeClr>
                </a:solidFill>
              </a:rPr>
              <a:pPr algn="r">
                <a:spcBef>
                  <a:spcPct val="50000"/>
                </a:spcBef>
                <a:defRPr/>
              </a:pPr>
              <a:t>‹#›</a:t>
            </a:fld>
            <a:endParaRPr lang="en-US" sz="1100" b="0" baseline="0">
              <a:solidFill>
                <a:schemeClr val="tx1">
                  <a:lumMod val="50000"/>
                  <a:lumOff val="50000"/>
                </a:schemeClr>
              </a:solidFill>
            </a:endParaRPr>
          </a:p>
        </p:txBody>
      </p:sp>
      <p:sp>
        <p:nvSpPr>
          <p:cNvPr id="4" name="Date Placeholder 3">
            <a:extLst>
              <a:ext uri="{FF2B5EF4-FFF2-40B4-BE49-F238E27FC236}">
                <a16:creationId xmlns:a16="http://schemas.microsoft.com/office/drawing/2014/main" id="{BE1E501C-5AFD-BA9E-01BC-6D3F0A876CDA}"/>
              </a:ext>
            </a:extLst>
          </p:cNvPr>
          <p:cNvSpPr>
            <a:spLocks noGrp="1"/>
          </p:cNvSpPr>
          <p:nvPr>
            <p:ph type="dt" sz="half" idx="10"/>
          </p:nvPr>
        </p:nvSpPr>
        <p:spPr/>
        <p:txBody>
          <a:bodyPr/>
          <a:lstStyle>
            <a:lvl1pPr>
              <a:defRPr>
                <a:solidFill>
                  <a:schemeClr val="tx1">
                    <a:lumMod val="50000"/>
                    <a:lumOff val="50000"/>
                  </a:schemeClr>
                </a:solidFill>
              </a:defRPr>
            </a:lvl1pPr>
          </a:lstStyle>
          <a:p>
            <a:endParaRPr lang="en-US"/>
          </a:p>
        </p:txBody>
      </p:sp>
      <p:sp>
        <p:nvSpPr>
          <p:cNvPr id="7" name="Footer Placeholder 6">
            <a:extLst>
              <a:ext uri="{FF2B5EF4-FFF2-40B4-BE49-F238E27FC236}">
                <a16:creationId xmlns:a16="http://schemas.microsoft.com/office/drawing/2014/main" id="{BD51F885-1610-859A-C99A-21311C9FAB15}"/>
              </a:ext>
            </a:extLst>
          </p:cNvPr>
          <p:cNvSpPr>
            <a:spLocks noGrp="1"/>
          </p:cNvSpPr>
          <p:nvPr>
            <p:ph type="ftr" sz="quarter" idx="11"/>
          </p:nvPr>
        </p:nvSpPr>
        <p:spPr/>
        <p:txBody>
          <a:bodyPr/>
          <a:lstStyle>
            <a:lvl1pPr>
              <a:defRPr>
                <a:solidFill>
                  <a:schemeClr val="tx1">
                    <a:lumMod val="50000"/>
                    <a:lumOff val="50000"/>
                  </a:schemeClr>
                </a:solidFill>
              </a:defRPr>
            </a:lvl1pPr>
          </a:lstStyle>
          <a:p>
            <a:endParaRPr lang="en-US"/>
          </a:p>
        </p:txBody>
      </p:sp>
    </p:spTree>
    <p:extLst>
      <p:ext uri="{BB962C8B-B14F-4D97-AF65-F5344CB8AC3E}">
        <p14:creationId xmlns:p14="http://schemas.microsoft.com/office/powerpoint/2010/main" val="2162372932"/>
      </p:ext>
    </p:extLst>
  </p:cSld>
  <p:clrMapOvr>
    <a:masterClrMapping/>
  </p:clrMapOvr>
  <p:hf hdr="0" dt="0"/>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1_White Blank">
    <p:bg>
      <p:bgPr>
        <a:solidFill>
          <a:schemeClr val="bg1">
            <a:lumMod val="40000"/>
            <a:lumOff val="60000"/>
          </a:schemeClr>
        </a:solidFill>
        <a:effectLst/>
      </p:bgPr>
    </p:bg>
    <p:spTree>
      <p:nvGrpSpPr>
        <p:cNvPr id="1" name=""/>
        <p:cNvGrpSpPr/>
        <p:nvPr/>
      </p:nvGrpSpPr>
      <p:grpSpPr>
        <a:xfrm>
          <a:off x="0" y="0"/>
          <a:ext cx="0" cy="0"/>
          <a:chOff x="0" y="0"/>
          <a:chExt cx="0" cy="0"/>
        </a:xfrm>
      </p:grpSpPr>
      <p:sp>
        <p:nvSpPr>
          <p:cNvPr id="2" name="Text Box 14">
            <a:extLst>
              <a:ext uri="{FF2B5EF4-FFF2-40B4-BE49-F238E27FC236}">
                <a16:creationId xmlns:a16="http://schemas.microsoft.com/office/drawing/2014/main" id="{5559FF84-4EB7-248C-A9A3-21393A68E553}"/>
              </a:ext>
            </a:extLst>
          </p:cNvPr>
          <p:cNvSpPr txBox="1">
            <a:spLocks noChangeArrowheads="1"/>
          </p:cNvSpPr>
          <p:nvPr userDrawn="1"/>
        </p:nvSpPr>
        <p:spPr bwMode="auto">
          <a:xfrm>
            <a:off x="11375588" y="132577"/>
            <a:ext cx="548640" cy="169277"/>
          </a:xfrm>
          <a:prstGeom prst="rect">
            <a:avLst/>
          </a:prstGeom>
          <a:noFill/>
          <a:ln w="9525">
            <a:noFill/>
            <a:miter lim="800000"/>
            <a:headEnd/>
            <a:tailEnd/>
          </a:ln>
          <a:effectLst/>
        </p:spPr>
        <p:txBody>
          <a:bodyPr wrap="square" tIns="0" rIns="0" bIns="0">
            <a:spAutoFit/>
          </a:bodyPr>
          <a:lstStyle/>
          <a:p>
            <a:pPr algn="r">
              <a:spcBef>
                <a:spcPct val="50000"/>
              </a:spcBef>
              <a:defRPr/>
            </a:pPr>
            <a:fld id="{99D903CA-8EC9-4EB0-B4F7-7D6D89967A95}" type="slidenum">
              <a:rPr lang="en-US" sz="1100" b="0" baseline="0" smtClean="0">
                <a:solidFill>
                  <a:schemeClr val="tx1">
                    <a:lumMod val="50000"/>
                    <a:lumOff val="50000"/>
                  </a:schemeClr>
                </a:solidFill>
              </a:rPr>
              <a:pPr algn="r">
                <a:spcBef>
                  <a:spcPct val="50000"/>
                </a:spcBef>
                <a:defRPr/>
              </a:pPr>
              <a:t>‹#›</a:t>
            </a:fld>
            <a:endParaRPr lang="en-US" sz="1100" b="0" baseline="0">
              <a:solidFill>
                <a:schemeClr val="tx1">
                  <a:lumMod val="50000"/>
                  <a:lumOff val="50000"/>
                </a:schemeClr>
              </a:solidFill>
            </a:endParaRPr>
          </a:p>
        </p:txBody>
      </p:sp>
      <p:sp>
        <p:nvSpPr>
          <p:cNvPr id="4" name="Date Placeholder 3">
            <a:extLst>
              <a:ext uri="{FF2B5EF4-FFF2-40B4-BE49-F238E27FC236}">
                <a16:creationId xmlns:a16="http://schemas.microsoft.com/office/drawing/2014/main" id="{92A3D6AC-9998-6147-A3AF-01786A8BC7B5}"/>
              </a:ext>
            </a:extLst>
          </p:cNvPr>
          <p:cNvSpPr>
            <a:spLocks noGrp="1"/>
          </p:cNvSpPr>
          <p:nvPr>
            <p:ph type="dt" sz="half" idx="10"/>
          </p:nvPr>
        </p:nvSpPr>
        <p:spPr/>
        <p:txBody>
          <a:bodyPr/>
          <a:lstStyle>
            <a:lvl1pPr>
              <a:defRPr>
                <a:solidFill>
                  <a:schemeClr val="tx1">
                    <a:lumMod val="50000"/>
                    <a:lumOff val="50000"/>
                  </a:schemeClr>
                </a:solidFill>
              </a:defRPr>
            </a:lvl1pPr>
          </a:lstStyle>
          <a:p>
            <a:endParaRPr lang="en-US"/>
          </a:p>
        </p:txBody>
      </p:sp>
      <p:sp>
        <p:nvSpPr>
          <p:cNvPr id="5" name="Footer Placeholder 4">
            <a:extLst>
              <a:ext uri="{FF2B5EF4-FFF2-40B4-BE49-F238E27FC236}">
                <a16:creationId xmlns:a16="http://schemas.microsoft.com/office/drawing/2014/main" id="{9E61DC4E-D996-A484-FCFC-B8F377D377A1}"/>
              </a:ext>
            </a:extLst>
          </p:cNvPr>
          <p:cNvSpPr>
            <a:spLocks noGrp="1"/>
          </p:cNvSpPr>
          <p:nvPr>
            <p:ph type="ftr" sz="quarter" idx="11"/>
          </p:nvPr>
        </p:nvSpPr>
        <p:spPr/>
        <p:txBody>
          <a:bodyPr/>
          <a:lstStyle>
            <a:lvl1pPr>
              <a:defRPr>
                <a:solidFill>
                  <a:schemeClr val="tx1">
                    <a:lumMod val="50000"/>
                    <a:lumOff val="50000"/>
                  </a:schemeClr>
                </a:solidFill>
              </a:defRPr>
            </a:lvl1pPr>
          </a:lstStyle>
          <a:p>
            <a:endParaRPr lang="en-US"/>
          </a:p>
        </p:txBody>
      </p:sp>
    </p:spTree>
    <p:extLst>
      <p:ext uri="{BB962C8B-B14F-4D97-AF65-F5344CB8AC3E}">
        <p14:creationId xmlns:p14="http://schemas.microsoft.com/office/powerpoint/2010/main" val="356947279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Black Blank">
    <p:bg>
      <p:bgPr>
        <a:solidFill>
          <a:schemeClr val="tx1"/>
        </a:solidFill>
        <a:effectLst/>
      </p:bgPr>
    </p:bg>
    <p:spTree>
      <p:nvGrpSpPr>
        <p:cNvPr id="1" name=""/>
        <p:cNvGrpSpPr/>
        <p:nvPr/>
      </p:nvGrpSpPr>
      <p:grpSpPr>
        <a:xfrm>
          <a:off x="0" y="0"/>
          <a:ext cx="0" cy="0"/>
          <a:chOff x="0" y="0"/>
          <a:chExt cx="0" cy="0"/>
        </a:xfrm>
      </p:grpSpPr>
      <p:sp>
        <p:nvSpPr>
          <p:cNvPr id="2" name="Text Box 14">
            <a:extLst>
              <a:ext uri="{FF2B5EF4-FFF2-40B4-BE49-F238E27FC236}">
                <a16:creationId xmlns:a16="http://schemas.microsoft.com/office/drawing/2014/main" id="{6B1EDEA3-517F-FC35-5A19-094E3BE709A0}"/>
              </a:ext>
            </a:extLst>
          </p:cNvPr>
          <p:cNvSpPr txBox="1">
            <a:spLocks noChangeArrowheads="1"/>
          </p:cNvSpPr>
          <p:nvPr userDrawn="1"/>
        </p:nvSpPr>
        <p:spPr bwMode="auto">
          <a:xfrm>
            <a:off x="11375588" y="132577"/>
            <a:ext cx="548640" cy="169277"/>
          </a:xfrm>
          <a:prstGeom prst="rect">
            <a:avLst/>
          </a:prstGeom>
          <a:noFill/>
          <a:ln w="9525">
            <a:noFill/>
            <a:miter lim="800000"/>
            <a:headEnd/>
            <a:tailEnd/>
          </a:ln>
          <a:effectLst/>
        </p:spPr>
        <p:txBody>
          <a:bodyPr wrap="square" tIns="0" rIns="0" bIns="0">
            <a:spAutoFit/>
          </a:bodyPr>
          <a:lstStyle/>
          <a:p>
            <a:pPr algn="r">
              <a:spcBef>
                <a:spcPct val="50000"/>
              </a:spcBef>
              <a:defRPr/>
            </a:pPr>
            <a:fld id="{99D903CA-8EC9-4EB0-B4F7-7D6D89967A95}" type="slidenum">
              <a:rPr lang="en-US" sz="1100" b="0" baseline="0" smtClean="0">
                <a:solidFill>
                  <a:schemeClr val="tx2"/>
                </a:solidFill>
              </a:rPr>
              <a:pPr algn="r">
                <a:spcBef>
                  <a:spcPct val="50000"/>
                </a:spcBef>
                <a:defRPr/>
              </a:pPr>
              <a:t>‹#›</a:t>
            </a:fld>
            <a:endParaRPr lang="en-US" sz="1100" b="0" baseline="0">
              <a:solidFill>
                <a:schemeClr val="tx2"/>
              </a:solidFill>
            </a:endParaRPr>
          </a:p>
        </p:txBody>
      </p:sp>
      <p:sp>
        <p:nvSpPr>
          <p:cNvPr id="4" name="Date Placeholder 3">
            <a:extLst>
              <a:ext uri="{FF2B5EF4-FFF2-40B4-BE49-F238E27FC236}">
                <a16:creationId xmlns:a16="http://schemas.microsoft.com/office/drawing/2014/main" id="{B429D516-C317-CDC1-DADB-0B020CDC0237}"/>
              </a:ext>
            </a:extLst>
          </p:cNvPr>
          <p:cNvSpPr>
            <a:spLocks noGrp="1"/>
          </p:cNvSpPr>
          <p:nvPr>
            <p:ph type="dt" sz="half" idx="10"/>
          </p:nvPr>
        </p:nvSpPr>
        <p:spPr/>
        <p:txBody>
          <a:bodyPr/>
          <a:lstStyle>
            <a:lvl1pPr>
              <a:defRPr>
                <a:solidFill>
                  <a:schemeClr val="tx2"/>
                </a:solidFill>
              </a:defRPr>
            </a:lvl1pPr>
          </a:lstStyle>
          <a:p>
            <a:endParaRPr lang="en-US"/>
          </a:p>
        </p:txBody>
      </p:sp>
      <p:sp>
        <p:nvSpPr>
          <p:cNvPr id="5" name="Footer Placeholder 4">
            <a:extLst>
              <a:ext uri="{FF2B5EF4-FFF2-40B4-BE49-F238E27FC236}">
                <a16:creationId xmlns:a16="http://schemas.microsoft.com/office/drawing/2014/main" id="{CCEEA777-D26F-FC0E-BCB6-7D77B101103A}"/>
              </a:ext>
            </a:extLst>
          </p:cNvPr>
          <p:cNvSpPr>
            <a:spLocks noGrp="1"/>
          </p:cNvSpPr>
          <p:nvPr>
            <p:ph type="ftr" sz="quarter" idx="11"/>
          </p:nvPr>
        </p:nvSpPr>
        <p:spPr/>
        <p:txBody>
          <a:bodyPr/>
          <a:lstStyle>
            <a:lvl1pPr>
              <a:defRPr>
                <a:solidFill>
                  <a:schemeClr val="tx2"/>
                </a:solidFill>
              </a:defRPr>
            </a:lvl1pPr>
          </a:lstStyle>
          <a:p>
            <a:endParaRPr lang="en-US"/>
          </a:p>
        </p:txBody>
      </p:sp>
    </p:spTree>
    <p:extLst>
      <p:ext uri="{BB962C8B-B14F-4D97-AF65-F5344CB8AC3E}">
        <p14:creationId xmlns:p14="http://schemas.microsoft.com/office/powerpoint/2010/main" val="2944881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4C367-32F0-B2D4-D5D4-AC8FB6D3EB94}"/>
              </a:ext>
            </a:extLst>
          </p:cNvPr>
          <p:cNvSpPr>
            <a:spLocks noGrp="1"/>
          </p:cNvSpPr>
          <p:nvPr>
            <p:ph type="title"/>
          </p:nvPr>
        </p:nvSpPr>
        <p:spPr>
          <a:xfrm>
            <a:off x="1952892" y="548013"/>
            <a:ext cx="9368241" cy="1098225"/>
          </a:xfrm>
          <a:prstGeom prst="rect">
            <a:avLst/>
          </a:prstGeom>
        </p:spPr>
        <p:txBody>
          <a:bodyPr/>
          <a:lstStyle>
            <a:lvl1pPr>
              <a:defRPr b="1">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D1D2F617-67B1-C689-3FC6-DBCC717C39F9}"/>
              </a:ext>
            </a:extLst>
          </p:cNvPr>
          <p:cNvSpPr>
            <a:spLocks noGrp="1"/>
          </p:cNvSpPr>
          <p:nvPr>
            <p:ph sz="half" idx="1"/>
          </p:nvPr>
        </p:nvSpPr>
        <p:spPr>
          <a:xfrm>
            <a:off x="1952892" y="1825625"/>
            <a:ext cx="4937769"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7619F59-46F7-7FA3-BF81-DA26BF009864}"/>
              </a:ext>
            </a:extLst>
          </p:cNvPr>
          <p:cNvSpPr>
            <a:spLocks noGrp="1"/>
          </p:cNvSpPr>
          <p:nvPr>
            <p:ph sz="half" idx="2"/>
          </p:nvPr>
        </p:nvSpPr>
        <p:spPr>
          <a:xfrm>
            <a:off x="7043061" y="1825625"/>
            <a:ext cx="4937769"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42CDFE2A-7E54-C2A1-F5D0-F2F72329C839}"/>
              </a:ext>
            </a:extLst>
          </p:cNvPr>
          <p:cNvSpPr>
            <a:spLocks noGrp="1"/>
          </p:cNvSpPr>
          <p:nvPr>
            <p:ph type="sldNum" sz="quarter" idx="12"/>
          </p:nvPr>
        </p:nvSpPr>
        <p:spPr>
          <a:xfrm>
            <a:off x="8610600" y="6356350"/>
            <a:ext cx="2743200" cy="365125"/>
          </a:xfrm>
          <a:prstGeom prst="rect">
            <a:avLst/>
          </a:prstGeom>
        </p:spPr>
        <p:txBody>
          <a:bodyPr/>
          <a:lstStyle/>
          <a:p>
            <a:fld id="{C9A37824-BB8D-4799-9845-F5B47B5E45C7}" type="slidenum">
              <a:rPr lang="en-US" smtClean="0"/>
              <a:t>‹#›</a:t>
            </a:fld>
            <a:endParaRPr lang="en-US"/>
          </a:p>
        </p:txBody>
      </p:sp>
    </p:spTree>
    <p:extLst>
      <p:ext uri="{BB962C8B-B14F-4D97-AF65-F5344CB8AC3E}">
        <p14:creationId xmlns:p14="http://schemas.microsoft.com/office/powerpoint/2010/main" val="275575571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Background no graphics">
    <p:bg>
      <p:bgPr>
        <a:gradFill flip="none" rotWithShape="1">
          <a:gsLst>
            <a:gs pos="80000">
              <a:schemeClr val="tx2"/>
            </a:gs>
            <a:gs pos="90000">
              <a:schemeClr val="tx2">
                <a:alpha val="45000"/>
              </a:schemeClr>
            </a:gs>
            <a:gs pos="95000">
              <a:schemeClr val="bg2">
                <a:lumMod val="9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ext Box 14">
            <a:extLst>
              <a:ext uri="{FF2B5EF4-FFF2-40B4-BE49-F238E27FC236}">
                <a16:creationId xmlns:a16="http://schemas.microsoft.com/office/drawing/2014/main" id="{0BFA849C-531C-7595-39B1-5EC87690F476}"/>
              </a:ext>
            </a:extLst>
          </p:cNvPr>
          <p:cNvSpPr txBox="1">
            <a:spLocks noChangeArrowheads="1"/>
          </p:cNvSpPr>
          <p:nvPr userDrawn="1"/>
        </p:nvSpPr>
        <p:spPr bwMode="auto">
          <a:xfrm>
            <a:off x="11375588" y="132577"/>
            <a:ext cx="548640" cy="169277"/>
          </a:xfrm>
          <a:prstGeom prst="rect">
            <a:avLst/>
          </a:prstGeom>
          <a:noFill/>
          <a:ln w="9525">
            <a:noFill/>
            <a:miter lim="800000"/>
            <a:headEnd/>
            <a:tailEnd/>
          </a:ln>
          <a:effectLst/>
        </p:spPr>
        <p:txBody>
          <a:bodyPr wrap="square" tIns="0" rIns="0" bIns="0">
            <a:spAutoFit/>
          </a:bodyPr>
          <a:lstStyle/>
          <a:p>
            <a:pPr algn="r">
              <a:spcBef>
                <a:spcPct val="50000"/>
              </a:spcBef>
              <a:defRPr/>
            </a:pPr>
            <a:fld id="{99D903CA-8EC9-4EB0-B4F7-7D6D89967A95}" type="slidenum">
              <a:rPr lang="en-US" sz="1100" b="0" baseline="0" smtClean="0">
                <a:solidFill>
                  <a:schemeClr val="tx1"/>
                </a:solidFill>
              </a:rPr>
              <a:pPr algn="r">
                <a:spcBef>
                  <a:spcPct val="50000"/>
                </a:spcBef>
                <a:defRPr/>
              </a:pPr>
              <a:t>‹#›</a:t>
            </a:fld>
            <a:endParaRPr lang="en-US" sz="1100" b="0" baseline="0">
              <a:solidFill>
                <a:schemeClr val="tx1"/>
              </a:solidFill>
            </a:endParaRPr>
          </a:p>
        </p:txBody>
      </p:sp>
      <p:sp>
        <p:nvSpPr>
          <p:cNvPr id="4" name="Date Placeholder 3">
            <a:extLst>
              <a:ext uri="{FF2B5EF4-FFF2-40B4-BE49-F238E27FC236}">
                <a16:creationId xmlns:a16="http://schemas.microsoft.com/office/drawing/2014/main" id="{85935D2E-75B7-4B2F-83E6-4B2460140D3F}"/>
              </a:ext>
            </a:extLst>
          </p:cNvPr>
          <p:cNvSpPr>
            <a:spLocks noGrp="1"/>
          </p:cNvSpPr>
          <p:nvPr>
            <p:ph type="dt" sz="half" idx="10"/>
          </p:nvPr>
        </p:nvSpPr>
        <p:spPr/>
        <p:txBody>
          <a:bodyPr/>
          <a:lstStyle>
            <a:lvl1pPr>
              <a:defRPr>
                <a:solidFill>
                  <a:schemeClr val="bg2">
                    <a:lumMod val="50000"/>
                  </a:schemeClr>
                </a:solidFill>
              </a:defRPr>
            </a:lvl1pPr>
          </a:lstStyle>
          <a:p>
            <a:endParaRPr lang="en-US"/>
          </a:p>
        </p:txBody>
      </p:sp>
      <p:sp>
        <p:nvSpPr>
          <p:cNvPr id="5" name="Footer Placeholder 4">
            <a:extLst>
              <a:ext uri="{FF2B5EF4-FFF2-40B4-BE49-F238E27FC236}">
                <a16:creationId xmlns:a16="http://schemas.microsoft.com/office/drawing/2014/main" id="{C5AC37A7-6517-1C05-89FB-ACDA8ECF89DF}"/>
              </a:ext>
            </a:extLst>
          </p:cNvPr>
          <p:cNvSpPr>
            <a:spLocks noGrp="1"/>
          </p:cNvSpPr>
          <p:nvPr>
            <p:ph type="ftr" sz="quarter" idx="11"/>
          </p:nvPr>
        </p:nvSpPr>
        <p:spPr/>
        <p:txBody>
          <a:bodyPr/>
          <a:lstStyle>
            <a:lvl1pPr>
              <a:defRPr>
                <a:solidFill>
                  <a:schemeClr val="bg2">
                    <a:lumMod val="50000"/>
                  </a:schemeClr>
                </a:solidFill>
              </a:defRPr>
            </a:lvl1pPr>
          </a:lstStyle>
          <a:p>
            <a:endParaRPr lang="en-US"/>
          </a:p>
        </p:txBody>
      </p:sp>
    </p:spTree>
    <p:extLst>
      <p:ext uri="{BB962C8B-B14F-4D97-AF65-F5344CB8AC3E}">
        <p14:creationId xmlns:p14="http://schemas.microsoft.com/office/powerpoint/2010/main" val="118471417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Section Header">
    <p:bg>
      <p:bgPr>
        <a:solidFill>
          <a:schemeClr val="tx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7843223-5086-843F-D346-CCDD12959DF3}"/>
              </a:ext>
            </a:extLst>
          </p:cNvPr>
          <p:cNvPicPr>
            <a:picLocks noChangeAspect="1"/>
          </p:cNvPicPr>
          <p:nvPr userDrawn="1"/>
        </p:nvPicPr>
        <p:blipFill>
          <a:blip r:embed="rId2">
            <a:alphaModFix amt="15000"/>
            <a:extLst>
              <a:ext uri="{28A0092B-C50C-407E-A947-70E740481C1C}">
                <a14:useLocalDpi xmlns:a14="http://schemas.microsoft.com/office/drawing/2010/main"/>
              </a:ext>
            </a:extLst>
          </a:blip>
          <a:stretch>
            <a:fillRect/>
          </a:stretch>
        </p:blipFill>
        <p:spPr>
          <a:xfrm>
            <a:off x="1805" y="0"/>
            <a:ext cx="12188389" cy="6858000"/>
          </a:xfrm>
          <a:prstGeom prst="rect">
            <a:avLst/>
          </a:prstGeom>
        </p:spPr>
      </p:pic>
      <p:sp>
        <p:nvSpPr>
          <p:cNvPr id="14" name="Title Placeholder 1"/>
          <p:cNvSpPr>
            <a:spLocks noGrp="1"/>
          </p:cNvSpPr>
          <p:nvPr>
            <p:ph type="title"/>
          </p:nvPr>
        </p:nvSpPr>
        <p:spPr bwMode="auto">
          <a:xfrm>
            <a:off x="266700" y="2286001"/>
            <a:ext cx="11658600" cy="1285874"/>
          </a:xfrm>
          <a:prstGeom prst="rect">
            <a:avLst/>
          </a:prstGeom>
          <a:noFill/>
          <a:ln w="9525">
            <a:solidFill>
              <a:schemeClr val="accent3"/>
            </a:solidFill>
            <a:miter lim="800000"/>
            <a:headEnd/>
            <a:tailEnd/>
          </a:ln>
        </p:spPr>
        <p:txBody>
          <a:bodyPr anchor="b"/>
          <a:lstStyle>
            <a:lvl1pPr>
              <a:defRPr sz="3200" b="0" baseline="0">
                <a:solidFill>
                  <a:schemeClr val="accent3"/>
                </a:solidFill>
              </a:defRPr>
            </a:lvl1pPr>
          </a:lstStyle>
          <a:p>
            <a:pPr lvl="0"/>
            <a:r>
              <a:rPr lang="en-US"/>
              <a:t>Click to edit Master title style</a:t>
            </a:r>
          </a:p>
        </p:txBody>
      </p:sp>
      <p:sp>
        <p:nvSpPr>
          <p:cNvPr id="6" name="Text Placeholder 5"/>
          <p:cNvSpPr>
            <a:spLocks noGrp="1"/>
          </p:cNvSpPr>
          <p:nvPr>
            <p:ph type="body" sz="quarter" idx="12"/>
          </p:nvPr>
        </p:nvSpPr>
        <p:spPr>
          <a:xfrm>
            <a:off x="266700" y="3687764"/>
            <a:ext cx="8496300" cy="854075"/>
          </a:xfrm>
          <a:ln>
            <a:solidFill>
              <a:schemeClr val="accent3"/>
            </a:solidFill>
          </a:ln>
        </p:spPr>
        <p:txBody>
          <a:bodyPr anchor="ctr"/>
          <a:lstStyle>
            <a:lvl1pPr marL="0" indent="0">
              <a:defRPr>
                <a:solidFill>
                  <a:schemeClr val="tx2"/>
                </a:solidFill>
              </a:defRPr>
            </a:lvl1pPr>
          </a:lstStyle>
          <a:p>
            <a:pPr lvl="0"/>
            <a:r>
              <a:rPr lang="en-US"/>
              <a:t>Click to edit Master text styles</a:t>
            </a:r>
          </a:p>
        </p:txBody>
      </p:sp>
      <p:sp>
        <p:nvSpPr>
          <p:cNvPr id="2" name="Date Placeholder 1">
            <a:extLst>
              <a:ext uri="{FF2B5EF4-FFF2-40B4-BE49-F238E27FC236}">
                <a16:creationId xmlns:a16="http://schemas.microsoft.com/office/drawing/2014/main" id="{98D00C84-D329-4DD4-96D7-92CD4C330181}"/>
              </a:ext>
            </a:extLst>
          </p:cNvPr>
          <p:cNvSpPr>
            <a:spLocks noGrp="1"/>
          </p:cNvSpPr>
          <p:nvPr>
            <p:ph type="dt" sz="half" idx="13"/>
          </p:nvPr>
        </p:nvSpPr>
        <p:spPr>
          <a:xfrm>
            <a:off x="8763000" y="3697289"/>
            <a:ext cx="3161228" cy="844550"/>
          </a:xfrm>
          <a:prstGeom prst="rect">
            <a:avLst/>
          </a:prstGeom>
          <a:ln>
            <a:solidFill>
              <a:schemeClr val="accent3"/>
            </a:solidFill>
          </a:ln>
        </p:spPr>
        <p:txBody>
          <a:bodyPr/>
          <a:lstStyle>
            <a:lvl1pPr algn="ctr">
              <a:defRPr sz="2000">
                <a:solidFill>
                  <a:schemeClr val="accent3"/>
                </a:solidFill>
              </a:defRPr>
            </a:lvl1pPr>
          </a:lstStyle>
          <a:p>
            <a:endParaRPr lang="en-US"/>
          </a:p>
        </p:txBody>
      </p:sp>
      <p:sp>
        <p:nvSpPr>
          <p:cNvPr id="3" name="Text Box 14">
            <a:extLst>
              <a:ext uri="{FF2B5EF4-FFF2-40B4-BE49-F238E27FC236}">
                <a16:creationId xmlns:a16="http://schemas.microsoft.com/office/drawing/2014/main" id="{71C01142-E0C8-B2A1-CF08-DDC0741713EA}"/>
              </a:ext>
            </a:extLst>
          </p:cNvPr>
          <p:cNvSpPr txBox="1">
            <a:spLocks noChangeArrowheads="1"/>
          </p:cNvSpPr>
          <p:nvPr userDrawn="1"/>
        </p:nvSpPr>
        <p:spPr bwMode="auto">
          <a:xfrm>
            <a:off x="11375588" y="132577"/>
            <a:ext cx="548640" cy="169277"/>
          </a:xfrm>
          <a:prstGeom prst="rect">
            <a:avLst/>
          </a:prstGeom>
          <a:noFill/>
          <a:ln w="9525">
            <a:noFill/>
            <a:miter lim="800000"/>
            <a:headEnd/>
            <a:tailEnd/>
          </a:ln>
          <a:effectLst/>
        </p:spPr>
        <p:txBody>
          <a:bodyPr wrap="square" tIns="0" rIns="0" bIns="0">
            <a:spAutoFit/>
          </a:bodyPr>
          <a:lstStyle/>
          <a:p>
            <a:pPr algn="r">
              <a:spcBef>
                <a:spcPct val="50000"/>
              </a:spcBef>
              <a:defRPr/>
            </a:pPr>
            <a:fld id="{99D903CA-8EC9-4EB0-B4F7-7D6D89967A95}" type="slidenum">
              <a:rPr lang="en-US" sz="1100" b="0" baseline="0" smtClean="0"/>
              <a:pPr algn="r">
                <a:spcBef>
                  <a:spcPct val="50000"/>
                </a:spcBef>
                <a:defRPr/>
              </a:pPr>
              <a:t>‹#›</a:t>
            </a:fld>
            <a:endParaRPr lang="en-US" sz="1100" b="0" baseline="0"/>
          </a:p>
        </p:txBody>
      </p:sp>
      <p:pic>
        <p:nvPicPr>
          <p:cNvPr id="11" name="Picture 10" descr="A picture containing qr code&#10;&#10;Description automatically generated">
            <a:extLst>
              <a:ext uri="{FF2B5EF4-FFF2-40B4-BE49-F238E27FC236}">
                <a16:creationId xmlns:a16="http://schemas.microsoft.com/office/drawing/2014/main" id="{C7BD8055-FF8F-646E-4F9E-84B4A33A92B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0500" y="5602330"/>
            <a:ext cx="2402348" cy="1065985"/>
          </a:xfrm>
          <a:prstGeom prst="rect">
            <a:avLst/>
          </a:prstGeom>
        </p:spPr>
      </p:pic>
    </p:spTree>
    <p:extLst>
      <p:ext uri="{BB962C8B-B14F-4D97-AF65-F5344CB8AC3E}">
        <p14:creationId xmlns:p14="http://schemas.microsoft.com/office/powerpoint/2010/main" val="213221591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Section header - no Sub-Head">
    <p:bg>
      <p:bgPr>
        <a:solidFill>
          <a:schemeClr val="tx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A9860E5-FB16-921B-9978-59B24F56F9F5}"/>
              </a:ext>
            </a:extLst>
          </p:cNvPr>
          <p:cNvPicPr>
            <a:picLocks noChangeAspect="1"/>
          </p:cNvPicPr>
          <p:nvPr userDrawn="1"/>
        </p:nvPicPr>
        <p:blipFill>
          <a:blip r:embed="rId2">
            <a:alphaModFix amt="15000"/>
            <a:extLst>
              <a:ext uri="{28A0092B-C50C-407E-A947-70E740481C1C}">
                <a14:useLocalDpi xmlns:a14="http://schemas.microsoft.com/office/drawing/2010/main"/>
              </a:ext>
            </a:extLst>
          </a:blip>
          <a:stretch>
            <a:fillRect/>
          </a:stretch>
        </p:blipFill>
        <p:spPr>
          <a:xfrm>
            <a:off x="1805" y="0"/>
            <a:ext cx="12188389" cy="6858000"/>
          </a:xfrm>
          <a:prstGeom prst="rect">
            <a:avLst/>
          </a:prstGeom>
        </p:spPr>
      </p:pic>
      <p:sp>
        <p:nvSpPr>
          <p:cNvPr id="14" name="Title Placeholder 1"/>
          <p:cNvSpPr>
            <a:spLocks noGrp="1"/>
          </p:cNvSpPr>
          <p:nvPr>
            <p:ph type="title"/>
          </p:nvPr>
        </p:nvSpPr>
        <p:spPr bwMode="auto">
          <a:xfrm>
            <a:off x="266700" y="2286001"/>
            <a:ext cx="11658600" cy="1285874"/>
          </a:xfrm>
          <a:prstGeom prst="rect">
            <a:avLst/>
          </a:prstGeom>
          <a:noFill/>
          <a:ln w="9525">
            <a:solidFill>
              <a:schemeClr val="accent3"/>
            </a:solidFill>
            <a:miter lim="800000"/>
            <a:headEnd/>
            <a:tailEnd/>
          </a:ln>
        </p:spPr>
        <p:txBody>
          <a:bodyPr anchor="ctr"/>
          <a:lstStyle>
            <a:lvl1pPr>
              <a:defRPr sz="3200" baseline="0">
                <a:solidFill>
                  <a:schemeClr val="accent3"/>
                </a:solidFill>
              </a:defRPr>
            </a:lvl1pPr>
          </a:lstStyle>
          <a:p>
            <a:pPr lvl="0"/>
            <a:r>
              <a:rPr lang="en-US"/>
              <a:t>Click to edit Master title style</a:t>
            </a:r>
          </a:p>
        </p:txBody>
      </p:sp>
      <p:sp>
        <p:nvSpPr>
          <p:cNvPr id="3" name="Text Box 14">
            <a:extLst>
              <a:ext uri="{FF2B5EF4-FFF2-40B4-BE49-F238E27FC236}">
                <a16:creationId xmlns:a16="http://schemas.microsoft.com/office/drawing/2014/main" id="{B8FD0A53-E9E1-93CC-5F3F-ED183C4566E7}"/>
              </a:ext>
            </a:extLst>
          </p:cNvPr>
          <p:cNvSpPr txBox="1">
            <a:spLocks noChangeArrowheads="1"/>
          </p:cNvSpPr>
          <p:nvPr userDrawn="1"/>
        </p:nvSpPr>
        <p:spPr bwMode="auto">
          <a:xfrm>
            <a:off x="11375588" y="132577"/>
            <a:ext cx="548640" cy="169277"/>
          </a:xfrm>
          <a:prstGeom prst="rect">
            <a:avLst/>
          </a:prstGeom>
          <a:noFill/>
          <a:ln w="9525">
            <a:noFill/>
            <a:miter lim="800000"/>
            <a:headEnd/>
            <a:tailEnd/>
          </a:ln>
          <a:effectLst/>
        </p:spPr>
        <p:txBody>
          <a:bodyPr wrap="square" tIns="0" rIns="0" bIns="0">
            <a:spAutoFit/>
          </a:bodyPr>
          <a:lstStyle/>
          <a:p>
            <a:pPr algn="r">
              <a:spcBef>
                <a:spcPct val="50000"/>
              </a:spcBef>
              <a:defRPr/>
            </a:pPr>
            <a:fld id="{99D903CA-8EC9-4EB0-B4F7-7D6D89967A95}" type="slidenum">
              <a:rPr lang="en-US" sz="1100" b="0" baseline="0" smtClean="0"/>
              <a:pPr algn="r">
                <a:spcBef>
                  <a:spcPct val="50000"/>
                </a:spcBef>
                <a:defRPr/>
              </a:pPr>
              <a:t>‹#›</a:t>
            </a:fld>
            <a:endParaRPr lang="en-US" sz="1100" b="0" baseline="0"/>
          </a:p>
        </p:txBody>
      </p:sp>
      <p:pic>
        <p:nvPicPr>
          <p:cNvPr id="6" name="Picture 5" descr="A picture containing qr code&#10;&#10;Description automatically generated">
            <a:extLst>
              <a:ext uri="{FF2B5EF4-FFF2-40B4-BE49-F238E27FC236}">
                <a16:creationId xmlns:a16="http://schemas.microsoft.com/office/drawing/2014/main" id="{1100FC8E-3C81-583C-9A23-08A75A2C4FE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0500" y="5602330"/>
            <a:ext cx="2402348" cy="1065985"/>
          </a:xfrm>
          <a:prstGeom prst="rect">
            <a:avLst/>
          </a:prstGeom>
        </p:spPr>
      </p:pic>
      <p:sp>
        <p:nvSpPr>
          <p:cNvPr id="7" name="Date Placeholder 1">
            <a:extLst>
              <a:ext uri="{FF2B5EF4-FFF2-40B4-BE49-F238E27FC236}">
                <a16:creationId xmlns:a16="http://schemas.microsoft.com/office/drawing/2014/main" id="{22B933D6-5752-A997-866D-7335507E65DB}"/>
              </a:ext>
            </a:extLst>
          </p:cNvPr>
          <p:cNvSpPr>
            <a:spLocks noGrp="1"/>
          </p:cNvSpPr>
          <p:nvPr>
            <p:ph type="dt" sz="half" idx="13"/>
          </p:nvPr>
        </p:nvSpPr>
        <p:spPr>
          <a:xfrm>
            <a:off x="9163627" y="3709924"/>
            <a:ext cx="2761673" cy="385825"/>
          </a:xfrm>
          <a:prstGeom prst="rect">
            <a:avLst/>
          </a:prstGeom>
          <a:ln>
            <a:solidFill>
              <a:schemeClr val="accent3"/>
            </a:solidFill>
          </a:ln>
        </p:spPr>
        <p:txBody>
          <a:bodyPr/>
          <a:lstStyle>
            <a:lvl1pPr algn="ctr">
              <a:defRPr sz="2000">
                <a:solidFill>
                  <a:schemeClr val="accent3"/>
                </a:solidFill>
              </a:defRPr>
            </a:lvl1pPr>
          </a:lstStyle>
          <a:p>
            <a:endParaRPr lang="en-US"/>
          </a:p>
        </p:txBody>
      </p:sp>
    </p:spTree>
    <p:extLst>
      <p:ext uri="{BB962C8B-B14F-4D97-AF65-F5344CB8AC3E}">
        <p14:creationId xmlns:p14="http://schemas.microsoft.com/office/powerpoint/2010/main" val="282174143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Section - Content Only">
    <p:bg>
      <p:bgPr>
        <a:solidFill>
          <a:schemeClr val="tx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FDB948E-B4CD-A49A-882A-F350D2A911BE}"/>
              </a:ext>
            </a:extLst>
          </p:cNvPr>
          <p:cNvPicPr>
            <a:picLocks noChangeAspect="1"/>
          </p:cNvPicPr>
          <p:nvPr userDrawn="1"/>
        </p:nvPicPr>
        <p:blipFill>
          <a:blip r:embed="rId2">
            <a:alphaModFix amt="15000"/>
            <a:extLst>
              <a:ext uri="{28A0092B-C50C-407E-A947-70E740481C1C}">
                <a14:useLocalDpi xmlns:a14="http://schemas.microsoft.com/office/drawing/2010/main"/>
              </a:ext>
            </a:extLst>
          </a:blip>
          <a:stretch>
            <a:fillRect/>
          </a:stretch>
        </p:blipFill>
        <p:spPr>
          <a:xfrm>
            <a:off x="1805" y="0"/>
            <a:ext cx="12188389" cy="6858000"/>
          </a:xfrm>
          <a:prstGeom prst="rect">
            <a:avLst/>
          </a:prstGeom>
        </p:spPr>
      </p:pic>
      <p:sp>
        <p:nvSpPr>
          <p:cNvPr id="4" name="Content Placeholder 3"/>
          <p:cNvSpPr>
            <a:spLocks noGrp="1"/>
          </p:cNvSpPr>
          <p:nvPr>
            <p:ph sz="quarter" idx="12"/>
          </p:nvPr>
        </p:nvSpPr>
        <p:spPr>
          <a:xfrm>
            <a:off x="266700" y="2157413"/>
            <a:ext cx="11658600" cy="1798637"/>
          </a:xfrm>
          <a:ln>
            <a:solidFill>
              <a:schemeClr val="accent3"/>
            </a:solidFill>
          </a:ln>
        </p:spPr>
        <p:txBody>
          <a:bodyPr anchor="ctr"/>
          <a:lstStyle>
            <a:lvl1pPr>
              <a:defRPr>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Date Placeholder 1">
            <a:extLst>
              <a:ext uri="{FF2B5EF4-FFF2-40B4-BE49-F238E27FC236}">
                <a16:creationId xmlns:a16="http://schemas.microsoft.com/office/drawing/2014/main" id="{930F58C1-4114-4FD3-B651-E3BC6C7CBC47}"/>
              </a:ext>
            </a:extLst>
          </p:cNvPr>
          <p:cNvSpPr>
            <a:spLocks noGrp="1"/>
          </p:cNvSpPr>
          <p:nvPr>
            <p:ph type="dt" sz="half" idx="13"/>
          </p:nvPr>
        </p:nvSpPr>
        <p:spPr>
          <a:xfrm>
            <a:off x="9163627" y="4043299"/>
            <a:ext cx="2761673" cy="385825"/>
          </a:xfrm>
          <a:prstGeom prst="rect">
            <a:avLst/>
          </a:prstGeom>
          <a:ln>
            <a:solidFill>
              <a:schemeClr val="accent3"/>
            </a:solidFill>
          </a:ln>
        </p:spPr>
        <p:txBody>
          <a:bodyPr/>
          <a:lstStyle>
            <a:lvl1pPr algn="ctr">
              <a:defRPr sz="2000">
                <a:solidFill>
                  <a:schemeClr val="accent3"/>
                </a:solidFill>
              </a:defRPr>
            </a:lvl1pPr>
          </a:lstStyle>
          <a:p>
            <a:endParaRPr lang="en-US"/>
          </a:p>
        </p:txBody>
      </p:sp>
      <p:sp>
        <p:nvSpPr>
          <p:cNvPr id="3" name="Text Box 14">
            <a:extLst>
              <a:ext uri="{FF2B5EF4-FFF2-40B4-BE49-F238E27FC236}">
                <a16:creationId xmlns:a16="http://schemas.microsoft.com/office/drawing/2014/main" id="{4B9A921A-5A1E-39D1-94FE-6E1E04C028AC}"/>
              </a:ext>
            </a:extLst>
          </p:cNvPr>
          <p:cNvSpPr txBox="1">
            <a:spLocks noChangeArrowheads="1"/>
          </p:cNvSpPr>
          <p:nvPr userDrawn="1"/>
        </p:nvSpPr>
        <p:spPr bwMode="auto">
          <a:xfrm>
            <a:off x="11375588" y="132577"/>
            <a:ext cx="548640" cy="169277"/>
          </a:xfrm>
          <a:prstGeom prst="rect">
            <a:avLst/>
          </a:prstGeom>
          <a:noFill/>
          <a:ln w="9525">
            <a:noFill/>
            <a:miter lim="800000"/>
            <a:headEnd/>
            <a:tailEnd/>
          </a:ln>
          <a:effectLst/>
        </p:spPr>
        <p:txBody>
          <a:bodyPr wrap="square" tIns="0" rIns="0" bIns="0">
            <a:spAutoFit/>
          </a:bodyPr>
          <a:lstStyle/>
          <a:p>
            <a:pPr algn="r">
              <a:spcBef>
                <a:spcPct val="50000"/>
              </a:spcBef>
              <a:defRPr/>
            </a:pPr>
            <a:fld id="{99D903CA-8EC9-4EB0-B4F7-7D6D89967A95}" type="slidenum">
              <a:rPr lang="en-US" sz="1100" b="0" baseline="0" smtClean="0"/>
              <a:pPr algn="r">
                <a:spcBef>
                  <a:spcPct val="50000"/>
                </a:spcBef>
                <a:defRPr/>
              </a:pPr>
              <a:t>‹#›</a:t>
            </a:fld>
            <a:endParaRPr lang="en-US" sz="1100" b="0" baseline="0"/>
          </a:p>
        </p:txBody>
      </p:sp>
      <p:pic>
        <p:nvPicPr>
          <p:cNvPr id="6" name="Picture 5" descr="A picture containing qr code&#10;&#10;Description automatically generated">
            <a:extLst>
              <a:ext uri="{FF2B5EF4-FFF2-40B4-BE49-F238E27FC236}">
                <a16:creationId xmlns:a16="http://schemas.microsoft.com/office/drawing/2014/main" id="{30F6006C-DEAA-A93E-62A5-A2759A856E6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0500" y="5602330"/>
            <a:ext cx="2402348" cy="1065985"/>
          </a:xfrm>
          <a:prstGeom prst="rect">
            <a:avLst/>
          </a:prstGeom>
        </p:spPr>
      </p:pic>
    </p:spTree>
    <p:extLst>
      <p:ext uri="{BB962C8B-B14F-4D97-AF65-F5344CB8AC3E}">
        <p14:creationId xmlns:p14="http://schemas.microsoft.com/office/powerpoint/2010/main" val="146544037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Title - 2 Pics">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A2CA99E-4AAA-5371-9462-7AD3D7D937C7}"/>
              </a:ext>
            </a:extLst>
          </p:cNvPr>
          <p:cNvPicPr>
            <a:picLocks noChangeAspect="1"/>
          </p:cNvPicPr>
          <p:nvPr userDrawn="1"/>
        </p:nvPicPr>
        <p:blipFill>
          <a:blip r:embed="rId2">
            <a:alphaModFix amt="15000"/>
            <a:extLst>
              <a:ext uri="{28A0092B-C50C-407E-A947-70E740481C1C}">
                <a14:useLocalDpi xmlns:a14="http://schemas.microsoft.com/office/drawing/2010/main"/>
              </a:ext>
            </a:extLst>
          </a:blip>
          <a:stretch>
            <a:fillRect/>
          </a:stretch>
        </p:blipFill>
        <p:spPr>
          <a:xfrm>
            <a:off x="11232" y="0"/>
            <a:ext cx="12188389" cy="6858000"/>
          </a:xfrm>
          <a:prstGeom prst="rect">
            <a:avLst/>
          </a:prstGeom>
        </p:spPr>
      </p:pic>
      <p:sp>
        <p:nvSpPr>
          <p:cNvPr id="14" name="Title 5"/>
          <p:cNvSpPr>
            <a:spLocks noGrp="1"/>
          </p:cNvSpPr>
          <p:nvPr>
            <p:ph type="title"/>
          </p:nvPr>
        </p:nvSpPr>
        <p:spPr>
          <a:xfrm>
            <a:off x="266700" y="265872"/>
            <a:ext cx="5829300" cy="1671543"/>
          </a:xfrm>
          <a:noFill/>
          <a:ln w="19050">
            <a:solidFill>
              <a:schemeClr val="accent3"/>
            </a:solidFill>
          </a:ln>
        </p:spPr>
        <p:txBody>
          <a:bodyPr/>
          <a:lstStyle>
            <a:lvl1pPr>
              <a:defRPr>
                <a:solidFill>
                  <a:schemeClr val="accent3"/>
                </a:solidFill>
              </a:defRPr>
            </a:lvl1pPr>
          </a:lstStyle>
          <a:p>
            <a:r>
              <a:rPr lang="en-US"/>
              <a:t>Click to edit Master title style</a:t>
            </a:r>
          </a:p>
        </p:txBody>
      </p:sp>
      <p:sp>
        <p:nvSpPr>
          <p:cNvPr id="15" name="Picture Placeholder 16"/>
          <p:cNvSpPr>
            <a:spLocks noGrp="1" noChangeAspect="1"/>
          </p:cNvSpPr>
          <p:nvPr>
            <p:ph type="pic" sz="quarter" idx="13"/>
          </p:nvPr>
        </p:nvSpPr>
        <p:spPr>
          <a:xfrm>
            <a:off x="6220046" y="265872"/>
            <a:ext cx="5705253" cy="3081131"/>
          </a:xfrm>
          <a:prstGeom prst="rect">
            <a:avLst/>
          </a:prstGeom>
          <a:solidFill>
            <a:schemeClr val="tx2"/>
          </a:solidFill>
          <a:ln w="38100">
            <a:no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none"/>
        </p:style>
        <p:txBody>
          <a:bodyPr/>
          <a:lstStyle>
            <a:lvl1pPr>
              <a:defRPr>
                <a:ln>
                  <a:noFill/>
                </a:ln>
                <a:solidFill>
                  <a:schemeClr val="tx1"/>
                </a:solidFill>
              </a:defRPr>
            </a:lvl1pPr>
          </a:lstStyle>
          <a:p>
            <a:r>
              <a:rPr lang="en-US"/>
              <a:t>Click icon to add picture</a:t>
            </a:r>
          </a:p>
        </p:txBody>
      </p:sp>
      <p:sp>
        <p:nvSpPr>
          <p:cNvPr id="16" name="Picture Placeholder 16"/>
          <p:cNvSpPr>
            <a:spLocks noGrp="1" noChangeAspect="1"/>
          </p:cNvSpPr>
          <p:nvPr>
            <p:ph type="pic" sz="quarter" idx="14"/>
          </p:nvPr>
        </p:nvSpPr>
        <p:spPr>
          <a:xfrm>
            <a:off x="6220046" y="3528391"/>
            <a:ext cx="5705253" cy="3081131"/>
          </a:xfrm>
          <a:prstGeom prst="rect">
            <a:avLst/>
          </a:prstGeom>
          <a:solidFill>
            <a:schemeClr val="tx2"/>
          </a:solidFill>
          <a:ln w="38100">
            <a:no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none"/>
        </p:style>
        <p:txBody>
          <a:bodyPr/>
          <a:lstStyle>
            <a:lvl1pPr>
              <a:defRPr>
                <a:ln>
                  <a:noFill/>
                </a:ln>
                <a:solidFill>
                  <a:schemeClr val="tx1"/>
                </a:solidFill>
              </a:defRPr>
            </a:lvl1pPr>
          </a:lstStyle>
          <a:p>
            <a:r>
              <a:rPr lang="en-US"/>
              <a:t>Click icon to add picture</a:t>
            </a:r>
          </a:p>
        </p:txBody>
      </p:sp>
      <p:sp>
        <p:nvSpPr>
          <p:cNvPr id="7" name="Text Placeholder 6"/>
          <p:cNvSpPr>
            <a:spLocks noGrp="1"/>
          </p:cNvSpPr>
          <p:nvPr>
            <p:ph type="body" sz="quarter" idx="15"/>
          </p:nvPr>
        </p:nvSpPr>
        <p:spPr>
          <a:xfrm>
            <a:off x="266700" y="2059389"/>
            <a:ext cx="5816600" cy="3307950"/>
          </a:xfrm>
          <a:ln>
            <a:solidFill>
              <a:schemeClr val="accent3"/>
            </a:solidFill>
          </a:ln>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descr="A picture containing qr code&#10;&#10;Description automatically generated">
            <a:extLst>
              <a:ext uri="{FF2B5EF4-FFF2-40B4-BE49-F238E27FC236}">
                <a16:creationId xmlns:a16="http://schemas.microsoft.com/office/drawing/2014/main" id="{CC1A89D0-0707-593E-6331-0996B0CFBFA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0500" y="5602330"/>
            <a:ext cx="2402348" cy="1065985"/>
          </a:xfrm>
          <a:prstGeom prst="rect">
            <a:avLst/>
          </a:prstGeom>
        </p:spPr>
      </p:pic>
    </p:spTree>
    <p:extLst>
      <p:ext uri="{BB962C8B-B14F-4D97-AF65-F5344CB8AC3E}">
        <p14:creationId xmlns:p14="http://schemas.microsoft.com/office/powerpoint/2010/main" val="3314645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Title - 3 Pics (horizontal)">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08A2208-647F-606B-8F64-F37557D56788}"/>
              </a:ext>
            </a:extLst>
          </p:cNvPr>
          <p:cNvPicPr>
            <a:picLocks noChangeAspect="1"/>
          </p:cNvPicPr>
          <p:nvPr userDrawn="1"/>
        </p:nvPicPr>
        <p:blipFill>
          <a:blip r:embed="rId2">
            <a:alphaModFix amt="15000"/>
            <a:extLst>
              <a:ext uri="{28A0092B-C50C-407E-A947-70E740481C1C}">
                <a14:useLocalDpi xmlns:a14="http://schemas.microsoft.com/office/drawing/2010/main"/>
              </a:ext>
            </a:extLst>
          </a:blip>
          <a:stretch>
            <a:fillRect/>
          </a:stretch>
        </p:blipFill>
        <p:spPr>
          <a:xfrm>
            <a:off x="1805" y="0"/>
            <a:ext cx="12188389" cy="6858000"/>
          </a:xfrm>
          <a:prstGeom prst="rect">
            <a:avLst/>
          </a:prstGeom>
        </p:spPr>
      </p:pic>
      <p:sp>
        <p:nvSpPr>
          <p:cNvPr id="14" name="Title 5"/>
          <p:cNvSpPr>
            <a:spLocks noGrp="1"/>
          </p:cNvSpPr>
          <p:nvPr>
            <p:ph type="title"/>
          </p:nvPr>
        </p:nvSpPr>
        <p:spPr>
          <a:xfrm>
            <a:off x="266700" y="260931"/>
            <a:ext cx="5821279" cy="1671543"/>
          </a:xfrm>
          <a:noFill/>
          <a:ln w="12700">
            <a:solidFill>
              <a:schemeClr val="accent3"/>
            </a:solidFill>
          </a:ln>
        </p:spPr>
        <p:txBody>
          <a:bodyPr/>
          <a:lstStyle>
            <a:lvl1pPr>
              <a:defRPr>
                <a:solidFill>
                  <a:schemeClr val="accent3"/>
                </a:solidFill>
              </a:defRPr>
            </a:lvl1pPr>
          </a:lstStyle>
          <a:p>
            <a:r>
              <a:rPr lang="en-US"/>
              <a:t>Click to edit Master title style</a:t>
            </a:r>
          </a:p>
        </p:txBody>
      </p:sp>
      <p:sp>
        <p:nvSpPr>
          <p:cNvPr id="15" name="Picture Placeholder 16"/>
          <p:cNvSpPr>
            <a:spLocks noGrp="1" noChangeAspect="1"/>
          </p:cNvSpPr>
          <p:nvPr>
            <p:ph type="pic" sz="quarter" idx="13"/>
          </p:nvPr>
        </p:nvSpPr>
        <p:spPr>
          <a:xfrm>
            <a:off x="6346659" y="260931"/>
            <a:ext cx="5578641" cy="3081131"/>
          </a:xfrm>
          <a:prstGeom prst="rect">
            <a:avLst/>
          </a:prstGeom>
          <a:solidFill>
            <a:schemeClr val="tx2"/>
          </a:solidFill>
          <a:ln w="38100">
            <a:no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none"/>
        </p:style>
        <p:txBody>
          <a:bodyPr/>
          <a:lstStyle>
            <a:lvl1pPr>
              <a:defRPr>
                <a:ln>
                  <a:noFill/>
                </a:ln>
                <a:solidFill>
                  <a:schemeClr val="tx1"/>
                </a:solidFill>
              </a:defRPr>
            </a:lvl1pPr>
          </a:lstStyle>
          <a:p>
            <a:r>
              <a:rPr lang="en-US"/>
              <a:t>Click icon to add picture</a:t>
            </a:r>
          </a:p>
        </p:txBody>
      </p:sp>
      <p:sp>
        <p:nvSpPr>
          <p:cNvPr id="9" name="Picture Placeholder 16"/>
          <p:cNvSpPr>
            <a:spLocks noGrp="1"/>
          </p:cNvSpPr>
          <p:nvPr>
            <p:ph type="pic" sz="quarter" idx="15"/>
          </p:nvPr>
        </p:nvSpPr>
        <p:spPr>
          <a:xfrm>
            <a:off x="8610600" y="3507454"/>
            <a:ext cx="3314700" cy="3093720"/>
          </a:xfrm>
          <a:prstGeom prst="rect">
            <a:avLst/>
          </a:prstGeom>
          <a:solidFill>
            <a:schemeClr val="tx2"/>
          </a:solidFill>
          <a:ln w="38100">
            <a:no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none"/>
        </p:style>
        <p:txBody>
          <a:bodyPr/>
          <a:lstStyle>
            <a:lvl1pPr>
              <a:defRPr>
                <a:ln>
                  <a:noFill/>
                </a:ln>
                <a:solidFill>
                  <a:schemeClr val="tx1"/>
                </a:solidFill>
              </a:defRPr>
            </a:lvl1pPr>
          </a:lstStyle>
          <a:p>
            <a:r>
              <a:rPr lang="en-US"/>
              <a:t>Click icon to add picture</a:t>
            </a:r>
          </a:p>
        </p:txBody>
      </p:sp>
      <p:sp>
        <p:nvSpPr>
          <p:cNvPr id="3" name="Content Placeholder 2"/>
          <p:cNvSpPr>
            <a:spLocks noGrp="1"/>
          </p:cNvSpPr>
          <p:nvPr>
            <p:ph sz="quarter" idx="17"/>
          </p:nvPr>
        </p:nvSpPr>
        <p:spPr>
          <a:xfrm>
            <a:off x="266700" y="2058988"/>
            <a:ext cx="5808663" cy="3308350"/>
          </a:xfrm>
          <a:ln>
            <a:solidFill>
              <a:schemeClr val="accent3"/>
            </a:solidFill>
          </a:ln>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Picture Placeholder 16"/>
          <p:cNvSpPr>
            <a:spLocks noGrp="1"/>
          </p:cNvSpPr>
          <p:nvPr>
            <p:ph type="pic" sz="quarter" idx="16"/>
          </p:nvPr>
        </p:nvSpPr>
        <p:spPr>
          <a:xfrm>
            <a:off x="5140944" y="3507454"/>
            <a:ext cx="3314700" cy="3093720"/>
          </a:xfrm>
          <a:prstGeom prst="rect">
            <a:avLst/>
          </a:prstGeom>
          <a:solidFill>
            <a:schemeClr val="tx2"/>
          </a:solidFill>
          <a:ln w="38100">
            <a:no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none"/>
        </p:style>
        <p:txBody>
          <a:bodyPr/>
          <a:lstStyle>
            <a:lvl1pPr>
              <a:defRPr>
                <a:ln>
                  <a:noFill/>
                </a:ln>
                <a:solidFill>
                  <a:schemeClr val="tx1"/>
                </a:solidFill>
              </a:defRPr>
            </a:lvl1pPr>
          </a:lstStyle>
          <a:p>
            <a:r>
              <a:rPr lang="en-US"/>
              <a:t>Click icon to add picture</a:t>
            </a:r>
          </a:p>
        </p:txBody>
      </p:sp>
      <p:pic>
        <p:nvPicPr>
          <p:cNvPr id="5" name="Picture 4" descr="A picture containing qr code&#10;&#10;Description automatically generated">
            <a:extLst>
              <a:ext uri="{FF2B5EF4-FFF2-40B4-BE49-F238E27FC236}">
                <a16:creationId xmlns:a16="http://schemas.microsoft.com/office/drawing/2014/main" id="{B1CCCAD0-1673-986A-13CB-641150EDAA1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0500" y="5602330"/>
            <a:ext cx="2402348" cy="1065985"/>
          </a:xfrm>
          <a:prstGeom prst="rect">
            <a:avLst/>
          </a:prstGeom>
        </p:spPr>
      </p:pic>
    </p:spTree>
    <p:extLst>
      <p:ext uri="{BB962C8B-B14F-4D97-AF65-F5344CB8AC3E}">
        <p14:creationId xmlns:p14="http://schemas.microsoft.com/office/powerpoint/2010/main" val="342440333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 4 Pics">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972CCC1-BFFC-C6EA-3790-7E99857DF180}"/>
              </a:ext>
            </a:extLst>
          </p:cNvPr>
          <p:cNvPicPr>
            <a:picLocks noChangeAspect="1"/>
          </p:cNvPicPr>
          <p:nvPr userDrawn="1"/>
        </p:nvPicPr>
        <p:blipFill>
          <a:blip r:embed="rId2">
            <a:alphaModFix amt="15000"/>
            <a:extLst>
              <a:ext uri="{28A0092B-C50C-407E-A947-70E740481C1C}">
                <a14:useLocalDpi xmlns:a14="http://schemas.microsoft.com/office/drawing/2010/main"/>
              </a:ext>
            </a:extLst>
          </a:blip>
          <a:stretch>
            <a:fillRect/>
          </a:stretch>
        </p:blipFill>
        <p:spPr>
          <a:xfrm>
            <a:off x="1805" y="0"/>
            <a:ext cx="12188389" cy="6858000"/>
          </a:xfrm>
          <a:prstGeom prst="rect">
            <a:avLst/>
          </a:prstGeom>
        </p:spPr>
      </p:pic>
      <p:sp>
        <p:nvSpPr>
          <p:cNvPr id="3" name="Text Placeholder 2"/>
          <p:cNvSpPr>
            <a:spLocks noGrp="1"/>
          </p:cNvSpPr>
          <p:nvPr>
            <p:ph type="body" sz="quarter" idx="19"/>
          </p:nvPr>
        </p:nvSpPr>
        <p:spPr>
          <a:xfrm>
            <a:off x="381000" y="2059387"/>
            <a:ext cx="4867275" cy="3315887"/>
          </a:xfrm>
          <a:ln>
            <a:solidFill>
              <a:schemeClr val="accent3"/>
            </a:solidFill>
          </a:ln>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Picture Placeholder 16"/>
          <p:cNvSpPr>
            <a:spLocks noGrp="1"/>
          </p:cNvSpPr>
          <p:nvPr>
            <p:ph type="pic" sz="quarter" idx="15"/>
          </p:nvPr>
        </p:nvSpPr>
        <p:spPr>
          <a:xfrm>
            <a:off x="8723481" y="3423957"/>
            <a:ext cx="3201819" cy="2988364"/>
          </a:xfrm>
          <a:prstGeom prst="rect">
            <a:avLst/>
          </a:prstGeom>
          <a:solidFill>
            <a:schemeClr val="tx2"/>
          </a:solidFill>
          <a:ln w="38100">
            <a:no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none"/>
        </p:style>
        <p:txBody>
          <a:bodyPr/>
          <a:lstStyle>
            <a:lvl1pPr>
              <a:defRPr>
                <a:ln>
                  <a:noFill/>
                </a:ln>
                <a:solidFill>
                  <a:schemeClr val="tx1"/>
                </a:solidFill>
              </a:defRPr>
            </a:lvl1pPr>
          </a:lstStyle>
          <a:p>
            <a:r>
              <a:rPr lang="en-US"/>
              <a:t>Click icon to add picture</a:t>
            </a:r>
          </a:p>
        </p:txBody>
      </p:sp>
      <p:sp>
        <p:nvSpPr>
          <p:cNvPr id="19" name="Picture Placeholder 16"/>
          <p:cNvSpPr>
            <a:spLocks noGrp="1"/>
          </p:cNvSpPr>
          <p:nvPr>
            <p:ph type="pic" sz="quarter" idx="16"/>
          </p:nvPr>
        </p:nvSpPr>
        <p:spPr>
          <a:xfrm>
            <a:off x="5371264" y="3423957"/>
            <a:ext cx="3201819" cy="2988364"/>
          </a:xfrm>
          <a:prstGeom prst="rect">
            <a:avLst/>
          </a:prstGeom>
          <a:solidFill>
            <a:schemeClr val="tx2"/>
          </a:solidFill>
          <a:ln w="38100">
            <a:no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none"/>
        </p:style>
        <p:txBody>
          <a:bodyPr/>
          <a:lstStyle>
            <a:lvl1pPr>
              <a:defRPr>
                <a:ln>
                  <a:noFill/>
                </a:ln>
                <a:solidFill>
                  <a:schemeClr val="tx1"/>
                </a:solidFill>
              </a:defRPr>
            </a:lvl1pPr>
          </a:lstStyle>
          <a:p>
            <a:r>
              <a:rPr lang="en-US"/>
              <a:t>Click icon to add picture</a:t>
            </a:r>
          </a:p>
        </p:txBody>
      </p:sp>
      <p:sp>
        <p:nvSpPr>
          <p:cNvPr id="20" name="Picture Placeholder 16"/>
          <p:cNvSpPr>
            <a:spLocks noGrp="1"/>
          </p:cNvSpPr>
          <p:nvPr>
            <p:ph type="pic" sz="quarter" idx="17"/>
          </p:nvPr>
        </p:nvSpPr>
        <p:spPr>
          <a:xfrm>
            <a:off x="8723481" y="265872"/>
            <a:ext cx="3201819" cy="2988364"/>
          </a:xfrm>
          <a:prstGeom prst="rect">
            <a:avLst/>
          </a:prstGeom>
          <a:solidFill>
            <a:schemeClr val="tx2"/>
          </a:solidFill>
          <a:ln w="38100">
            <a:no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none"/>
        </p:style>
        <p:txBody>
          <a:bodyPr/>
          <a:lstStyle>
            <a:lvl1pPr>
              <a:defRPr>
                <a:ln>
                  <a:noFill/>
                </a:ln>
                <a:solidFill>
                  <a:schemeClr val="tx1"/>
                </a:solidFill>
              </a:defRPr>
            </a:lvl1pPr>
          </a:lstStyle>
          <a:p>
            <a:r>
              <a:rPr lang="en-US"/>
              <a:t>Click icon to add picture</a:t>
            </a:r>
          </a:p>
        </p:txBody>
      </p:sp>
      <p:sp>
        <p:nvSpPr>
          <p:cNvPr id="14" name="Title 5"/>
          <p:cNvSpPr>
            <a:spLocks noGrp="1"/>
          </p:cNvSpPr>
          <p:nvPr>
            <p:ph type="title"/>
          </p:nvPr>
        </p:nvSpPr>
        <p:spPr>
          <a:xfrm>
            <a:off x="381000" y="265872"/>
            <a:ext cx="4866861" cy="1671543"/>
          </a:xfrm>
          <a:noFill/>
          <a:ln w="12700">
            <a:solidFill>
              <a:schemeClr val="accent3"/>
            </a:solidFill>
          </a:ln>
        </p:spPr>
        <p:txBody>
          <a:bodyPr/>
          <a:lstStyle>
            <a:lvl1pPr>
              <a:defRPr>
                <a:solidFill>
                  <a:schemeClr val="accent3"/>
                </a:solidFill>
              </a:defRPr>
            </a:lvl1pPr>
          </a:lstStyle>
          <a:p>
            <a:r>
              <a:rPr lang="en-US"/>
              <a:t>Click to edit Master title style</a:t>
            </a:r>
          </a:p>
        </p:txBody>
      </p:sp>
      <p:sp>
        <p:nvSpPr>
          <p:cNvPr id="21" name="Picture Placeholder 16"/>
          <p:cNvSpPr>
            <a:spLocks noGrp="1"/>
          </p:cNvSpPr>
          <p:nvPr>
            <p:ph type="pic" sz="quarter" idx="18"/>
          </p:nvPr>
        </p:nvSpPr>
        <p:spPr>
          <a:xfrm>
            <a:off x="5371264" y="265872"/>
            <a:ext cx="3201819" cy="2988364"/>
          </a:xfrm>
          <a:prstGeom prst="rect">
            <a:avLst/>
          </a:prstGeom>
          <a:solidFill>
            <a:schemeClr val="tx2"/>
          </a:solidFill>
          <a:ln w="38100">
            <a:no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none"/>
        </p:style>
        <p:txBody>
          <a:bodyPr/>
          <a:lstStyle>
            <a:lvl1pPr>
              <a:defRPr>
                <a:ln>
                  <a:noFill/>
                </a:ln>
                <a:solidFill>
                  <a:schemeClr val="tx1"/>
                </a:solidFill>
              </a:defRPr>
            </a:lvl1pPr>
          </a:lstStyle>
          <a:p>
            <a:r>
              <a:rPr lang="en-US"/>
              <a:t>Click icon to add picture</a:t>
            </a:r>
          </a:p>
        </p:txBody>
      </p:sp>
      <p:pic>
        <p:nvPicPr>
          <p:cNvPr id="5" name="Picture 4" descr="A picture containing qr code&#10;&#10;Description automatically generated">
            <a:extLst>
              <a:ext uri="{FF2B5EF4-FFF2-40B4-BE49-F238E27FC236}">
                <a16:creationId xmlns:a16="http://schemas.microsoft.com/office/drawing/2014/main" id="{6E24EF9F-84E9-63AF-E2E6-C9F20CDDF17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0500" y="5602330"/>
            <a:ext cx="2402348" cy="1065985"/>
          </a:xfrm>
          <a:prstGeom prst="rect">
            <a:avLst/>
          </a:prstGeom>
        </p:spPr>
      </p:pic>
    </p:spTree>
    <p:extLst>
      <p:ext uri="{BB962C8B-B14F-4D97-AF65-F5344CB8AC3E}">
        <p14:creationId xmlns:p14="http://schemas.microsoft.com/office/powerpoint/2010/main" val="248170754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itle - 3 Pics (vertical)">
    <p:bg>
      <p:bgPr>
        <a:solidFill>
          <a:schemeClr val="tx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556BFFC-FD6D-D4CC-D857-29E26DC42C8B}"/>
              </a:ext>
            </a:extLst>
          </p:cNvPr>
          <p:cNvPicPr>
            <a:picLocks noChangeAspect="1"/>
          </p:cNvPicPr>
          <p:nvPr userDrawn="1"/>
        </p:nvPicPr>
        <p:blipFill>
          <a:blip r:embed="rId2">
            <a:alphaModFix amt="15000"/>
            <a:extLst>
              <a:ext uri="{28A0092B-C50C-407E-A947-70E740481C1C}">
                <a14:useLocalDpi xmlns:a14="http://schemas.microsoft.com/office/drawing/2010/main"/>
              </a:ext>
            </a:extLst>
          </a:blip>
          <a:stretch>
            <a:fillRect/>
          </a:stretch>
        </p:blipFill>
        <p:spPr>
          <a:xfrm>
            <a:off x="20657" y="0"/>
            <a:ext cx="12188389" cy="6858000"/>
          </a:xfrm>
          <a:prstGeom prst="rect">
            <a:avLst/>
          </a:prstGeom>
        </p:spPr>
      </p:pic>
      <p:sp>
        <p:nvSpPr>
          <p:cNvPr id="16" name="TextBox 15"/>
          <p:cNvSpPr txBox="1"/>
          <p:nvPr userDrawn="1"/>
        </p:nvSpPr>
        <p:spPr>
          <a:xfrm>
            <a:off x="266700" y="5217495"/>
            <a:ext cx="4337105" cy="357790"/>
          </a:xfrm>
          <a:prstGeom prst="rect">
            <a:avLst/>
          </a:prstGeom>
          <a:noFill/>
          <a:ln>
            <a:solidFill>
              <a:schemeClr val="accent3"/>
            </a:solidFill>
          </a:ln>
        </p:spPr>
        <p:txBody>
          <a:bodyPr wrap="square" lIns="91440" tIns="0">
            <a:spAutoFit/>
          </a:bodyPr>
          <a:lstStyle/>
          <a:p>
            <a:r>
              <a:rPr lang="en-US" altLang="en-US" sz="675" i="1">
                <a:solidFill>
                  <a:schemeClr val="tx2"/>
                </a:solidFill>
              </a:rPr>
              <a:t>“</a:t>
            </a:r>
            <a:r>
              <a:rPr lang="en-US" sz="675" i="1">
                <a:solidFill>
                  <a:schemeClr val="tx2"/>
                </a:solidFill>
              </a:rPr>
              <a:t>The views, opinions and findings contained in this report are those of the authors(s) and should not be construed as an official Department of the Army position, policy or decision, unless so designated by other official documentation.</a:t>
            </a:r>
            <a:r>
              <a:rPr lang="en-US" altLang="en-US" sz="675" i="1">
                <a:solidFill>
                  <a:schemeClr val="tx2"/>
                </a:solidFill>
              </a:rPr>
              <a:t>”</a:t>
            </a:r>
            <a:endParaRPr lang="en-US" sz="675" i="1">
              <a:solidFill>
                <a:schemeClr val="tx2"/>
              </a:solidFill>
            </a:endParaRPr>
          </a:p>
        </p:txBody>
      </p:sp>
      <p:sp>
        <p:nvSpPr>
          <p:cNvPr id="18" name="Picture Placeholder 16"/>
          <p:cNvSpPr>
            <a:spLocks noGrp="1" noChangeAspect="1"/>
          </p:cNvSpPr>
          <p:nvPr>
            <p:ph type="pic" sz="quarter" idx="13"/>
          </p:nvPr>
        </p:nvSpPr>
        <p:spPr>
          <a:xfrm>
            <a:off x="8500460" y="3880886"/>
            <a:ext cx="3424840" cy="2548885"/>
          </a:xfrm>
          <a:prstGeom prst="rect">
            <a:avLst/>
          </a:prstGeom>
          <a:solidFill>
            <a:schemeClr val="tx2"/>
          </a:solidFill>
          <a:ln>
            <a:no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none"/>
        </p:style>
        <p:txBody>
          <a:bodyPr/>
          <a:lstStyle>
            <a:lvl1pPr>
              <a:defRPr>
                <a:ln>
                  <a:noFill/>
                </a:ln>
              </a:defRPr>
            </a:lvl1pPr>
          </a:lstStyle>
          <a:p>
            <a:r>
              <a:rPr lang="en-US"/>
              <a:t>Click icon to add picture</a:t>
            </a:r>
          </a:p>
        </p:txBody>
      </p:sp>
      <p:sp>
        <p:nvSpPr>
          <p:cNvPr id="19" name="Picture Placeholder 16"/>
          <p:cNvSpPr>
            <a:spLocks noGrp="1" noChangeAspect="1"/>
          </p:cNvSpPr>
          <p:nvPr>
            <p:ph type="pic" sz="quarter" idx="14"/>
          </p:nvPr>
        </p:nvSpPr>
        <p:spPr>
          <a:xfrm>
            <a:off x="8500460" y="1227138"/>
            <a:ext cx="3424840" cy="2548885"/>
          </a:xfrm>
          <a:prstGeom prst="rect">
            <a:avLst/>
          </a:prstGeom>
          <a:solidFill>
            <a:schemeClr val="tx2"/>
          </a:solidFill>
          <a:ln>
            <a:no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none"/>
        </p:style>
        <p:txBody>
          <a:bodyPr/>
          <a:lstStyle>
            <a:lvl1pPr>
              <a:defRPr>
                <a:ln>
                  <a:noFill/>
                </a:ln>
              </a:defRPr>
            </a:lvl1pPr>
          </a:lstStyle>
          <a:p>
            <a:r>
              <a:rPr lang="en-US"/>
              <a:t>Click icon to add picture</a:t>
            </a:r>
          </a:p>
        </p:txBody>
      </p:sp>
      <p:sp>
        <p:nvSpPr>
          <p:cNvPr id="20" name="Picture Placeholder 16"/>
          <p:cNvSpPr>
            <a:spLocks noGrp="1" noChangeAspect="1"/>
          </p:cNvSpPr>
          <p:nvPr>
            <p:ph type="pic" sz="quarter" idx="15"/>
          </p:nvPr>
        </p:nvSpPr>
        <p:spPr>
          <a:xfrm>
            <a:off x="4726057" y="1227138"/>
            <a:ext cx="3689406" cy="5211649"/>
          </a:xfrm>
          <a:prstGeom prst="rect">
            <a:avLst/>
          </a:prstGeom>
          <a:solidFill>
            <a:schemeClr val="tx2"/>
          </a:solidFill>
          <a:ln>
            <a:no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none"/>
        </p:style>
        <p:txBody>
          <a:bodyPr/>
          <a:lstStyle>
            <a:lvl1pPr>
              <a:defRPr>
                <a:ln>
                  <a:noFill/>
                </a:ln>
              </a:defRPr>
            </a:lvl1pPr>
          </a:lstStyle>
          <a:p>
            <a:r>
              <a:rPr lang="en-US"/>
              <a:t>Click icon to add picture</a:t>
            </a:r>
          </a:p>
        </p:txBody>
      </p:sp>
      <p:sp>
        <p:nvSpPr>
          <p:cNvPr id="2" name="Title 1"/>
          <p:cNvSpPr>
            <a:spLocks noGrp="1"/>
          </p:cNvSpPr>
          <p:nvPr>
            <p:ph type="title"/>
          </p:nvPr>
        </p:nvSpPr>
        <p:spPr>
          <a:xfrm>
            <a:off x="266700" y="246490"/>
            <a:ext cx="11658600" cy="858437"/>
          </a:xfrm>
          <a:noFill/>
          <a:ln w="12700">
            <a:solidFill>
              <a:schemeClr val="accent3"/>
            </a:solidFill>
          </a:ln>
        </p:spPr>
        <p:txBody>
          <a:bodyPr/>
          <a:lstStyle>
            <a:lvl1pPr>
              <a:defRPr>
                <a:ln>
                  <a:noFill/>
                </a:ln>
                <a:solidFill>
                  <a:schemeClr val="accent3"/>
                </a:solidFill>
              </a:defRPr>
            </a:lvl1pPr>
          </a:lstStyle>
          <a:p>
            <a:r>
              <a:rPr lang="en-US"/>
              <a:t>Click to edit Master title style</a:t>
            </a:r>
          </a:p>
        </p:txBody>
      </p:sp>
      <p:sp>
        <p:nvSpPr>
          <p:cNvPr id="4" name="Text Placeholder 3"/>
          <p:cNvSpPr>
            <a:spLocks noGrp="1"/>
          </p:cNvSpPr>
          <p:nvPr>
            <p:ph type="body" sz="quarter" idx="16"/>
          </p:nvPr>
        </p:nvSpPr>
        <p:spPr>
          <a:xfrm>
            <a:off x="266700" y="1227138"/>
            <a:ext cx="4337105" cy="3957637"/>
          </a:xfrm>
          <a:ln>
            <a:solidFill>
              <a:schemeClr val="accent3"/>
            </a:solidFill>
          </a:ln>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descr="A picture containing qr code&#10;&#10;Description automatically generated">
            <a:extLst>
              <a:ext uri="{FF2B5EF4-FFF2-40B4-BE49-F238E27FC236}">
                <a16:creationId xmlns:a16="http://schemas.microsoft.com/office/drawing/2014/main" id="{C912A723-62E0-165E-E69D-37E2F11B60E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0500" y="5602330"/>
            <a:ext cx="2402348" cy="1065985"/>
          </a:xfrm>
          <a:prstGeom prst="rect">
            <a:avLst/>
          </a:prstGeom>
        </p:spPr>
      </p:pic>
    </p:spTree>
    <p:extLst>
      <p:ext uri="{BB962C8B-B14F-4D97-AF65-F5344CB8AC3E}">
        <p14:creationId xmlns:p14="http://schemas.microsoft.com/office/powerpoint/2010/main" val="257749302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solidFill>
          <a:schemeClr val="tx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0F2E2B7-DF31-70A6-E4D2-4624E105957F}"/>
              </a:ext>
            </a:extLst>
          </p:cNvPr>
          <p:cNvPicPr>
            <a:picLocks noChangeAspect="1"/>
          </p:cNvPicPr>
          <p:nvPr userDrawn="1"/>
        </p:nvPicPr>
        <p:blipFill>
          <a:blip r:embed="rId2">
            <a:alphaModFix amt="15000"/>
            <a:extLst>
              <a:ext uri="{28A0092B-C50C-407E-A947-70E740481C1C}">
                <a14:useLocalDpi xmlns:a14="http://schemas.microsoft.com/office/drawing/2010/main"/>
              </a:ext>
            </a:extLst>
          </a:blip>
          <a:stretch>
            <a:fillRect/>
          </a:stretch>
        </p:blipFill>
        <p:spPr>
          <a:xfrm>
            <a:off x="20657" y="0"/>
            <a:ext cx="12188389" cy="6858000"/>
          </a:xfrm>
          <a:prstGeom prst="rect">
            <a:avLst/>
          </a:prstGeom>
        </p:spPr>
      </p:pic>
      <p:sp>
        <p:nvSpPr>
          <p:cNvPr id="2" name="Title 1">
            <a:extLst>
              <a:ext uri="{FF2B5EF4-FFF2-40B4-BE49-F238E27FC236}">
                <a16:creationId xmlns:a16="http://schemas.microsoft.com/office/drawing/2014/main" id="{4141B23B-C834-C81E-D8E7-0BA48DA2587E}"/>
              </a:ext>
            </a:extLst>
          </p:cNvPr>
          <p:cNvSpPr>
            <a:spLocks noGrp="1"/>
          </p:cNvSpPr>
          <p:nvPr>
            <p:ph type="title"/>
          </p:nvPr>
        </p:nvSpPr>
        <p:spPr>
          <a:xfrm>
            <a:off x="839788" y="457200"/>
            <a:ext cx="3932237" cy="1600200"/>
          </a:xfrm>
          <a:ln>
            <a:solidFill>
              <a:schemeClr val="accent3"/>
            </a:solidFill>
          </a:ln>
        </p:spPr>
        <p:txBody>
          <a:bodyPr anchor="b"/>
          <a:lstStyle>
            <a:lvl1pPr>
              <a:defRPr sz="3200">
                <a:solidFill>
                  <a:schemeClr val="accent3"/>
                </a:solidFill>
              </a:defRPr>
            </a:lvl1pPr>
          </a:lstStyle>
          <a:p>
            <a:r>
              <a:rPr lang="en-US"/>
              <a:t>Click to edit Master title style</a:t>
            </a:r>
          </a:p>
        </p:txBody>
      </p:sp>
      <p:sp>
        <p:nvSpPr>
          <p:cNvPr id="3" name="Picture Placeholder 2">
            <a:extLst>
              <a:ext uri="{FF2B5EF4-FFF2-40B4-BE49-F238E27FC236}">
                <a16:creationId xmlns:a16="http://schemas.microsoft.com/office/drawing/2014/main" id="{2AAF989E-3D4E-5DEB-5949-C26E481EBBD7}"/>
              </a:ext>
            </a:extLst>
          </p:cNvPr>
          <p:cNvSpPr>
            <a:spLocks noGrp="1"/>
          </p:cNvSpPr>
          <p:nvPr>
            <p:ph type="pic" idx="1"/>
          </p:nvPr>
        </p:nvSpPr>
        <p:spPr>
          <a:xfrm>
            <a:off x="5183188" y="457200"/>
            <a:ext cx="6172200" cy="5038825"/>
          </a:xfrm>
          <a:solidFill>
            <a:schemeClr val="tx2"/>
          </a:solidFill>
        </p:spPr>
        <p:txBody>
          <a:bodyPr/>
          <a:lstStyle>
            <a:lvl1pPr marL="0" indent="0">
              <a:buNone/>
              <a:defRPr sz="32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43D5C51-ECC5-2E2F-3751-18DE050DFD6B}"/>
              </a:ext>
            </a:extLst>
          </p:cNvPr>
          <p:cNvSpPr>
            <a:spLocks noGrp="1"/>
          </p:cNvSpPr>
          <p:nvPr>
            <p:ph type="body" sz="half" idx="2"/>
          </p:nvPr>
        </p:nvSpPr>
        <p:spPr>
          <a:xfrm>
            <a:off x="839788" y="2194560"/>
            <a:ext cx="3932237" cy="3301465"/>
          </a:xfrm>
          <a:ln>
            <a:solidFill>
              <a:schemeClr val="accent3"/>
            </a:solidFill>
          </a:ln>
        </p:spPr>
        <p:txBody>
          <a:bodyPr/>
          <a:lstStyle>
            <a:lvl1pPr marL="0" indent="0">
              <a:buNone/>
              <a:defRPr sz="1600">
                <a:solidFill>
                  <a:schemeClr val="tx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8" name="Picture 7" descr="A picture containing qr code&#10;&#10;Description automatically generated">
            <a:extLst>
              <a:ext uri="{FF2B5EF4-FFF2-40B4-BE49-F238E27FC236}">
                <a16:creationId xmlns:a16="http://schemas.microsoft.com/office/drawing/2014/main" id="{352CF3A3-D550-E6AC-ECAB-2839AC0D0355}"/>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0500" y="5602330"/>
            <a:ext cx="2402348" cy="1065985"/>
          </a:xfrm>
          <a:prstGeom prst="rect">
            <a:avLst/>
          </a:prstGeom>
        </p:spPr>
      </p:pic>
    </p:spTree>
    <p:extLst>
      <p:ext uri="{BB962C8B-B14F-4D97-AF65-F5344CB8AC3E}">
        <p14:creationId xmlns:p14="http://schemas.microsoft.com/office/powerpoint/2010/main" val="395926115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09600" y="1600200"/>
            <a:ext cx="10972800" cy="38862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9CA56FAE-A23F-4048-9866-3CB27BD50A0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4616760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cSld name="1_Title and Content">
    <p:spTree>
      <p:nvGrpSpPr>
        <p:cNvPr id="1" name=""/>
        <p:cNvGrpSpPr/>
        <p:nvPr/>
      </p:nvGrpSpPr>
      <p:grpSpPr>
        <a:xfrm>
          <a:off x="0" y="0"/>
          <a:ext cx="0" cy="0"/>
          <a:chOff x="0" y="0"/>
          <a:chExt cx="0" cy="0"/>
        </a:xfrm>
      </p:grpSpPr>
      <p:sp>
        <p:nvSpPr>
          <p:cNvPr id="6" name="Content Placeholder 5"/>
          <p:cNvSpPr>
            <a:spLocks noGrp="1"/>
          </p:cNvSpPr>
          <p:nvPr>
            <p:ph sz="quarter" idx="10"/>
          </p:nvPr>
        </p:nvSpPr>
        <p:spPr>
          <a:xfrm>
            <a:off x="266700" y="1028700"/>
            <a:ext cx="11658600" cy="5600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379E246-DB27-040E-95D2-B26EAF143D30}"/>
              </a:ext>
            </a:extLst>
          </p:cNvPr>
          <p:cNvSpPr>
            <a:spLocks noGrp="1"/>
          </p:cNvSpPr>
          <p:nvPr>
            <p:ph type="dt" sz="half" idx="11"/>
          </p:nvPr>
        </p:nvSpPr>
        <p:spPr/>
        <p:txBody>
          <a:bodyPr/>
          <a:lstStyle/>
          <a:p>
            <a:endParaRPr lang="en-US"/>
          </a:p>
        </p:txBody>
      </p:sp>
      <p:sp>
        <p:nvSpPr>
          <p:cNvPr id="7" name="Footer Placeholder 6">
            <a:extLst>
              <a:ext uri="{FF2B5EF4-FFF2-40B4-BE49-F238E27FC236}">
                <a16:creationId xmlns:a16="http://schemas.microsoft.com/office/drawing/2014/main" id="{CFD0F5C1-A6E1-A37D-C392-0E742FAC1C2F}"/>
              </a:ext>
            </a:extLst>
          </p:cNvPr>
          <p:cNvSpPr>
            <a:spLocks noGrp="1"/>
          </p:cNvSpPr>
          <p:nvPr>
            <p:ph type="ftr" sz="quarter" idx="12"/>
          </p:nvPr>
        </p:nvSpPr>
        <p:spPr/>
        <p:txBody>
          <a:bodyPr/>
          <a:lstStyle/>
          <a:p>
            <a:endParaRPr lang="en-US"/>
          </a:p>
        </p:txBody>
      </p:sp>
      <p:sp>
        <p:nvSpPr>
          <p:cNvPr id="2" name="Title 1">
            <a:extLst>
              <a:ext uri="{FF2B5EF4-FFF2-40B4-BE49-F238E27FC236}">
                <a16:creationId xmlns:a16="http://schemas.microsoft.com/office/drawing/2014/main" id="{B8F7E44F-C564-AFF5-D73D-599A8EB64DC8}"/>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56329730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Title and Content - 1 Column">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266700" y="1028700"/>
            <a:ext cx="11658600" cy="5600700"/>
          </a:xfrm>
        </p:spPr>
        <p:txBody>
          <a:bodyPr/>
          <a:lstStyle>
            <a:lvl1pPr marL="0" indent="0">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itle 2"/>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72455001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7A1F859-4802-762D-89A2-537C02D6316F}"/>
              </a:ext>
            </a:extLst>
          </p:cNvPr>
          <p:cNvSpPr>
            <a:spLocks noGrp="1"/>
          </p:cNvSpPr>
          <p:nvPr>
            <p:ph type="title"/>
          </p:nvPr>
        </p:nvSpPr>
        <p:spPr>
          <a:xfrm>
            <a:off x="1295400" y="347709"/>
            <a:ext cx="10744200" cy="642891"/>
          </a:xfrm>
          <a:prstGeom prst="rect">
            <a:avLst/>
          </a:prstGeom>
        </p:spPr>
        <p:txBody>
          <a:bodyPr anchor="ctr" anchorCtr="0"/>
          <a:lstStyle>
            <a:lvl1pPr>
              <a:defRPr b="1">
                <a:latin typeface="Arial" panose="020B0604020202020204" pitchFamily="34" charset="0"/>
                <a:cs typeface="Arial" panose="020B0604020202020204" pitchFamily="34" charset="0"/>
              </a:defRPr>
            </a:lvl1pPr>
          </a:lstStyle>
          <a:p>
            <a:r>
              <a:rPr lang="en-US"/>
              <a:t>Click to edit Master title style</a:t>
            </a:r>
          </a:p>
        </p:txBody>
      </p:sp>
      <p:sp>
        <p:nvSpPr>
          <p:cNvPr id="4" name="Slide Number Placeholder 5">
            <a:extLst>
              <a:ext uri="{FF2B5EF4-FFF2-40B4-BE49-F238E27FC236}">
                <a16:creationId xmlns:a16="http://schemas.microsoft.com/office/drawing/2014/main" id="{E7593806-F0FC-8587-EF78-E3E2762E1CC5}"/>
              </a:ext>
            </a:extLst>
          </p:cNvPr>
          <p:cNvSpPr txBox="1">
            <a:spLocks/>
          </p:cNvSpPr>
          <p:nvPr userDrawn="1"/>
        </p:nvSpPr>
        <p:spPr>
          <a:xfrm>
            <a:off x="9372600" y="6480128"/>
            <a:ext cx="2743200" cy="301672"/>
          </a:xfrm>
          <a:prstGeom prst="rect">
            <a:avLst/>
          </a:prstGeom>
        </p:spPr>
        <p:txBody>
          <a:bodyPr/>
          <a:lstStyle>
            <a:defPPr>
              <a:defRPr lang="en-US"/>
            </a:defPPr>
            <a:lvl1pPr marL="0" algn="r" defTabSz="914400" rtl="0" eaLnBrk="1" latinLnBrk="0" hangingPunct="1">
              <a:defRPr sz="14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9A37824-BB8D-4799-9845-F5B47B5E45C7}" type="slidenum">
              <a:rPr lang="en-US" smtClean="0"/>
              <a:pPr/>
              <a:t>‹#›</a:t>
            </a:fld>
            <a:endParaRPr lang="en-US"/>
          </a:p>
        </p:txBody>
      </p:sp>
    </p:spTree>
    <p:extLst>
      <p:ext uri="{BB962C8B-B14F-4D97-AF65-F5344CB8AC3E}">
        <p14:creationId xmlns:p14="http://schemas.microsoft.com/office/powerpoint/2010/main" val="266397633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userDrawn="1">
  <p:cSld name="3_Picture with Caption">
    <p:bg>
      <p:bgPr>
        <a:gradFill rotWithShape="1">
          <a:gsLst>
            <a:gs pos="0">
              <a:schemeClr val="bg1">
                <a:tint val="93000"/>
                <a:satMod val="150000"/>
                <a:shade val="98000"/>
                <a:lumMod val="102000"/>
                <a:alpha val="0"/>
              </a:schemeClr>
            </a:gs>
            <a:gs pos="3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pic>
        <p:nvPicPr>
          <p:cNvPr id="6" name="Picture 5" descr="A close up of a keyboard&#10;&#10;Description automatically generated with medium confidence">
            <a:extLst>
              <a:ext uri="{FF2B5EF4-FFF2-40B4-BE49-F238E27FC236}">
                <a16:creationId xmlns:a16="http://schemas.microsoft.com/office/drawing/2014/main" id="{E0DEDC28-A92A-E2BD-A0EE-E799F51FB46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
            <a:ext cx="12192000" cy="6887552"/>
          </a:xfrm>
          <a:prstGeom prst="rect">
            <a:avLst/>
          </a:prstGeom>
          <a:effectLst>
            <a:outerShdw dir="5400000" sx="1000" sy="1000" algn="ctr" rotWithShape="0">
              <a:srgbClr val="000000"/>
            </a:outerShdw>
          </a:effectLst>
        </p:spPr>
      </p:pic>
      <p:pic>
        <p:nvPicPr>
          <p:cNvPr id="5" name="Picture 4">
            <a:extLst>
              <a:ext uri="{FF2B5EF4-FFF2-40B4-BE49-F238E27FC236}">
                <a16:creationId xmlns:a16="http://schemas.microsoft.com/office/drawing/2014/main" id="{9B9AE7DA-79D8-F0CD-B2E9-097F12967E9F}"/>
              </a:ext>
              <a:ext uri="{C183D7F6-B498-43B3-948B-1728B52AA6E4}">
                <adec:decorative xmlns:adec="http://schemas.microsoft.com/office/drawing/2017/decorative" val="1"/>
              </a:ext>
            </a:extLst>
          </p:cNvPr>
          <p:cNvPicPr>
            <a:picLocks noChangeAspect="1"/>
          </p:cNvPicPr>
          <p:nvPr userDrawn="1"/>
        </p:nvPicPr>
        <p:blipFill>
          <a:blip r:embed="rId3" cstate="email">
            <a:alphaModFix/>
            <a:extLst>
              <a:ext uri="{28A0092B-C50C-407E-A947-70E740481C1C}">
                <a14:useLocalDpi xmlns:a14="http://schemas.microsoft.com/office/drawing/2010/main"/>
              </a:ext>
            </a:extLst>
          </a:blip>
          <a:stretch>
            <a:fillRect/>
          </a:stretch>
        </p:blipFill>
        <p:spPr>
          <a:xfrm>
            <a:off x="74500" y="124439"/>
            <a:ext cx="2041682" cy="1908262"/>
          </a:xfrm>
          <a:prstGeom prst="rect">
            <a:avLst/>
          </a:prstGeom>
          <a:ln>
            <a:noFill/>
          </a:ln>
          <a:effectLst>
            <a:outerShdw blurRad="50800" dist="38100" dir="18900000" algn="bl" rotWithShape="0">
              <a:prstClr val="black">
                <a:alpha val="40000"/>
              </a:prstClr>
            </a:outerShdw>
            <a:reflection stA="45000" endPos="7000" dist="50800" dir="5400000" sy="-100000" algn="bl" rotWithShape="0"/>
          </a:effectLst>
          <a:scene3d>
            <a:camera prst="orthographicFront"/>
            <a:lightRig rig="threePt" dir="t"/>
          </a:scene3d>
          <a:sp3d prstMaterial="matte"/>
        </p:spPr>
      </p:pic>
      <p:pic>
        <p:nvPicPr>
          <p:cNvPr id="13" name="Picture 12" descr="A picture containing qr code&#10;&#10;Description automatically generated">
            <a:extLst>
              <a:ext uri="{FF2B5EF4-FFF2-40B4-BE49-F238E27FC236}">
                <a16:creationId xmlns:a16="http://schemas.microsoft.com/office/drawing/2014/main" id="{377EE1F3-4BB5-F481-0C7A-B030D0BD4358}"/>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08155" y="5784204"/>
            <a:ext cx="2139512" cy="949358"/>
          </a:xfrm>
          <a:prstGeom prst="rect">
            <a:avLst/>
          </a:prstGeom>
          <a:effectLst>
            <a:outerShdw blurRad="50800" dist="38100" dir="2700000" algn="tl" rotWithShape="0">
              <a:prstClr val="black">
                <a:alpha val="40000"/>
              </a:prstClr>
            </a:outerShdw>
          </a:effectLst>
        </p:spPr>
      </p:pic>
      <p:sp>
        <p:nvSpPr>
          <p:cNvPr id="2" name="Title 1">
            <a:extLst>
              <a:ext uri="{FF2B5EF4-FFF2-40B4-BE49-F238E27FC236}">
                <a16:creationId xmlns:a16="http://schemas.microsoft.com/office/drawing/2014/main" id="{6BA707A5-77F7-520C-48BB-E4C323B0C6F8}"/>
              </a:ext>
            </a:extLst>
          </p:cNvPr>
          <p:cNvSpPr>
            <a:spLocks noGrp="1"/>
          </p:cNvSpPr>
          <p:nvPr>
            <p:ph type="title"/>
          </p:nvPr>
        </p:nvSpPr>
        <p:spPr>
          <a:xfrm>
            <a:off x="2693124" y="907244"/>
            <a:ext cx="8921934" cy="1098225"/>
          </a:xfrm>
          <a:prstGeom prst="rect">
            <a:avLst/>
          </a:prstGeom>
        </p:spPr>
        <p:txBody>
          <a:bodyPr/>
          <a:lstStyle>
            <a:lvl1pPr algn="ctr">
              <a:defRPr b="1" cap="all" spc="-30" baseline="0">
                <a:solidFill>
                  <a:srgbClr val="FFCD05"/>
                </a:solidFill>
                <a:effectLst>
                  <a:outerShdw blurRad="50800" dist="63500" dir="2700000" algn="tl" rotWithShape="0">
                    <a:prstClr val="black">
                      <a:alpha val="75000"/>
                    </a:prstClr>
                  </a:outerShdw>
                </a:effectLst>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778B7CC9-9BD8-2E08-1451-E5AEF33D88AE}"/>
              </a:ext>
            </a:extLst>
          </p:cNvPr>
          <p:cNvSpPr>
            <a:spLocks noGrp="1"/>
          </p:cNvSpPr>
          <p:nvPr>
            <p:ph sz="half" idx="1"/>
          </p:nvPr>
        </p:nvSpPr>
        <p:spPr>
          <a:xfrm>
            <a:off x="2699403" y="2486061"/>
            <a:ext cx="5258055" cy="3308350"/>
          </a:xfrm>
          <a:prstGeom prst="rect">
            <a:avLst/>
          </a:prstGeom>
          <a:ln w="12700">
            <a:solidFill>
              <a:schemeClr val="tx1">
                <a:alpha val="99000"/>
              </a:schemeClr>
            </a:solidFill>
            <a:miter lim="800000"/>
          </a:ln>
        </p:spPr>
        <p:txBody>
          <a:bodyPr/>
          <a:lstStyle>
            <a:lvl1pPr marL="0" indent="0">
              <a:buNone/>
              <a:defRPr b="1" i="0" cap="none" baseline="0">
                <a:solidFill>
                  <a:srgbClr val="FFCD05"/>
                </a:solidFill>
                <a:latin typeface="Arial" panose="020B0604020202020204" pitchFamily="34" charset="0"/>
                <a:cs typeface="Arial" panose="020B0604020202020204" pitchFamily="34" charset="0"/>
              </a:defRPr>
            </a:lvl1pPr>
            <a:lvl2pPr>
              <a:defRPr>
                <a:solidFill>
                  <a:srgbClr val="FFCD05"/>
                </a:solidFill>
                <a:latin typeface="Arial" panose="020B0604020202020204" pitchFamily="34" charset="0"/>
                <a:cs typeface="Arial" panose="020B0604020202020204" pitchFamily="34" charset="0"/>
              </a:defRPr>
            </a:lvl2pPr>
            <a:lvl3pPr>
              <a:defRPr>
                <a:solidFill>
                  <a:srgbClr val="FFCD05"/>
                </a:solidFill>
                <a:latin typeface="Arial" panose="020B0604020202020204" pitchFamily="34" charset="0"/>
                <a:cs typeface="Arial" panose="020B0604020202020204" pitchFamily="34" charset="0"/>
              </a:defRPr>
            </a:lvl3pPr>
            <a:lvl4pPr>
              <a:defRPr>
                <a:solidFill>
                  <a:srgbClr val="FFCD05"/>
                </a:solidFill>
                <a:latin typeface="Arial" panose="020B0604020202020204" pitchFamily="34" charset="0"/>
                <a:cs typeface="Arial" panose="020B0604020202020204" pitchFamily="34" charset="0"/>
              </a:defRPr>
            </a:lvl4pPr>
            <a:lvl5pPr>
              <a:defRPr>
                <a:solidFill>
                  <a:srgbClr val="FFCD05"/>
                </a:solidFill>
                <a:latin typeface="Arial" panose="020B0604020202020204" pitchFamily="34" charset="0"/>
                <a:cs typeface="Arial" panose="020B0604020202020204" pitchFamily="34" charset="0"/>
              </a:defRPr>
            </a:lvl5pPr>
          </a:lstStyle>
          <a:p>
            <a:pPr lvl="0"/>
            <a:r>
              <a:rPr lang="en-US"/>
              <a:t>Click to edit Master text styles</a:t>
            </a:r>
          </a:p>
        </p:txBody>
      </p:sp>
      <p:sp useBgFill="1">
        <p:nvSpPr>
          <p:cNvPr id="4" name="Picture Placeholder 2">
            <a:extLst>
              <a:ext uri="{FF2B5EF4-FFF2-40B4-BE49-F238E27FC236}">
                <a16:creationId xmlns:a16="http://schemas.microsoft.com/office/drawing/2014/main" id="{6F179DE1-68DD-F970-43A7-B13607251693}"/>
              </a:ext>
            </a:extLst>
          </p:cNvPr>
          <p:cNvSpPr>
            <a:spLocks noGrp="1"/>
          </p:cNvSpPr>
          <p:nvPr>
            <p:ph type="pic" idx="10"/>
          </p:nvPr>
        </p:nvSpPr>
        <p:spPr>
          <a:xfrm>
            <a:off x="8518985" y="2486061"/>
            <a:ext cx="2512935" cy="3308350"/>
          </a:xfrm>
          <a:prstGeom prst="rect">
            <a:avLst/>
          </a:prstGeom>
          <a:ln w="12700">
            <a:solidFill>
              <a:schemeClr val="tx1"/>
            </a:solidFill>
          </a:ln>
        </p:spPr>
        <p:txBody>
          <a:bodyPr/>
          <a:lstStyle>
            <a:lvl1pPr marL="0" indent="0">
              <a:buNone/>
              <a:defRPr sz="32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Tree>
    <p:extLst>
      <p:ext uri="{BB962C8B-B14F-4D97-AF65-F5344CB8AC3E}">
        <p14:creationId xmlns:p14="http://schemas.microsoft.com/office/powerpoint/2010/main" val="414872675"/>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29B9E0-09F1-8544-6BCD-438C4A63CD79}"/>
              </a:ext>
            </a:extLst>
          </p:cNvPr>
          <p:cNvSpPr>
            <a:spLocks noGrp="1"/>
          </p:cNvSpPr>
          <p:nvPr>
            <p:ph type="title"/>
          </p:nvPr>
        </p:nvSpPr>
        <p:spPr>
          <a:xfrm>
            <a:off x="1979034" y="640621"/>
            <a:ext cx="10099760" cy="1311331"/>
          </a:xfrm>
          <a:prstGeom prst="rect">
            <a:avLst/>
          </a:prstGeom>
        </p:spPr>
        <p:txBody>
          <a:bodyPr/>
          <a:lstStyle>
            <a:lvl1pPr>
              <a:defRPr b="1">
                <a:latin typeface="+mn-lt"/>
                <a:cs typeface="Arial" panose="020B0604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CEB0F648-F94C-5A83-3DCE-F95BAD8AE5E3}"/>
              </a:ext>
            </a:extLst>
          </p:cNvPr>
          <p:cNvSpPr>
            <a:spLocks noGrp="1"/>
          </p:cNvSpPr>
          <p:nvPr>
            <p:ph idx="1"/>
          </p:nvPr>
        </p:nvSpPr>
        <p:spPr>
          <a:xfrm>
            <a:off x="1979034" y="2046517"/>
            <a:ext cx="10099760" cy="4032066"/>
          </a:xfrm>
          <a:prstGeom prst="rect">
            <a:avLst/>
          </a:prstGeom>
        </p:spPr>
        <p:txBody>
          <a:bodyPr/>
          <a:lstStyle>
            <a:lvl1pPr>
              <a:defRPr>
                <a:latin typeface="+mn-lt"/>
              </a:defRPr>
            </a:lvl1pPr>
            <a:lvl2pPr>
              <a:defRPr>
                <a:latin typeface="+mn-lt"/>
              </a:defRPr>
            </a:lvl2pPr>
            <a:lvl3pPr>
              <a:defRPr>
                <a:latin typeface="+mn-lt"/>
                <a:cs typeface="Arial" panose="020B0604020202020204" pitchFamily="34" charset="0"/>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18">
            <a:extLst>
              <a:ext uri="{FF2B5EF4-FFF2-40B4-BE49-F238E27FC236}">
                <a16:creationId xmlns:a16="http://schemas.microsoft.com/office/drawing/2014/main" id="{FDA1BE11-960D-A154-DB3D-9AB5B43C4C07}"/>
              </a:ext>
            </a:extLst>
          </p:cNvPr>
          <p:cNvSpPr>
            <a:spLocks noGrp="1"/>
          </p:cNvSpPr>
          <p:nvPr>
            <p:ph type="body" sz="quarter" idx="17" hasCustomPrompt="1"/>
          </p:nvPr>
        </p:nvSpPr>
        <p:spPr>
          <a:xfrm>
            <a:off x="8598994" y="6430247"/>
            <a:ext cx="3479800" cy="358775"/>
          </a:xfrm>
          <a:prstGeom prst="rect">
            <a:avLst/>
          </a:prstGeom>
        </p:spPr>
        <p:txBody>
          <a:bodyPr/>
          <a:lstStyle>
            <a:lvl1pPr marL="0" indent="0" algn="r">
              <a:buNone/>
              <a:defRPr sz="1800"/>
            </a:lvl1pPr>
          </a:lstStyle>
          <a:p>
            <a:r>
              <a:rPr lang="en-US"/>
              <a:t>POC:</a:t>
            </a:r>
          </a:p>
        </p:txBody>
      </p:sp>
    </p:spTree>
    <p:extLst>
      <p:ext uri="{BB962C8B-B14F-4D97-AF65-F5344CB8AC3E}">
        <p14:creationId xmlns:p14="http://schemas.microsoft.com/office/powerpoint/2010/main" val="26166818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itle and Content - 2 Columns">
    <p:spTree>
      <p:nvGrpSpPr>
        <p:cNvPr id="1" name=""/>
        <p:cNvGrpSpPr/>
        <p:nvPr/>
      </p:nvGrpSpPr>
      <p:grpSpPr>
        <a:xfrm>
          <a:off x="0" y="0"/>
          <a:ext cx="0" cy="0"/>
          <a:chOff x="0" y="0"/>
          <a:chExt cx="0" cy="0"/>
        </a:xfrm>
      </p:grpSpPr>
      <p:sp>
        <p:nvSpPr>
          <p:cNvPr id="8" name="Content Placeholder 3"/>
          <p:cNvSpPr>
            <a:spLocks noGrp="1"/>
          </p:cNvSpPr>
          <p:nvPr>
            <p:ph sz="quarter" idx="10"/>
          </p:nvPr>
        </p:nvSpPr>
        <p:spPr>
          <a:xfrm>
            <a:off x="266700" y="1028700"/>
            <a:ext cx="11658600" cy="5600700"/>
          </a:xfrm>
        </p:spPr>
        <p:txBody>
          <a:bodyPr numCol="2"/>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EE4B1084-AF70-E7DA-2842-9FB9FFF0804B}"/>
              </a:ext>
            </a:extLst>
          </p:cNvPr>
          <p:cNvSpPr>
            <a:spLocks noGrp="1"/>
          </p:cNvSpPr>
          <p:nvPr>
            <p:ph type="title"/>
          </p:nvPr>
        </p:nvSpPr>
        <p:spPr/>
        <p:txBody>
          <a:bodyPr/>
          <a:lstStyle/>
          <a:p>
            <a:r>
              <a:rPr lang="en-US"/>
              <a:t>Click to edit Master title style</a:t>
            </a:r>
          </a:p>
        </p:txBody>
      </p:sp>
      <p:sp>
        <p:nvSpPr>
          <p:cNvPr id="5" name="Date Placeholder 4">
            <a:extLst>
              <a:ext uri="{FF2B5EF4-FFF2-40B4-BE49-F238E27FC236}">
                <a16:creationId xmlns:a16="http://schemas.microsoft.com/office/drawing/2014/main" id="{76C7A763-F7D0-2074-5F3F-2D1DA1226607}"/>
              </a:ext>
            </a:extLst>
          </p:cNvPr>
          <p:cNvSpPr>
            <a:spLocks noGrp="1"/>
          </p:cNvSpPr>
          <p:nvPr>
            <p:ph type="dt" sz="half" idx="11"/>
          </p:nvPr>
        </p:nvSpPr>
        <p:spPr/>
        <p:txBody>
          <a:bodyPr/>
          <a:lstStyle/>
          <a:p>
            <a:endParaRPr lang="en-US"/>
          </a:p>
        </p:txBody>
      </p:sp>
      <p:sp>
        <p:nvSpPr>
          <p:cNvPr id="6" name="Footer Placeholder 5">
            <a:extLst>
              <a:ext uri="{FF2B5EF4-FFF2-40B4-BE49-F238E27FC236}">
                <a16:creationId xmlns:a16="http://schemas.microsoft.com/office/drawing/2014/main" id="{BB5C1216-5C4C-C44D-DE08-88D5BFB6266F}"/>
              </a:ext>
            </a:extLst>
          </p:cNvPr>
          <p:cNvSpPr>
            <a:spLocks noGrp="1"/>
          </p:cNvSpPr>
          <p:nvPr>
            <p:ph type="ftr" sz="quarter" idx="12"/>
          </p:nvPr>
        </p:nvSpPr>
        <p:spPr/>
        <p:txBody>
          <a:bodyPr/>
          <a:lstStyle/>
          <a:p>
            <a:endParaRPr lang="en-US"/>
          </a:p>
        </p:txBody>
      </p:sp>
    </p:spTree>
    <p:extLst>
      <p:ext uri="{BB962C8B-B14F-4D97-AF65-F5344CB8AC3E}">
        <p14:creationId xmlns:p14="http://schemas.microsoft.com/office/powerpoint/2010/main" val="14961302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B8011A01-D3F4-4F88-8F31-3B068B144B84}" type="slidenum">
              <a:rPr lang="en-US">
                <a:solidFill>
                  <a:srgbClr val="005A58"/>
                </a:solidFill>
              </a:rPr>
              <a:pPr>
                <a:defRPr/>
              </a:pPr>
              <a:t>‹#›</a:t>
            </a:fld>
            <a:endParaRPr lang="en-US">
              <a:solidFill>
                <a:srgbClr val="005A58"/>
              </a:solidFill>
            </a:endParaRPr>
          </a:p>
        </p:txBody>
      </p:sp>
    </p:spTree>
    <p:extLst>
      <p:ext uri="{BB962C8B-B14F-4D97-AF65-F5344CB8AC3E}">
        <p14:creationId xmlns:p14="http://schemas.microsoft.com/office/powerpoint/2010/main" val="26501292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Blank with graphics">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F40FE8E-720F-2CF0-A515-A1F0A76E6C20}"/>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8C5645D9-CB9C-72DC-4655-0357D988FE70}"/>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8695239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9_Title and Content">
    <p:spTree>
      <p:nvGrpSpPr>
        <p:cNvPr id="1" name=""/>
        <p:cNvGrpSpPr/>
        <p:nvPr/>
      </p:nvGrpSpPr>
      <p:grpSpPr>
        <a:xfrm>
          <a:off x="0" y="0"/>
          <a:ext cx="0" cy="0"/>
          <a:chOff x="0" y="0"/>
          <a:chExt cx="0" cy="0"/>
        </a:xfrm>
      </p:grpSpPr>
      <p:sp>
        <p:nvSpPr>
          <p:cNvPr id="6" name="Content Placeholder 5"/>
          <p:cNvSpPr>
            <a:spLocks noGrp="1"/>
          </p:cNvSpPr>
          <p:nvPr>
            <p:ph sz="quarter" idx="10"/>
          </p:nvPr>
        </p:nvSpPr>
        <p:spPr>
          <a:xfrm>
            <a:off x="266700" y="1028700"/>
            <a:ext cx="11658600" cy="5600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379E246-DB27-040E-95D2-B26EAF143D30}"/>
              </a:ext>
            </a:extLst>
          </p:cNvPr>
          <p:cNvSpPr>
            <a:spLocks noGrp="1"/>
          </p:cNvSpPr>
          <p:nvPr>
            <p:ph type="dt" sz="half" idx="11"/>
          </p:nvPr>
        </p:nvSpPr>
        <p:spPr/>
        <p:txBody>
          <a:bodyPr/>
          <a:lstStyle/>
          <a:p>
            <a:endParaRPr lang="en-US"/>
          </a:p>
        </p:txBody>
      </p:sp>
      <p:sp>
        <p:nvSpPr>
          <p:cNvPr id="7" name="Footer Placeholder 6">
            <a:extLst>
              <a:ext uri="{FF2B5EF4-FFF2-40B4-BE49-F238E27FC236}">
                <a16:creationId xmlns:a16="http://schemas.microsoft.com/office/drawing/2014/main" id="{CFD0F5C1-A6E1-A37D-C392-0E742FAC1C2F}"/>
              </a:ext>
            </a:extLst>
          </p:cNvPr>
          <p:cNvSpPr>
            <a:spLocks noGrp="1"/>
          </p:cNvSpPr>
          <p:nvPr>
            <p:ph type="ftr" sz="quarter" idx="12"/>
          </p:nvPr>
        </p:nvSpPr>
        <p:spPr/>
        <p:txBody>
          <a:bodyPr/>
          <a:lstStyle/>
          <a:p>
            <a:endParaRPr lang="en-US"/>
          </a:p>
        </p:txBody>
      </p:sp>
      <p:sp>
        <p:nvSpPr>
          <p:cNvPr id="2" name="Title 1">
            <a:extLst>
              <a:ext uri="{FF2B5EF4-FFF2-40B4-BE49-F238E27FC236}">
                <a16:creationId xmlns:a16="http://schemas.microsoft.com/office/drawing/2014/main" id="{B8F7E44F-C564-AFF5-D73D-599A8EB64DC8}"/>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2739388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34" Type="http://schemas.openxmlformats.org/officeDocument/2006/relationships/image" Target="../media/image8.png"/><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image" Target="../media/image7.png"/><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29" Type="http://schemas.openxmlformats.org/officeDocument/2006/relationships/slideLayout" Target="../slideLayouts/slideLayout40.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theme" Target="../theme/theme3.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slideLayout" Target="../slideLayouts/slideLayout42.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image" Target="../media/image9.png"/><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20F1B85-CA10-5B17-91A7-21B2064C15F6}"/>
              </a:ext>
            </a:extLst>
          </p:cNvPr>
          <p:cNvPicPr>
            <a:picLocks noChangeAspect="1"/>
          </p:cNvPicPr>
          <p:nvPr userDrawn="1"/>
        </p:nvPicPr>
        <p:blipFill>
          <a:blip r:embed="rId11"/>
          <a:stretch>
            <a:fillRect/>
          </a:stretch>
        </p:blipFill>
        <p:spPr>
          <a:xfrm>
            <a:off x="0" y="1"/>
            <a:ext cx="12192002" cy="6858000"/>
          </a:xfrm>
          <a:prstGeom prst="rect">
            <a:avLst/>
          </a:prstGeom>
        </p:spPr>
      </p:pic>
      <p:pic>
        <p:nvPicPr>
          <p:cNvPr id="10" name="Picture 9">
            <a:extLst>
              <a:ext uri="{FF2B5EF4-FFF2-40B4-BE49-F238E27FC236}">
                <a16:creationId xmlns:a16="http://schemas.microsoft.com/office/drawing/2014/main" id="{F2CBBAF8-AA03-519A-A04C-7AB4E65A23B5}"/>
              </a:ext>
              <a:ext uri="{C183D7F6-B498-43B3-948B-1728B52AA6E4}">
                <adec:decorative xmlns:adec="http://schemas.microsoft.com/office/drawing/2017/decorative" val="1"/>
              </a:ext>
            </a:extLst>
          </p:cNvPr>
          <p:cNvPicPr>
            <a:picLocks noChangeAspect="1"/>
          </p:cNvPicPr>
          <p:nvPr userDrawn="1"/>
        </p:nvPicPr>
        <p:blipFill>
          <a:blip r:embed="rId12" cstate="screen">
            <a:alphaModFix/>
            <a:extLst>
              <a:ext uri="{28A0092B-C50C-407E-A947-70E740481C1C}">
                <a14:useLocalDpi xmlns:a14="http://schemas.microsoft.com/office/drawing/2010/main"/>
              </a:ext>
            </a:extLst>
          </a:blip>
          <a:stretch>
            <a:fillRect/>
          </a:stretch>
        </p:blipFill>
        <p:spPr>
          <a:xfrm>
            <a:off x="115243" y="182714"/>
            <a:ext cx="1770489" cy="1654792"/>
          </a:xfrm>
          <a:prstGeom prst="rect">
            <a:avLst/>
          </a:prstGeom>
          <a:ln>
            <a:noFill/>
          </a:ln>
          <a:effectLst>
            <a:outerShdw blurRad="50800" dist="38100" dir="8100000" algn="tr" rotWithShape="0">
              <a:prstClr val="black">
                <a:alpha val="40000"/>
              </a:prstClr>
            </a:outerShdw>
            <a:reflection stA="45000" endPos="7000" dist="50800" dir="5400000" sy="-100000" algn="bl" rotWithShape="0"/>
          </a:effectLst>
          <a:scene3d>
            <a:camera prst="orthographicFront"/>
            <a:lightRig rig="threePt" dir="t"/>
          </a:scene3d>
          <a:sp3d prstMaterial="matte"/>
        </p:spPr>
      </p:pic>
      <p:pic>
        <p:nvPicPr>
          <p:cNvPr id="11" name="Picture 10">
            <a:extLst>
              <a:ext uri="{FF2B5EF4-FFF2-40B4-BE49-F238E27FC236}">
                <a16:creationId xmlns:a16="http://schemas.microsoft.com/office/drawing/2014/main" id="{659E95A8-3758-DF9C-D007-7B97123ABBD6}"/>
              </a:ext>
            </a:extLst>
          </p:cNvPr>
          <p:cNvPicPr>
            <a:picLocks noChangeAspect="1"/>
          </p:cNvPicPr>
          <p:nvPr userDrawn="1"/>
        </p:nvPicPr>
        <p:blipFill>
          <a:blip r:embed="rId13" cstate="screen">
            <a:extLst>
              <a:ext uri="{28A0092B-C50C-407E-A947-70E740481C1C}">
                <a14:useLocalDpi xmlns:a14="http://schemas.microsoft.com/office/drawing/2010/main"/>
              </a:ext>
            </a:extLst>
          </a:blip>
          <a:srcRect/>
          <a:stretch/>
        </p:blipFill>
        <p:spPr>
          <a:xfrm>
            <a:off x="115243" y="5813015"/>
            <a:ext cx="2139510" cy="949358"/>
          </a:xfrm>
          <a:prstGeom prst="rect">
            <a:avLst/>
          </a:prstGeom>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302300733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717" r:id="rId7"/>
    <p:sldLayoutId id="2147483718" r:id="rId8"/>
    <p:sldLayoutId id="2147483719"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20F1B85-CA10-5B17-91A7-21B2064C15F6}"/>
              </a:ext>
            </a:extLst>
          </p:cNvPr>
          <p:cNvPicPr>
            <a:picLocks noChangeAspect="1"/>
          </p:cNvPicPr>
          <p:nvPr userDrawn="1"/>
        </p:nvPicPr>
        <p:blipFill>
          <a:blip r:embed="rId4"/>
          <a:stretch>
            <a:fillRect/>
          </a:stretch>
        </p:blipFill>
        <p:spPr>
          <a:xfrm>
            <a:off x="0" y="1"/>
            <a:ext cx="12192002" cy="6858000"/>
          </a:xfrm>
          <a:prstGeom prst="rect">
            <a:avLst/>
          </a:prstGeom>
        </p:spPr>
      </p:pic>
    </p:spTree>
    <p:extLst>
      <p:ext uri="{BB962C8B-B14F-4D97-AF65-F5344CB8AC3E}">
        <p14:creationId xmlns:p14="http://schemas.microsoft.com/office/powerpoint/2010/main" val="847331792"/>
      </p:ext>
    </p:extLst>
  </p:cSld>
  <p:clrMap bg1="lt1" tx1="dk1" bg2="lt2" tx2="dk2" accent1="accent1" accent2="accent2" accent3="accent3" accent4="accent4" accent5="accent5" accent6="accent6" hlink="hlink" folHlink="folHlink"/>
  <p:sldLayoutIdLst>
    <p:sldLayoutId id="2147484339" r:id="rId1"/>
    <p:sldLayoutId id="214748434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87000">
              <a:schemeClr val="tx2"/>
            </a:gs>
            <a:gs pos="90000">
              <a:schemeClr val="tx2"/>
            </a:gs>
            <a:gs pos="98000">
              <a:schemeClr val="bg1">
                <a:lumMod val="40000"/>
                <a:lumOff val="6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4099" name="Title Placeholder 1"/>
          <p:cNvSpPr>
            <a:spLocks noGrp="1"/>
          </p:cNvSpPr>
          <p:nvPr>
            <p:ph type="title"/>
          </p:nvPr>
        </p:nvSpPr>
        <p:spPr bwMode="auto">
          <a:xfrm>
            <a:off x="948366" y="128981"/>
            <a:ext cx="10386814" cy="832920"/>
          </a:xfrm>
          <a:prstGeom prst="rect">
            <a:avLst/>
          </a:prstGeom>
          <a:noFill/>
          <a:ln w="9525">
            <a:noFill/>
            <a:miter lim="800000"/>
            <a:headEnd/>
            <a:tailEnd/>
          </a:ln>
        </p:spPr>
        <p:txBody>
          <a:bodyPr vert="horz" wrap="square" lIns="45720" tIns="0" rIns="45720" bIns="0" numCol="1" anchor="ctr" anchorCtr="0" compatLnSpc="1">
            <a:prstTxWarp prst="textNoShape">
              <a:avLst/>
            </a:prstTxWarp>
          </a:bodyPr>
          <a:lstStyle/>
          <a:p>
            <a:pPr lvl="0"/>
            <a:r>
              <a:rPr lang="en-US"/>
              <a:t>Click to edit Master title slide</a:t>
            </a:r>
          </a:p>
        </p:txBody>
      </p:sp>
      <p:sp>
        <p:nvSpPr>
          <p:cNvPr id="1030" name="Text Placeholder 2"/>
          <p:cNvSpPr>
            <a:spLocks noGrp="1"/>
          </p:cNvSpPr>
          <p:nvPr>
            <p:ph type="body" idx="1"/>
          </p:nvPr>
        </p:nvSpPr>
        <p:spPr bwMode="auto">
          <a:xfrm>
            <a:off x="266700" y="1028700"/>
            <a:ext cx="11658600" cy="56007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33" name="Picture 6"/>
          <p:cNvPicPr>
            <a:picLocks noChangeAspect="1"/>
          </p:cNvPicPr>
          <p:nvPr/>
        </p:nvPicPr>
        <p:blipFill>
          <a:blip r:embed="rId33"/>
          <a:srcRect/>
          <a:stretch>
            <a:fillRect/>
          </a:stretch>
        </p:blipFill>
        <p:spPr bwMode="auto">
          <a:xfrm>
            <a:off x="6079067" y="3416309"/>
            <a:ext cx="25400" cy="3175"/>
          </a:xfrm>
          <a:prstGeom prst="rect">
            <a:avLst/>
          </a:prstGeom>
          <a:noFill/>
          <a:ln w="9525">
            <a:noFill/>
            <a:miter lim="800000"/>
            <a:headEnd/>
            <a:tailEnd/>
          </a:ln>
        </p:spPr>
      </p:pic>
      <p:sp>
        <p:nvSpPr>
          <p:cNvPr id="5" name="Text Box 14">
            <a:extLst>
              <a:ext uri="{FF2B5EF4-FFF2-40B4-BE49-F238E27FC236}">
                <a16:creationId xmlns:a16="http://schemas.microsoft.com/office/drawing/2014/main" id="{8E9D0075-D2A3-A5CC-4256-B31D3D5E4FF4}"/>
              </a:ext>
            </a:extLst>
          </p:cNvPr>
          <p:cNvSpPr txBox="1">
            <a:spLocks noChangeArrowheads="1"/>
          </p:cNvSpPr>
          <p:nvPr userDrawn="1"/>
        </p:nvSpPr>
        <p:spPr bwMode="auto">
          <a:xfrm>
            <a:off x="11375588" y="132577"/>
            <a:ext cx="548640" cy="169277"/>
          </a:xfrm>
          <a:prstGeom prst="rect">
            <a:avLst/>
          </a:prstGeom>
          <a:noFill/>
          <a:ln w="9525">
            <a:noFill/>
            <a:miter lim="800000"/>
            <a:headEnd/>
            <a:tailEnd/>
          </a:ln>
          <a:effectLst/>
        </p:spPr>
        <p:txBody>
          <a:bodyPr wrap="square" tIns="0" rIns="0" bIns="0">
            <a:spAutoFit/>
          </a:bodyPr>
          <a:lstStyle/>
          <a:p>
            <a:pPr algn="r">
              <a:spcBef>
                <a:spcPct val="50000"/>
              </a:spcBef>
              <a:defRPr/>
            </a:pPr>
            <a:fld id="{99D903CA-8EC9-4EB0-B4F7-7D6D89967A95}" type="slidenum">
              <a:rPr lang="en-US" sz="1100" b="0" baseline="0" smtClean="0"/>
              <a:pPr algn="r">
                <a:spcBef>
                  <a:spcPct val="50000"/>
                </a:spcBef>
                <a:defRPr/>
              </a:pPr>
              <a:t>‹#›</a:t>
            </a:fld>
            <a:endParaRPr lang="en-US" sz="1100" b="0" baseline="0"/>
          </a:p>
        </p:txBody>
      </p:sp>
      <p:sp>
        <p:nvSpPr>
          <p:cNvPr id="6" name="Date Placeholder 4">
            <a:extLst>
              <a:ext uri="{FF2B5EF4-FFF2-40B4-BE49-F238E27FC236}">
                <a16:creationId xmlns:a16="http://schemas.microsoft.com/office/drawing/2014/main" id="{654CE446-4257-6BEB-B6A7-C36A4CB84617}"/>
              </a:ext>
            </a:extLst>
          </p:cNvPr>
          <p:cNvSpPr>
            <a:spLocks noGrp="1"/>
          </p:cNvSpPr>
          <p:nvPr>
            <p:ph type="dt" sz="half" idx="2"/>
          </p:nvPr>
        </p:nvSpPr>
        <p:spPr>
          <a:xfrm>
            <a:off x="8842515" y="6653150"/>
            <a:ext cx="3081713" cy="137160"/>
          </a:xfrm>
          <a:prstGeom prst="rect">
            <a:avLst/>
          </a:prstGeom>
        </p:spPr>
        <p:txBody>
          <a:bodyPr anchor="ctr"/>
          <a:lstStyle>
            <a:lvl1pPr algn="r">
              <a:defRPr sz="900">
                <a:solidFill>
                  <a:schemeClr val="tx1">
                    <a:lumMod val="75000"/>
                    <a:lumOff val="25000"/>
                  </a:schemeClr>
                </a:solidFill>
              </a:defRPr>
            </a:lvl1pPr>
          </a:lstStyle>
          <a:p>
            <a:endParaRPr lang="en-US"/>
          </a:p>
        </p:txBody>
      </p:sp>
      <p:sp>
        <p:nvSpPr>
          <p:cNvPr id="7" name="Footer Placeholder 3">
            <a:extLst>
              <a:ext uri="{FF2B5EF4-FFF2-40B4-BE49-F238E27FC236}">
                <a16:creationId xmlns:a16="http://schemas.microsoft.com/office/drawing/2014/main" id="{BB31B321-C66F-1A23-694D-DF5296341D94}"/>
              </a:ext>
            </a:extLst>
          </p:cNvPr>
          <p:cNvSpPr>
            <a:spLocks noGrp="1"/>
          </p:cNvSpPr>
          <p:nvPr>
            <p:ph type="ftr" sz="quarter" idx="3"/>
          </p:nvPr>
        </p:nvSpPr>
        <p:spPr>
          <a:xfrm>
            <a:off x="266700" y="6653150"/>
            <a:ext cx="2901373" cy="137160"/>
          </a:xfrm>
          <a:prstGeom prst="rect">
            <a:avLst/>
          </a:prstGeom>
        </p:spPr>
        <p:txBody>
          <a:bodyPr anchor="ctr"/>
          <a:lstStyle>
            <a:lvl1pPr>
              <a:defRPr sz="900">
                <a:solidFill>
                  <a:schemeClr val="tx1">
                    <a:lumMod val="75000"/>
                    <a:lumOff val="25000"/>
                  </a:schemeClr>
                </a:solidFill>
              </a:defRPr>
            </a:lvl1pPr>
          </a:lstStyle>
          <a:p>
            <a:endParaRPr lang="en-US"/>
          </a:p>
        </p:txBody>
      </p:sp>
      <p:pic>
        <p:nvPicPr>
          <p:cNvPr id="9" name="Picture 8" descr="A red and white sign&#10;&#10;Description automatically generated with medium confidence">
            <a:extLst>
              <a:ext uri="{FF2B5EF4-FFF2-40B4-BE49-F238E27FC236}">
                <a16:creationId xmlns:a16="http://schemas.microsoft.com/office/drawing/2014/main" id="{9C47990B-ED32-7041-7CE6-379DC0F77AAE}"/>
              </a:ext>
            </a:extLst>
          </p:cNvPr>
          <p:cNvPicPr>
            <a:picLocks noChangeAspect="1"/>
          </p:cNvPicPr>
          <p:nvPr userDrawn="1"/>
        </p:nvPicPr>
        <p:blipFill>
          <a:blip r:embed="rId34" cstate="email">
            <a:extLst>
              <a:ext uri="{28A0092B-C50C-407E-A947-70E740481C1C}">
                <a14:useLocalDpi xmlns:a14="http://schemas.microsoft.com/office/drawing/2010/main"/>
              </a:ext>
            </a:extLst>
          </a:blip>
          <a:stretch>
            <a:fillRect/>
          </a:stretch>
        </p:blipFill>
        <p:spPr>
          <a:xfrm>
            <a:off x="11309075" y="319470"/>
            <a:ext cx="681666" cy="451942"/>
          </a:xfrm>
          <a:prstGeom prst="rect">
            <a:avLst/>
          </a:prstGeom>
        </p:spPr>
      </p:pic>
      <p:pic>
        <p:nvPicPr>
          <p:cNvPr id="2" name="Picture 1" descr="A picture containing text, clipart&#10;&#10;Description automatically generated">
            <a:extLst>
              <a:ext uri="{FF2B5EF4-FFF2-40B4-BE49-F238E27FC236}">
                <a16:creationId xmlns:a16="http://schemas.microsoft.com/office/drawing/2014/main" id="{A03C655F-18AF-780C-F994-802A30EEA9EF}"/>
              </a:ext>
            </a:extLst>
          </p:cNvPr>
          <p:cNvPicPr>
            <a:picLocks noChangeAspect="1"/>
          </p:cNvPicPr>
          <p:nvPr userDrawn="1"/>
        </p:nvPicPr>
        <p:blipFill>
          <a:blip r:embed="rId35" cstate="email">
            <a:extLst>
              <a:ext uri="{28A0092B-C50C-407E-A947-70E740481C1C}">
                <a14:useLocalDpi xmlns:a14="http://schemas.microsoft.com/office/drawing/2010/main"/>
              </a:ext>
            </a:extLst>
          </a:blip>
          <a:stretch>
            <a:fillRect/>
          </a:stretch>
        </p:blipFill>
        <p:spPr>
          <a:xfrm>
            <a:off x="266700" y="113697"/>
            <a:ext cx="644814" cy="811816"/>
          </a:xfrm>
          <a:prstGeom prst="rect">
            <a:avLst/>
          </a:prstGeom>
        </p:spPr>
      </p:pic>
      <p:sp>
        <p:nvSpPr>
          <p:cNvPr id="3" name="Rectangle 2">
            <a:extLst>
              <a:ext uri="{FF2B5EF4-FFF2-40B4-BE49-F238E27FC236}">
                <a16:creationId xmlns:a16="http://schemas.microsoft.com/office/drawing/2014/main" id="{39720D12-0BDE-1075-1F74-CB008D4B402C}"/>
              </a:ext>
            </a:extLst>
          </p:cNvPr>
          <p:cNvSpPr/>
          <p:nvPr userDrawn="1"/>
        </p:nvSpPr>
        <p:spPr>
          <a:xfrm>
            <a:off x="0" y="0"/>
            <a:ext cx="12192000" cy="6858000"/>
          </a:xfrm>
          <a:prstGeom prst="rect">
            <a:avLst/>
          </a:prstGeom>
          <a:noFill/>
          <a:ln w="76200">
            <a:solidFill>
              <a:schemeClr val="bg2">
                <a:lumMod val="9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2505729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 id="2147483702" r:id="rId18"/>
    <p:sldLayoutId id="2147483703" r:id="rId19"/>
    <p:sldLayoutId id="2147483704" r:id="rId20"/>
    <p:sldLayoutId id="2147483705" r:id="rId21"/>
    <p:sldLayoutId id="2147483706" r:id="rId22"/>
    <p:sldLayoutId id="2147483707" r:id="rId23"/>
    <p:sldLayoutId id="2147483708" r:id="rId24"/>
    <p:sldLayoutId id="2147483709" r:id="rId25"/>
    <p:sldLayoutId id="2147483710" r:id="rId26"/>
    <p:sldLayoutId id="2147483711" r:id="rId27"/>
    <p:sldLayoutId id="2147483712" r:id="rId28"/>
    <p:sldLayoutId id="2147483713" r:id="rId29"/>
    <p:sldLayoutId id="2147483714" r:id="rId30"/>
    <p:sldLayoutId id="2147483715" r:id="rId31"/>
  </p:sldLayoutIdLst>
  <p:hf hdr="0" dt="0"/>
  <p:txStyles>
    <p:titleStyle>
      <a:lvl1pPr algn="l" rtl="0" eaLnBrk="1" fontAlgn="base" hangingPunct="1">
        <a:spcBef>
          <a:spcPct val="0"/>
        </a:spcBef>
        <a:spcAft>
          <a:spcPct val="0"/>
        </a:spcAft>
        <a:defRPr sz="3200" b="1" kern="1200" cap="all">
          <a:solidFill>
            <a:schemeClr val="tx1">
              <a:lumMod val="90000"/>
              <a:lumOff val="10000"/>
            </a:schemeClr>
          </a:solidFill>
          <a:latin typeface="Arial" pitchFamily="34" charset="0"/>
          <a:ea typeface="ＭＳ Ｐゴシック" charset="0"/>
          <a:cs typeface="Arial" pitchFamily="34" charset="0"/>
        </a:defRPr>
      </a:lvl1pPr>
      <a:lvl2pPr algn="l" rtl="0" eaLnBrk="1" fontAlgn="base" hangingPunct="1">
        <a:spcBef>
          <a:spcPct val="0"/>
        </a:spcBef>
        <a:spcAft>
          <a:spcPct val="0"/>
        </a:spcAft>
        <a:defRPr sz="1350" b="1">
          <a:solidFill>
            <a:srgbClr val="978473"/>
          </a:solidFill>
          <a:latin typeface="Arial" charset="0"/>
          <a:ea typeface="ＭＳ Ｐゴシック" charset="0"/>
          <a:cs typeface="Arial" charset="0"/>
        </a:defRPr>
      </a:lvl2pPr>
      <a:lvl3pPr algn="l" rtl="0" eaLnBrk="1" fontAlgn="base" hangingPunct="1">
        <a:spcBef>
          <a:spcPct val="0"/>
        </a:spcBef>
        <a:spcAft>
          <a:spcPct val="0"/>
        </a:spcAft>
        <a:defRPr sz="1350" b="1">
          <a:solidFill>
            <a:srgbClr val="978473"/>
          </a:solidFill>
          <a:latin typeface="Arial" charset="0"/>
          <a:ea typeface="ＭＳ Ｐゴシック" charset="0"/>
          <a:cs typeface="Arial" charset="0"/>
        </a:defRPr>
      </a:lvl3pPr>
      <a:lvl4pPr algn="l" rtl="0" eaLnBrk="1" fontAlgn="base" hangingPunct="1">
        <a:spcBef>
          <a:spcPct val="0"/>
        </a:spcBef>
        <a:spcAft>
          <a:spcPct val="0"/>
        </a:spcAft>
        <a:defRPr sz="1350" b="1">
          <a:solidFill>
            <a:srgbClr val="978473"/>
          </a:solidFill>
          <a:latin typeface="Arial" charset="0"/>
          <a:ea typeface="ＭＳ Ｐゴシック" charset="0"/>
          <a:cs typeface="Arial" charset="0"/>
        </a:defRPr>
      </a:lvl4pPr>
      <a:lvl5pPr algn="l" rtl="0" eaLnBrk="1" fontAlgn="base" hangingPunct="1">
        <a:spcBef>
          <a:spcPct val="0"/>
        </a:spcBef>
        <a:spcAft>
          <a:spcPct val="0"/>
        </a:spcAft>
        <a:defRPr sz="1350" b="1">
          <a:solidFill>
            <a:srgbClr val="978473"/>
          </a:solidFill>
          <a:latin typeface="Arial" charset="0"/>
          <a:ea typeface="ＭＳ Ｐゴシック" charset="0"/>
          <a:cs typeface="Arial" charset="0"/>
        </a:defRPr>
      </a:lvl5pPr>
      <a:lvl6pPr marL="257175" algn="l" rtl="0" eaLnBrk="1" fontAlgn="base" hangingPunct="1">
        <a:spcBef>
          <a:spcPct val="0"/>
        </a:spcBef>
        <a:spcAft>
          <a:spcPct val="0"/>
        </a:spcAft>
        <a:defRPr sz="2475">
          <a:solidFill>
            <a:schemeClr val="tx1"/>
          </a:solidFill>
          <a:latin typeface="Arial" charset="0"/>
          <a:cs typeface="Arial" charset="0"/>
        </a:defRPr>
      </a:lvl6pPr>
      <a:lvl7pPr marL="514350" algn="l" rtl="0" eaLnBrk="1" fontAlgn="base" hangingPunct="1">
        <a:spcBef>
          <a:spcPct val="0"/>
        </a:spcBef>
        <a:spcAft>
          <a:spcPct val="0"/>
        </a:spcAft>
        <a:defRPr sz="2475">
          <a:solidFill>
            <a:schemeClr val="tx1"/>
          </a:solidFill>
          <a:latin typeface="Arial" charset="0"/>
          <a:cs typeface="Arial" charset="0"/>
        </a:defRPr>
      </a:lvl7pPr>
      <a:lvl8pPr marL="771525" algn="l" rtl="0" eaLnBrk="1" fontAlgn="base" hangingPunct="1">
        <a:spcBef>
          <a:spcPct val="0"/>
        </a:spcBef>
        <a:spcAft>
          <a:spcPct val="0"/>
        </a:spcAft>
        <a:defRPr sz="2475">
          <a:solidFill>
            <a:schemeClr val="tx1"/>
          </a:solidFill>
          <a:latin typeface="Arial" charset="0"/>
          <a:cs typeface="Arial" charset="0"/>
        </a:defRPr>
      </a:lvl8pPr>
      <a:lvl9pPr marL="1028700" algn="l" rtl="0" eaLnBrk="1" fontAlgn="base" hangingPunct="1">
        <a:spcBef>
          <a:spcPct val="0"/>
        </a:spcBef>
        <a:spcAft>
          <a:spcPct val="0"/>
        </a:spcAft>
        <a:defRPr sz="2475">
          <a:solidFill>
            <a:schemeClr val="tx1"/>
          </a:solidFill>
          <a:latin typeface="Arial" charset="0"/>
          <a:cs typeface="Arial" charset="0"/>
        </a:defRPr>
      </a:lvl9pPr>
    </p:titleStyle>
    <p:bodyStyle>
      <a:lvl1pPr marL="0" indent="0" algn="l" rtl="0" eaLnBrk="1" fontAlgn="base" hangingPunct="1">
        <a:spcBef>
          <a:spcPts val="0"/>
        </a:spcBef>
        <a:spcAft>
          <a:spcPct val="0"/>
        </a:spcAft>
        <a:buFont typeface="Arial" pitchFamily="34" charset="0"/>
        <a:defRPr sz="2100" kern="1200">
          <a:solidFill>
            <a:schemeClr val="tx1">
              <a:lumMod val="90000"/>
              <a:lumOff val="10000"/>
            </a:schemeClr>
          </a:solidFill>
          <a:latin typeface="Arial" pitchFamily="34" charset="0"/>
          <a:ea typeface="ＭＳ Ｐゴシック" charset="0"/>
          <a:cs typeface="Arial" pitchFamily="34" charset="0"/>
        </a:defRPr>
      </a:lvl1pPr>
      <a:lvl2pPr marL="227013" indent="-227013" algn="l" rtl="0" eaLnBrk="1" fontAlgn="base" hangingPunct="1">
        <a:spcBef>
          <a:spcPts val="0"/>
        </a:spcBef>
        <a:spcAft>
          <a:spcPct val="0"/>
        </a:spcAft>
        <a:buFont typeface="Arial" pitchFamily="34" charset="0"/>
        <a:buChar char="–"/>
        <a:defRPr sz="2100" kern="1200">
          <a:solidFill>
            <a:schemeClr val="tx1">
              <a:lumMod val="90000"/>
              <a:lumOff val="10000"/>
            </a:schemeClr>
          </a:solidFill>
          <a:latin typeface="Arial" pitchFamily="34" charset="0"/>
          <a:ea typeface="Arial" charset="0"/>
          <a:cs typeface="Arial" pitchFamily="34" charset="0"/>
        </a:defRPr>
      </a:lvl2pPr>
      <a:lvl3pPr marL="461963" indent="-234950" algn="l" rtl="0" eaLnBrk="1" fontAlgn="base" hangingPunct="1">
        <a:spcBef>
          <a:spcPts val="0"/>
        </a:spcBef>
        <a:spcAft>
          <a:spcPct val="0"/>
        </a:spcAft>
        <a:buFont typeface="Arial" pitchFamily="34" charset="0"/>
        <a:buChar char="•"/>
        <a:defRPr sz="1500" kern="1200">
          <a:solidFill>
            <a:schemeClr val="tx1">
              <a:lumMod val="90000"/>
              <a:lumOff val="10000"/>
            </a:schemeClr>
          </a:solidFill>
          <a:latin typeface="Arial" pitchFamily="34" charset="0"/>
          <a:ea typeface="Arial" charset="0"/>
          <a:cs typeface="Arial" pitchFamily="34" charset="0"/>
        </a:defRPr>
      </a:lvl3pPr>
      <a:lvl4pPr marL="687388" indent="-225425" algn="l" rtl="0" eaLnBrk="1" fontAlgn="base" hangingPunct="1">
        <a:spcBef>
          <a:spcPts val="0"/>
        </a:spcBef>
        <a:spcAft>
          <a:spcPct val="0"/>
        </a:spcAft>
        <a:buFont typeface="Arial" pitchFamily="34" charset="0"/>
        <a:buChar char="–"/>
        <a:defRPr sz="1500" kern="1200">
          <a:solidFill>
            <a:schemeClr val="tx1">
              <a:lumMod val="90000"/>
              <a:lumOff val="10000"/>
            </a:schemeClr>
          </a:solidFill>
          <a:latin typeface="Arial" pitchFamily="34" charset="0"/>
          <a:ea typeface="Arial" charset="0"/>
          <a:cs typeface="Arial" pitchFamily="34" charset="0"/>
        </a:defRPr>
      </a:lvl4pPr>
      <a:lvl5pPr marL="914400" indent="-227013" algn="l" rtl="0" eaLnBrk="1" fontAlgn="base" hangingPunct="1">
        <a:spcBef>
          <a:spcPts val="0"/>
        </a:spcBef>
        <a:spcAft>
          <a:spcPct val="0"/>
        </a:spcAft>
        <a:buFont typeface="Arial" pitchFamily="34" charset="0"/>
        <a:buChar char="»"/>
        <a:defRPr sz="1500" kern="1200">
          <a:solidFill>
            <a:schemeClr val="tx1">
              <a:lumMod val="90000"/>
              <a:lumOff val="10000"/>
            </a:schemeClr>
          </a:solidFill>
          <a:latin typeface="Arial" pitchFamily="34" charset="0"/>
          <a:ea typeface="Arial" charset="0"/>
          <a:cs typeface="Arial" pitchFamily="34" charset="0"/>
        </a:defRPr>
      </a:lvl5pPr>
      <a:lvl6pPr marL="1414463"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6pPr>
      <a:lvl7pPr marL="1671638"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7pPr>
      <a:lvl8pPr marL="1928813"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8pPr>
      <a:lvl9pPr marL="2185988"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512">
          <p15:clr>
            <a:srgbClr val="5ACBF0"/>
          </p15:clr>
        </p15:guide>
        <p15:guide id="2" pos="12971">
          <p15:clr>
            <a:srgbClr val="5ACBF0"/>
          </p15:clr>
        </p15:guide>
        <p15:guide id="3" pos="168">
          <p15:clr>
            <a:srgbClr val="5ACBF0"/>
          </p15:clr>
        </p15:guide>
        <p15:guide id="4" orient="horz" pos="624">
          <p15:clr>
            <a:srgbClr val="F26B43"/>
          </p15:clr>
        </p15:guide>
        <p15:guide id="5" orient="horz" pos="583">
          <p15:clr>
            <a:srgbClr val="F26B43"/>
          </p15:clr>
        </p15:guide>
        <p15:guide id="6" orient="horz" pos="4176">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https://app.mil.powerbigov.us/groups/me/reports/c41c9c99-6f60-4f61-a727-0bc6403fa6bc/?pbi_source=PowerPoint"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48.jpeg"/><Relationship Id="rId4" Type="http://schemas.openxmlformats.org/officeDocument/2006/relationships/image" Target="../media/image47.jpeg"/></Relationships>
</file>

<file path=ppt/slides/_rels/slide2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media/image50.jpeg"/></Relationships>
</file>

<file path=ppt/slides/_rels/slide27.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61.png"/><Relationship Id="rId3" Type="http://schemas.openxmlformats.org/officeDocument/2006/relationships/image" Target="../media/image52.png"/><Relationship Id="rId7" Type="http://schemas.openxmlformats.org/officeDocument/2006/relationships/image" Target="../media/image56.png"/><Relationship Id="rId12" Type="http://schemas.openxmlformats.org/officeDocument/2006/relationships/image" Target="../media/image60.png"/><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image" Target="../media/image55.png"/><Relationship Id="rId11" Type="http://schemas.openxmlformats.org/officeDocument/2006/relationships/hyperlink" Target="https://www.mvr.usace.army.mil/Rock-Island-District/Programs/NESP/Navigation-Improvements/" TargetMode="External"/><Relationship Id="rId5" Type="http://schemas.openxmlformats.org/officeDocument/2006/relationships/image" Target="../media/image54.png"/><Relationship Id="rId10" Type="http://schemas.openxmlformats.org/officeDocument/2006/relationships/image" Target="../media/image59.jpeg"/><Relationship Id="rId4" Type="http://schemas.openxmlformats.org/officeDocument/2006/relationships/image" Target="../media/image53.png"/><Relationship Id="rId9" Type="http://schemas.openxmlformats.org/officeDocument/2006/relationships/image" Target="../media/image58.png"/></Relationships>
</file>

<file path=ppt/slides/_rels/slide29.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64.jpeg"/><Relationship Id="rId3" Type="http://schemas.openxmlformats.org/officeDocument/2006/relationships/image" Target="../media/image52.png"/><Relationship Id="rId7" Type="http://schemas.openxmlformats.org/officeDocument/2006/relationships/image" Target="../media/image56.png"/><Relationship Id="rId12" Type="http://schemas.openxmlformats.org/officeDocument/2006/relationships/image" Target="../media/image63.png"/><Relationship Id="rId2" Type="http://schemas.openxmlformats.org/officeDocument/2006/relationships/notesSlide" Target="../notesSlides/notesSlide11.xml"/><Relationship Id="rId1" Type="http://schemas.openxmlformats.org/officeDocument/2006/relationships/slideLayout" Target="../slideLayouts/slideLayout11.xml"/><Relationship Id="rId6" Type="http://schemas.openxmlformats.org/officeDocument/2006/relationships/image" Target="../media/image55.png"/><Relationship Id="rId11" Type="http://schemas.openxmlformats.org/officeDocument/2006/relationships/hyperlink" Target="https://www.mvr.usace.army.mil/NESP/Navigation-Improvements/" TargetMode="External"/><Relationship Id="rId5" Type="http://schemas.openxmlformats.org/officeDocument/2006/relationships/image" Target="../media/image54.png"/><Relationship Id="rId15" Type="http://schemas.openxmlformats.org/officeDocument/2006/relationships/image" Target="../media/image65.png"/><Relationship Id="rId10" Type="http://schemas.openxmlformats.org/officeDocument/2006/relationships/image" Target="../media/image62.png"/><Relationship Id="rId4" Type="http://schemas.openxmlformats.org/officeDocument/2006/relationships/image" Target="../media/image53.png"/><Relationship Id="rId9" Type="http://schemas.openxmlformats.org/officeDocument/2006/relationships/image" Target="../media/image58.png"/><Relationship Id="rId14" Type="http://schemas.openxmlformats.org/officeDocument/2006/relationships/image" Target="../media/image60.pn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69.png"/><Relationship Id="rId13" Type="http://schemas.openxmlformats.org/officeDocument/2006/relationships/image" Target="../media/image74.jpeg"/><Relationship Id="rId3" Type="http://schemas.openxmlformats.org/officeDocument/2006/relationships/image" Target="../media/image53.png"/><Relationship Id="rId7" Type="http://schemas.openxmlformats.org/officeDocument/2006/relationships/image" Target="../media/image68.png"/><Relationship Id="rId12" Type="http://schemas.openxmlformats.org/officeDocument/2006/relationships/image" Target="../media/image73.jpg"/><Relationship Id="rId2" Type="http://schemas.openxmlformats.org/officeDocument/2006/relationships/notesSlide" Target="../notesSlides/notesSlide12.xml"/><Relationship Id="rId16" Type="http://schemas.openxmlformats.org/officeDocument/2006/relationships/image" Target="../media/image77.png"/><Relationship Id="rId1" Type="http://schemas.openxmlformats.org/officeDocument/2006/relationships/slideLayout" Target="../slideLayouts/slideLayout11.xml"/><Relationship Id="rId6" Type="http://schemas.openxmlformats.org/officeDocument/2006/relationships/image" Target="../media/image67.png"/><Relationship Id="rId11" Type="http://schemas.openxmlformats.org/officeDocument/2006/relationships/image" Target="../media/image72.png"/><Relationship Id="rId5" Type="http://schemas.openxmlformats.org/officeDocument/2006/relationships/image" Target="../media/image66.svg"/><Relationship Id="rId15" Type="http://schemas.openxmlformats.org/officeDocument/2006/relationships/image" Target="../media/image76.png"/><Relationship Id="rId10" Type="http://schemas.openxmlformats.org/officeDocument/2006/relationships/image" Target="../media/image71.png"/><Relationship Id="rId4" Type="http://schemas.openxmlformats.org/officeDocument/2006/relationships/hyperlink" Target="https://www.mvr.usace.army.mil/Rock-Island-District/Programs/NESP/Ecosystem-Restoration/" TargetMode="External"/><Relationship Id="rId9" Type="http://schemas.openxmlformats.org/officeDocument/2006/relationships/image" Target="../media/image70.png"/><Relationship Id="rId14" Type="http://schemas.openxmlformats.org/officeDocument/2006/relationships/image" Target="../media/image75.png"/></Relationships>
</file>

<file path=ppt/slides/_rels/slide31.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68.png"/><Relationship Id="rId18" Type="http://schemas.openxmlformats.org/officeDocument/2006/relationships/image" Target="../media/image72.png"/><Relationship Id="rId3" Type="http://schemas.openxmlformats.org/officeDocument/2006/relationships/image" Target="../media/image78.png"/><Relationship Id="rId21" Type="http://schemas.openxmlformats.org/officeDocument/2006/relationships/image" Target="../media/image80.png"/><Relationship Id="rId7" Type="http://schemas.openxmlformats.org/officeDocument/2006/relationships/image" Target="../media/image56.png"/><Relationship Id="rId12" Type="http://schemas.openxmlformats.org/officeDocument/2006/relationships/image" Target="../media/image67.png"/><Relationship Id="rId17" Type="http://schemas.openxmlformats.org/officeDocument/2006/relationships/image" Target="../media/image71.png"/><Relationship Id="rId25" Type="http://schemas.openxmlformats.org/officeDocument/2006/relationships/image" Target="../media/image84.jpeg"/><Relationship Id="rId2" Type="http://schemas.openxmlformats.org/officeDocument/2006/relationships/notesSlide" Target="../notesSlides/notesSlide13.xml"/><Relationship Id="rId16" Type="http://schemas.openxmlformats.org/officeDocument/2006/relationships/image" Target="../media/image70.png"/><Relationship Id="rId20" Type="http://schemas.openxmlformats.org/officeDocument/2006/relationships/image" Target="../media/image79.png"/><Relationship Id="rId1" Type="http://schemas.openxmlformats.org/officeDocument/2006/relationships/slideLayout" Target="../slideLayouts/slideLayout11.xml"/><Relationship Id="rId6" Type="http://schemas.openxmlformats.org/officeDocument/2006/relationships/image" Target="../media/image55.png"/><Relationship Id="rId11" Type="http://schemas.openxmlformats.org/officeDocument/2006/relationships/hyperlink" Target="https://www.mvr.usace.army.mil/Rock-Island-District/Programs/NESP/Ecosystem-Restoration/" TargetMode="External"/><Relationship Id="rId24" Type="http://schemas.openxmlformats.org/officeDocument/2006/relationships/image" Target="../media/image83.png"/><Relationship Id="rId5" Type="http://schemas.openxmlformats.org/officeDocument/2006/relationships/image" Target="../media/image54.png"/><Relationship Id="rId15" Type="http://schemas.openxmlformats.org/officeDocument/2006/relationships/image" Target="../media/image73.jpg"/><Relationship Id="rId23" Type="http://schemas.openxmlformats.org/officeDocument/2006/relationships/image" Target="../media/image82.png"/><Relationship Id="rId10" Type="http://schemas.openxmlformats.org/officeDocument/2006/relationships/image" Target="../media/image62.png"/><Relationship Id="rId19" Type="http://schemas.openxmlformats.org/officeDocument/2006/relationships/image" Target="../media/image75.png"/><Relationship Id="rId4" Type="http://schemas.openxmlformats.org/officeDocument/2006/relationships/image" Target="../media/image53.png"/><Relationship Id="rId9" Type="http://schemas.openxmlformats.org/officeDocument/2006/relationships/image" Target="../media/image58.png"/><Relationship Id="rId14" Type="http://schemas.openxmlformats.org/officeDocument/2006/relationships/image" Target="../media/image69.png"/><Relationship Id="rId22" Type="http://schemas.openxmlformats.org/officeDocument/2006/relationships/image" Target="../media/image81.png"/></Relationships>
</file>

<file path=ppt/slides/_rels/slide32.xml.rels><?xml version="1.0" encoding="UTF-8" standalone="yes"?>
<Relationships xmlns="http://schemas.openxmlformats.org/package/2006/relationships"><Relationship Id="rId3" Type="http://schemas.openxmlformats.org/officeDocument/2006/relationships/image" Target="../media/image53.png"/><Relationship Id="rId7" Type="http://schemas.openxmlformats.org/officeDocument/2006/relationships/image" Target="../media/image88.jpeg"/><Relationship Id="rId2" Type="http://schemas.openxmlformats.org/officeDocument/2006/relationships/image" Target="../media/image78.png"/><Relationship Id="rId1" Type="http://schemas.openxmlformats.org/officeDocument/2006/relationships/slideLayout" Target="../slideLayouts/slideLayout11.xml"/><Relationship Id="rId6" Type="http://schemas.openxmlformats.org/officeDocument/2006/relationships/image" Target="../media/image87.png"/><Relationship Id="rId5" Type="http://schemas.openxmlformats.org/officeDocument/2006/relationships/image" Target="../media/image86.jpeg"/><Relationship Id="rId4" Type="http://schemas.openxmlformats.org/officeDocument/2006/relationships/image" Target="../media/image85.jpeg"/></Relationships>
</file>

<file path=ppt/slides/_rels/slide33.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68.png"/><Relationship Id="rId18" Type="http://schemas.openxmlformats.org/officeDocument/2006/relationships/image" Target="../media/image72.png"/><Relationship Id="rId3" Type="http://schemas.openxmlformats.org/officeDocument/2006/relationships/image" Target="../media/image78.png"/><Relationship Id="rId21" Type="http://schemas.openxmlformats.org/officeDocument/2006/relationships/image" Target="../media/image79.png"/><Relationship Id="rId7" Type="http://schemas.openxmlformats.org/officeDocument/2006/relationships/image" Target="../media/image56.png"/><Relationship Id="rId12" Type="http://schemas.openxmlformats.org/officeDocument/2006/relationships/image" Target="../media/image67.png"/><Relationship Id="rId17" Type="http://schemas.openxmlformats.org/officeDocument/2006/relationships/image" Target="../media/image71.png"/><Relationship Id="rId2" Type="http://schemas.openxmlformats.org/officeDocument/2006/relationships/notesSlide" Target="../notesSlides/notesSlide14.xml"/><Relationship Id="rId16" Type="http://schemas.openxmlformats.org/officeDocument/2006/relationships/image" Target="../media/image70.png"/><Relationship Id="rId20" Type="http://schemas.openxmlformats.org/officeDocument/2006/relationships/image" Target="../media/image84.jpeg"/><Relationship Id="rId1" Type="http://schemas.openxmlformats.org/officeDocument/2006/relationships/slideLayout" Target="../slideLayouts/slideLayout11.xml"/><Relationship Id="rId6" Type="http://schemas.openxmlformats.org/officeDocument/2006/relationships/image" Target="../media/image55.png"/><Relationship Id="rId11" Type="http://schemas.openxmlformats.org/officeDocument/2006/relationships/hyperlink" Target="https://www.mvr.usace.army.mil/Rock-Island-District/Programs/NESP/Ecosystem-Restoration/" TargetMode="External"/><Relationship Id="rId5" Type="http://schemas.openxmlformats.org/officeDocument/2006/relationships/image" Target="../media/image54.png"/><Relationship Id="rId15" Type="http://schemas.openxmlformats.org/officeDocument/2006/relationships/image" Target="../media/image73.jpg"/><Relationship Id="rId23" Type="http://schemas.openxmlformats.org/officeDocument/2006/relationships/image" Target="../media/image89.png"/><Relationship Id="rId10" Type="http://schemas.openxmlformats.org/officeDocument/2006/relationships/image" Target="../media/image62.png"/><Relationship Id="rId19" Type="http://schemas.openxmlformats.org/officeDocument/2006/relationships/image" Target="../media/image75.png"/><Relationship Id="rId4" Type="http://schemas.openxmlformats.org/officeDocument/2006/relationships/image" Target="../media/image53.png"/><Relationship Id="rId9" Type="http://schemas.openxmlformats.org/officeDocument/2006/relationships/image" Target="../media/image58.png"/><Relationship Id="rId14" Type="http://schemas.openxmlformats.org/officeDocument/2006/relationships/image" Target="../media/image69.png"/><Relationship Id="rId22" Type="http://schemas.openxmlformats.org/officeDocument/2006/relationships/image" Target="../media/image80.png"/></Relationships>
</file>

<file path=ppt/slides/_rels/slide34.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68.png"/><Relationship Id="rId18" Type="http://schemas.openxmlformats.org/officeDocument/2006/relationships/image" Target="../media/image72.png"/><Relationship Id="rId26" Type="http://schemas.openxmlformats.org/officeDocument/2006/relationships/image" Target="../media/image93.emf"/><Relationship Id="rId3" Type="http://schemas.openxmlformats.org/officeDocument/2006/relationships/image" Target="../media/image78.png"/><Relationship Id="rId21" Type="http://schemas.openxmlformats.org/officeDocument/2006/relationships/image" Target="../media/image80.png"/><Relationship Id="rId7" Type="http://schemas.openxmlformats.org/officeDocument/2006/relationships/image" Target="../media/image56.png"/><Relationship Id="rId12" Type="http://schemas.openxmlformats.org/officeDocument/2006/relationships/image" Target="../media/image67.png"/><Relationship Id="rId17" Type="http://schemas.openxmlformats.org/officeDocument/2006/relationships/image" Target="../media/image71.png"/><Relationship Id="rId25" Type="http://schemas.openxmlformats.org/officeDocument/2006/relationships/image" Target="../media/image92.emf"/><Relationship Id="rId2" Type="http://schemas.openxmlformats.org/officeDocument/2006/relationships/notesSlide" Target="../notesSlides/notesSlide15.xml"/><Relationship Id="rId16" Type="http://schemas.openxmlformats.org/officeDocument/2006/relationships/image" Target="../media/image70.png"/><Relationship Id="rId20" Type="http://schemas.openxmlformats.org/officeDocument/2006/relationships/image" Target="../media/image79.png"/><Relationship Id="rId1" Type="http://schemas.openxmlformats.org/officeDocument/2006/relationships/slideLayout" Target="../slideLayouts/slideLayout11.xml"/><Relationship Id="rId6" Type="http://schemas.openxmlformats.org/officeDocument/2006/relationships/image" Target="../media/image55.png"/><Relationship Id="rId11" Type="http://schemas.openxmlformats.org/officeDocument/2006/relationships/hyperlink" Target="https://www.mvr.usace.army.mil/Rock-Island-District/Programs/NESP/Ecosystem-Restoration/" TargetMode="External"/><Relationship Id="rId24" Type="http://schemas.openxmlformats.org/officeDocument/2006/relationships/image" Target="../media/image91.png"/><Relationship Id="rId5" Type="http://schemas.openxmlformats.org/officeDocument/2006/relationships/image" Target="../media/image54.png"/><Relationship Id="rId15" Type="http://schemas.openxmlformats.org/officeDocument/2006/relationships/image" Target="../media/image73.jpg"/><Relationship Id="rId23" Type="http://schemas.openxmlformats.org/officeDocument/2006/relationships/image" Target="../media/image84.jpeg"/><Relationship Id="rId10" Type="http://schemas.openxmlformats.org/officeDocument/2006/relationships/image" Target="../media/image62.png"/><Relationship Id="rId19" Type="http://schemas.openxmlformats.org/officeDocument/2006/relationships/image" Target="../media/image75.png"/><Relationship Id="rId4" Type="http://schemas.openxmlformats.org/officeDocument/2006/relationships/image" Target="../media/image53.png"/><Relationship Id="rId9" Type="http://schemas.openxmlformats.org/officeDocument/2006/relationships/image" Target="../media/image58.png"/><Relationship Id="rId14" Type="http://schemas.openxmlformats.org/officeDocument/2006/relationships/image" Target="../media/image69.png"/><Relationship Id="rId22" Type="http://schemas.openxmlformats.org/officeDocument/2006/relationships/image" Target="../media/image90.png"/></Relationships>
</file>

<file path=ppt/slides/_rels/slide35.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68.png"/><Relationship Id="rId18" Type="http://schemas.openxmlformats.org/officeDocument/2006/relationships/image" Target="../media/image72.png"/><Relationship Id="rId3" Type="http://schemas.openxmlformats.org/officeDocument/2006/relationships/image" Target="../media/image78.png"/><Relationship Id="rId21" Type="http://schemas.openxmlformats.org/officeDocument/2006/relationships/image" Target="../media/image80.png"/><Relationship Id="rId7" Type="http://schemas.openxmlformats.org/officeDocument/2006/relationships/image" Target="../media/image56.png"/><Relationship Id="rId12" Type="http://schemas.openxmlformats.org/officeDocument/2006/relationships/image" Target="../media/image67.png"/><Relationship Id="rId17" Type="http://schemas.openxmlformats.org/officeDocument/2006/relationships/image" Target="../media/image71.png"/><Relationship Id="rId2" Type="http://schemas.openxmlformats.org/officeDocument/2006/relationships/notesSlide" Target="../notesSlides/notesSlide16.xml"/><Relationship Id="rId16" Type="http://schemas.openxmlformats.org/officeDocument/2006/relationships/image" Target="../media/image70.png"/><Relationship Id="rId20" Type="http://schemas.openxmlformats.org/officeDocument/2006/relationships/image" Target="../media/image79.png"/><Relationship Id="rId1" Type="http://schemas.openxmlformats.org/officeDocument/2006/relationships/slideLayout" Target="../slideLayouts/slideLayout11.xml"/><Relationship Id="rId6" Type="http://schemas.openxmlformats.org/officeDocument/2006/relationships/image" Target="../media/image55.png"/><Relationship Id="rId11" Type="http://schemas.openxmlformats.org/officeDocument/2006/relationships/hyperlink" Target="https://www.mvr.usace.army.mil/Rock-Island-District/Programs/NESP/Ecosystem-Restoration/" TargetMode="External"/><Relationship Id="rId5" Type="http://schemas.openxmlformats.org/officeDocument/2006/relationships/image" Target="../media/image54.png"/><Relationship Id="rId15" Type="http://schemas.openxmlformats.org/officeDocument/2006/relationships/image" Target="../media/image73.jpg"/><Relationship Id="rId23" Type="http://schemas.openxmlformats.org/officeDocument/2006/relationships/image" Target="../media/image94.png"/><Relationship Id="rId10" Type="http://schemas.openxmlformats.org/officeDocument/2006/relationships/image" Target="../media/image62.png"/><Relationship Id="rId19" Type="http://schemas.openxmlformats.org/officeDocument/2006/relationships/image" Target="../media/image75.png"/><Relationship Id="rId4" Type="http://schemas.openxmlformats.org/officeDocument/2006/relationships/image" Target="../media/image53.png"/><Relationship Id="rId9" Type="http://schemas.openxmlformats.org/officeDocument/2006/relationships/image" Target="../media/image58.png"/><Relationship Id="rId14" Type="http://schemas.openxmlformats.org/officeDocument/2006/relationships/image" Target="../media/image69.png"/><Relationship Id="rId22" Type="http://schemas.openxmlformats.org/officeDocument/2006/relationships/image" Target="../media/image84.jpeg"/></Relationships>
</file>

<file path=ppt/slides/_rels/slide36.xml.rels><?xml version="1.0" encoding="UTF-8" standalone="yes"?>
<Relationships xmlns="http://schemas.openxmlformats.org/package/2006/relationships"><Relationship Id="rId8" Type="http://schemas.openxmlformats.org/officeDocument/2006/relationships/image" Target="../media/image69.png"/><Relationship Id="rId13" Type="http://schemas.openxmlformats.org/officeDocument/2006/relationships/image" Target="../media/image75.png"/><Relationship Id="rId18" Type="http://schemas.openxmlformats.org/officeDocument/2006/relationships/image" Target="../media/image56.png"/><Relationship Id="rId3" Type="http://schemas.openxmlformats.org/officeDocument/2006/relationships/image" Target="../media/image78.png"/><Relationship Id="rId21" Type="http://schemas.openxmlformats.org/officeDocument/2006/relationships/image" Target="../media/image62.png"/><Relationship Id="rId7" Type="http://schemas.openxmlformats.org/officeDocument/2006/relationships/image" Target="../media/image68.png"/><Relationship Id="rId12" Type="http://schemas.openxmlformats.org/officeDocument/2006/relationships/image" Target="../media/image72.png"/><Relationship Id="rId17" Type="http://schemas.openxmlformats.org/officeDocument/2006/relationships/image" Target="../media/image55.png"/><Relationship Id="rId2" Type="http://schemas.openxmlformats.org/officeDocument/2006/relationships/notesSlide" Target="../notesSlides/notesSlide17.xml"/><Relationship Id="rId16" Type="http://schemas.openxmlformats.org/officeDocument/2006/relationships/image" Target="../media/image54.png"/><Relationship Id="rId20" Type="http://schemas.openxmlformats.org/officeDocument/2006/relationships/image" Target="../media/image58.png"/><Relationship Id="rId1" Type="http://schemas.openxmlformats.org/officeDocument/2006/relationships/slideLayout" Target="../slideLayouts/slideLayout11.xml"/><Relationship Id="rId6" Type="http://schemas.openxmlformats.org/officeDocument/2006/relationships/image" Target="../media/image67.png"/><Relationship Id="rId11" Type="http://schemas.openxmlformats.org/officeDocument/2006/relationships/image" Target="../media/image71.png"/><Relationship Id="rId5" Type="http://schemas.openxmlformats.org/officeDocument/2006/relationships/hyperlink" Target="https://www.mvr.usace.army.mil/Rock-Island-District/Programs/NESP/Ecosystem-Restoration/" TargetMode="External"/><Relationship Id="rId15" Type="http://schemas.openxmlformats.org/officeDocument/2006/relationships/image" Target="../media/image80.png"/><Relationship Id="rId23" Type="http://schemas.openxmlformats.org/officeDocument/2006/relationships/image" Target="../media/image95.png"/><Relationship Id="rId10" Type="http://schemas.openxmlformats.org/officeDocument/2006/relationships/image" Target="../media/image70.png"/><Relationship Id="rId19" Type="http://schemas.openxmlformats.org/officeDocument/2006/relationships/image" Target="../media/image57.png"/><Relationship Id="rId4" Type="http://schemas.openxmlformats.org/officeDocument/2006/relationships/image" Target="../media/image53.png"/><Relationship Id="rId9" Type="http://schemas.openxmlformats.org/officeDocument/2006/relationships/image" Target="../media/image73.jpg"/><Relationship Id="rId14" Type="http://schemas.openxmlformats.org/officeDocument/2006/relationships/image" Target="../media/image79.png"/><Relationship Id="rId22" Type="http://schemas.openxmlformats.org/officeDocument/2006/relationships/image" Target="../media/image84.jpeg"/></Relationships>
</file>

<file path=ppt/slides/_rels/slide37.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26.png"/><Relationship Id="rId2" Type="http://schemas.openxmlformats.org/officeDocument/2006/relationships/image" Target="../media/image21.jpeg"/><Relationship Id="rId1" Type="http://schemas.openxmlformats.org/officeDocument/2006/relationships/slideLayout" Target="../slideLayouts/slideLayout2.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png"/></Relationships>
</file>

<file path=ppt/slides/_rels/slide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DBF1BC-08D2-5AD1-866E-6ADA67546B13}"/>
              </a:ext>
            </a:extLst>
          </p:cNvPr>
          <p:cNvSpPr>
            <a:spLocks noGrp="1"/>
          </p:cNvSpPr>
          <p:nvPr>
            <p:ph type="title"/>
          </p:nvPr>
        </p:nvSpPr>
        <p:spPr>
          <a:xfrm>
            <a:off x="2699403" y="297644"/>
            <a:ext cx="9431078" cy="1098225"/>
          </a:xfrm>
        </p:spPr>
        <p:txBody>
          <a:bodyPr/>
          <a:lstStyle/>
          <a:p>
            <a:r>
              <a:rPr lang="en-US" sz="3600"/>
              <a:t>2026 Corn Belt Ports &amp; Mid-America Port Commission Annual Meeting</a:t>
            </a:r>
            <a:br>
              <a:rPr lang="en-US" sz="3600"/>
            </a:br>
            <a:r>
              <a:rPr lang="en-US" sz="3600"/>
              <a:t>  </a:t>
            </a:r>
            <a:br>
              <a:rPr lang="en-US" sz="3600"/>
            </a:br>
            <a:r>
              <a:rPr lang="en-US" sz="3600"/>
              <a:t>rock island district update</a:t>
            </a:r>
          </a:p>
        </p:txBody>
      </p:sp>
      <p:sp>
        <p:nvSpPr>
          <p:cNvPr id="4" name="Content Placeholder 3">
            <a:extLst>
              <a:ext uri="{FF2B5EF4-FFF2-40B4-BE49-F238E27FC236}">
                <a16:creationId xmlns:a16="http://schemas.microsoft.com/office/drawing/2014/main" id="{49B89F5C-EFF9-613A-7D80-BD0FC1CBF875}"/>
              </a:ext>
            </a:extLst>
          </p:cNvPr>
          <p:cNvSpPr>
            <a:spLocks noGrp="1"/>
          </p:cNvSpPr>
          <p:nvPr>
            <p:ph sz="half" idx="1"/>
          </p:nvPr>
        </p:nvSpPr>
        <p:spPr/>
        <p:txBody>
          <a:bodyPr/>
          <a:lstStyle/>
          <a:p>
            <a:pPr>
              <a:spcBef>
                <a:spcPts val="0"/>
              </a:spcBef>
            </a:pPr>
            <a:r>
              <a:rPr lang="en-US"/>
              <a:t>Col. Aaron Williams</a:t>
            </a:r>
          </a:p>
          <a:p>
            <a:pPr>
              <a:spcBef>
                <a:spcPts val="0"/>
              </a:spcBef>
            </a:pPr>
            <a:r>
              <a:rPr lang="en-US"/>
              <a:t>District Commander</a:t>
            </a:r>
          </a:p>
          <a:p>
            <a:r>
              <a:rPr lang="en-US"/>
              <a:t>Date: 30 July 2026</a:t>
            </a:r>
          </a:p>
          <a:p>
            <a:endParaRPr lang="en-US"/>
          </a:p>
        </p:txBody>
      </p:sp>
    </p:spTree>
    <p:extLst>
      <p:ext uri="{BB962C8B-B14F-4D97-AF65-F5344CB8AC3E}">
        <p14:creationId xmlns:p14="http://schemas.microsoft.com/office/powerpoint/2010/main" val="13485257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900E91-C311-20DE-65FC-223A7F11A088}"/>
              </a:ext>
            </a:extLst>
          </p:cNvPr>
          <p:cNvSpPr>
            <a:spLocks noGrp="1"/>
          </p:cNvSpPr>
          <p:nvPr>
            <p:ph type="title"/>
          </p:nvPr>
        </p:nvSpPr>
        <p:spPr>
          <a:xfrm>
            <a:off x="1979034" y="238897"/>
            <a:ext cx="10099760" cy="1713055"/>
          </a:xfrm>
        </p:spPr>
        <p:txBody>
          <a:bodyPr/>
          <a:lstStyle/>
          <a:p>
            <a:r>
              <a:rPr lang="en-US"/>
              <a:t>Infrastructure Condition</a:t>
            </a:r>
          </a:p>
        </p:txBody>
      </p:sp>
      <p:pic>
        <p:nvPicPr>
          <p:cNvPr id="4" name="Picture" title="This slide contains the following visuals: Lock Condition ,Lock Condition ,Lock Condition ,Lockages and Tonnage over Time ,card ,Percentage of Locks in Poor Condition (Select Waterways). Please refer to the notes on this slide for details">
            <a:hlinkClick r:id="rId2"/>
            <a:extLst>
              <a:ext uri="{FF2B5EF4-FFF2-40B4-BE49-F238E27FC236}">
                <a16:creationId xmlns:a16="http://schemas.microsoft.com/office/drawing/2014/main" id="{0FDE4912-AA34-3CC6-9F6D-9111CDA6402C}"/>
              </a:ext>
            </a:extLst>
          </p:cNvPr>
          <p:cNvPicPr>
            <a:picLocks noChangeAspect="1"/>
          </p:cNvPicPr>
          <p:nvPr/>
        </p:nvPicPr>
        <p:blipFill>
          <a:blip r:embed="rId3" cstate="hqprint">
            <a:extLst>
              <a:ext uri="{28A0092B-C50C-407E-A947-70E740481C1C}">
                <a14:useLocalDpi xmlns:a14="http://schemas.microsoft.com/office/drawing/2010/main"/>
              </a:ext>
            </a:extLst>
          </a:blip>
          <a:srcRect/>
          <a:stretch/>
        </p:blipFill>
        <p:spPr>
          <a:xfrm>
            <a:off x="1773254" y="1030207"/>
            <a:ext cx="10305540" cy="5300572"/>
          </a:xfrm>
          <a:prstGeom prst="rect">
            <a:avLst/>
          </a:prstGeom>
          <a:noFill/>
          <a:ln w="12700">
            <a:solidFill>
              <a:schemeClr val="tx1"/>
            </a:solidFill>
          </a:ln>
        </p:spPr>
      </p:pic>
      <p:sp>
        <p:nvSpPr>
          <p:cNvPr id="3" name="Slide Number Placeholder 16">
            <a:extLst>
              <a:ext uri="{FF2B5EF4-FFF2-40B4-BE49-F238E27FC236}">
                <a16:creationId xmlns:a16="http://schemas.microsoft.com/office/drawing/2014/main" id="{02EC4A5A-0C27-2417-7E75-BF99BBA0FD45}"/>
              </a:ext>
            </a:extLst>
          </p:cNvPr>
          <p:cNvSpPr>
            <a:spLocks noGrp="1"/>
          </p:cNvSpPr>
          <p:nvPr>
            <p:ph type="sldNum" sz="quarter" idx="12"/>
          </p:nvPr>
        </p:nvSpPr>
        <p:spPr>
          <a:xfrm>
            <a:off x="11736372" y="6541190"/>
            <a:ext cx="428458" cy="316809"/>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A37824-BB8D-4799-9845-F5B47B5E45C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144930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AAEAC2-D2B6-AE38-1B47-BE7E28A5F842}"/>
              </a:ext>
            </a:extLst>
          </p:cNvPr>
          <p:cNvSpPr>
            <a:spLocks noGrp="1"/>
          </p:cNvSpPr>
          <p:nvPr>
            <p:ph type="title"/>
          </p:nvPr>
        </p:nvSpPr>
        <p:spPr>
          <a:xfrm>
            <a:off x="1979034" y="204851"/>
            <a:ext cx="10099760" cy="1747102"/>
          </a:xfrm>
        </p:spPr>
        <p:txBody>
          <a:bodyPr/>
          <a:lstStyle/>
          <a:p>
            <a:r>
              <a:rPr lang="en-US"/>
              <a:t>Maintaining Reliability Requires Investment</a:t>
            </a:r>
          </a:p>
        </p:txBody>
      </p:sp>
      <p:pic>
        <p:nvPicPr>
          <p:cNvPr id="4" name="Picture 2">
            <a:extLst>
              <a:ext uri="{FF2B5EF4-FFF2-40B4-BE49-F238E27FC236}">
                <a16:creationId xmlns:a16="http://schemas.microsoft.com/office/drawing/2014/main" id="{33A9B4AB-A014-1358-0DD2-CDCBD596C7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47203" y="923556"/>
            <a:ext cx="3545078" cy="585425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BF21D21D-322D-23F2-648B-62624E157E48}"/>
              </a:ext>
            </a:extLst>
          </p:cNvPr>
          <p:cNvSpPr txBox="1"/>
          <p:nvPr/>
        </p:nvSpPr>
        <p:spPr>
          <a:xfrm>
            <a:off x="514939" y="2474893"/>
            <a:ext cx="4265810"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221F20"/>
                </a:solidFill>
                <a:effectLst/>
                <a:uLnTx/>
                <a:uFillTx/>
                <a:latin typeface="Arial"/>
                <a:ea typeface="+mn-ea"/>
                <a:cs typeface="+mn-cs"/>
              </a:rPr>
              <a:t>MVD Backlog as of February 2026: $7.5B</a:t>
            </a:r>
          </a:p>
        </p:txBody>
      </p:sp>
      <p:sp>
        <p:nvSpPr>
          <p:cNvPr id="6" name="TextBox 5">
            <a:extLst>
              <a:ext uri="{FF2B5EF4-FFF2-40B4-BE49-F238E27FC236}">
                <a16:creationId xmlns:a16="http://schemas.microsoft.com/office/drawing/2014/main" id="{4C84E898-CB4C-B57F-F603-C31FB358E674}"/>
              </a:ext>
            </a:extLst>
          </p:cNvPr>
          <p:cNvSpPr txBox="1"/>
          <p:nvPr/>
        </p:nvSpPr>
        <p:spPr>
          <a:xfrm>
            <a:off x="514939" y="4019160"/>
            <a:ext cx="4265810"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221F20"/>
                </a:solidFill>
                <a:effectLst/>
                <a:uLnTx/>
                <a:uFillTx/>
                <a:latin typeface="Arial"/>
                <a:ea typeface="+mn-ea"/>
                <a:cs typeface="+mn-cs"/>
              </a:rPr>
              <a:t>MVR Backlog as of February 2026: $3.7B</a:t>
            </a:r>
          </a:p>
        </p:txBody>
      </p:sp>
      <p:sp>
        <p:nvSpPr>
          <p:cNvPr id="3" name="Slide Number Placeholder 16">
            <a:extLst>
              <a:ext uri="{FF2B5EF4-FFF2-40B4-BE49-F238E27FC236}">
                <a16:creationId xmlns:a16="http://schemas.microsoft.com/office/drawing/2014/main" id="{41893CEA-A280-DC33-3896-EF482E3D3234}"/>
              </a:ext>
            </a:extLst>
          </p:cNvPr>
          <p:cNvSpPr>
            <a:spLocks noGrp="1"/>
          </p:cNvSpPr>
          <p:nvPr>
            <p:ph type="sldNum" sz="quarter" idx="12"/>
          </p:nvPr>
        </p:nvSpPr>
        <p:spPr>
          <a:xfrm>
            <a:off x="11736372" y="6541190"/>
            <a:ext cx="428458" cy="316809"/>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A37824-BB8D-4799-9845-F5B47B5E45C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899065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0E021-E5CF-221B-3967-F995F98C3737}"/>
              </a:ext>
            </a:extLst>
          </p:cNvPr>
          <p:cNvSpPr>
            <a:spLocks noGrp="1"/>
          </p:cNvSpPr>
          <p:nvPr>
            <p:ph type="title"/>
          </p:nvPr>
        </p:nvSpPr>
        <p:spPr>
          <a:xfrm>
            <a:off x="1979034" y="230659"/>
            <a:ext cx="10099760" cy="1721293"/>
          </a:xfrm>
        </p:spPr>
        <p:txBody>
          <a:bodyPr/>
          <a:lstStyle/>
          <a:p>
            <a:r>
              <a:rPr lang="en-US"/>
              <a:t>NAV Funding (Rock Island District)</a:t>
            </a:r>
          </a:p>
        </p:txBody>
      </p:sp>
      <p:sp>
        <p:nvSpPr>
          <p:cNvPr id="4" name="TextBox 3">
            <a:extLst>
              <a:ext uri="{FF2B5EF4-FFF2-40B4-BE49-F238E27FC236}">
                <a16:creationId xmlns:a16="http://schemas.microsoft.com/office/drawing/2014/main" id="{20AFF1A9-2424-ACAB-C326-FDF74306928E}"/>
              </a:ext>
            </a:extLst>
          </p:cNvPr>
          <p:cNvSpPr txBox="1"/>
          <p:nvPr/>
        </p:nvSpPr>
        <p:spPr>
          <a:xfrm>
            <a:off x="245075" y="1740829"/>
            <a:ext cx="5257800" cy="4154984"/>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221F20"/>
                </a:solidFill>
                <a:effectLst/>
                <a:uLnTx/>
                <a:uFillTx/>
                <a:latin typeface="Arial"/>
                <a:ea typeface="+mn-ea"/>
                <a:cs typeface="+mn-cs"/>
              </a:rPr>
              <a:t>&gt;$3B Backlog of Maintenance</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221F20"/>
                </a:solidFill>
                <a:effectLst/>
                <a:uLnTx/>
                <a:uFillTx/>
                <a:latin typeface="Arial"/>
                <a:ea typeface="+mn-ea"/>
                <a:cs typeface="+mn-cs"/>
              </a:rPr>
              <a:t>Spikes in ’19-’20 &amp; ’22-’23 for IWW Consolidated Closures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221F20"/>
                </a:solidFill>
                <a:effectLst/>
                <a:uLnTx/>
                <a:uFillTx/>
                <a:latin typeface="Arial"/>
                <a:ea typeface="+mn-ea"/>
                <a:cs typeface="+mn-cs"/>
              </a:rPr>
              <a:t>Avg. ~$150M/year, most of which goes to routine O&amp;M</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221F20"/>
                </a:solidFill>
                <a:effectLst/>
                <a:uLnTx/>
                <a:uFillTx/>
                <a:latin typeface="Arial"/>
                <a:ea typeface="+mn-ea"/>
                <a:cs typeface="+mn-cs"/>
              </a:rPr>
              <a:t>At $250M/year, it would take 30+ years to erase the backlog</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221F20"/>
                </a:solidFill>
                <a:effectLst/>
                <a:uLnTx/>
                <a:uFillTx/>
                <a:latin typeface="Arial"/>
                <a:ea typeface="+mn-ea"/>
                <a:cs typeface="+mn-cs"/>
              </a:rPr>
              <a:t>We could handle $400M/year, erase the backlog in a dozen years and then reduce back to a maintainable level</a:t>
            </a:r>
          </a:p>
        </p:txBody>
      </p:sp>
      <p:graphicFrame>
        <p:nvGraphicFramePr>
          <p:cNvPr id="5" name="Chart 4">
            <a:extLst>
              <a:ext uri="{FF2B5EF4-FFF2-40B4-BE49-F238E27FC236}">
                <a16:creationId xmlns:a16="http://schemas.microsoft.com/office/drawing/2014/main" id="{660F3B79-AD1D-6BFC-00A8-BCA6F2B8614C}"/>
              </a:ext>
            </a:extLst>
          </p:cNvPr>
          <p:cNvGraphicFramePr>
            <a:graphicFrameLocks/>
          </p:cNvGraphicFramePr>
          <p:nvPr/>
        </p:nvGraphicFramePr>
        <p:xfrm>
          <a:off x="5638800" y="1295400"/>
          <a:ext cx="6400800" cy="5562600"/>
        </p:xfrm>
        <a:graphic>
          <a:graphicData uri="http://schemas.openxmlformats.org/drawingml/2006/chart">
            <c:chart xmlns:c="http://schemas.openxmlformats.org/drawingml/2006/chart" xmlns:r="http://schemas.openxmlformats.org/officeDocument/2006/relationships" r:id="rId2"/>
          </a:graphicData>
        </a:graphic>
      </p:graphicFrame>
      <p:sp>
        <p:nvSpPr>
          <p:cNvPr id="3" name="Slide Number Placeholder 16">
            <a:extLst>
              <a:ext uri="{FF2B5EF4-FFF2-40B4-BE49-F238E27FC236}">
                <a16:creationId xmlns:a16="http://schemas.microsoft.com/office/drawing/2014/main" id="{9935FBE4-13FA-239C-313B-36DD15FE2B2F}"/>
              </a:ext>
            </a:extLst>
          </p:cNvPr>
          <p:cNvSpPr>
            <a:spLocks noGrp="1"/>
          </p:cNvSpPr>
          <p:nvPr>
            <p:ph type="sldNum" sz="quarter" idx="12"/>
          </p:nvPr>
        </p:nvSpPr>
        <p:spPr>
          <a:xfrm>
            <a:off x="11736372" y="6541190"/>
            <a:ext cx="428458" cy="316809"/>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A37824-BB8D-4799-9845-F5B47B5E45C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69761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7C0A13-286E-CA9C-EB66-0FF92BE8051E}"/>
              </a:ext>
            </a:extLst>
          </p:cNvPr>
          <p:cNvSpPr>
            <a:spLocks noGrp="1"/>
          </p:cNvSpPr>
          <p:nvPr>
            <p:ph type="title"/>
          </p:nvPr>
        </p:nvSpPr>
        <p:spPr>
          <a:xfrm>
            <a:off x="1979034" y="189471"/>
            <a:ext cx="10099760" cy="1762482"/>
          </a:xfrm>
        </p:spPr>
        <p:txBody>
          <a:bodyPr/>
          <a:lstStyle/>
          <a:p>
            <a:r>
              <a:rPr lang="en-US"/>
              <a:t>Rock Island District</a:t>
            </a:r>
            <a:br>
              <a:rPr lang="en-US"/>
            </a:br>
            <a:r>
              <a:rPr lang="en-US"/>
              <a:t>Channel Maintenance</a:t>
            </a:r>
          </a:p>
        </p:txBody>
      </p:sp>
      <p:sp>
        <p:nvSpPr>
          <p:cNvPr id="4" name="Content Placeholder 2">
            <a:extLst>
              <a:ext uri="{FF2B5EF4-FFF2-40B4-BE49-F238E27FC236}">
                <a16:creationId xmlns:a16="http://schemas.microsoft.com/office/drawing/2014/main" id="{570A522B-6E14-F583-3E65-DBE9CE49645D}"/>
              </a:ext>
            </a:extLst>
          </p:cNvPr>
          <p:cNvSpPr txBox="1">
            <a:spLocks/>
          </p:cNvSpPr>
          <p:nvPr/>
        </p:nvSpPr>
        <p:spPr>
          <a:xfrm>
            <a:off x="1979034" y="1416908"/>
            <a:ext cx="7467600" cy="128583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FY25 Dredging (Below 20-year averages)</a:t>
            </a:r>
          </a:p>
          <a:p>
            <a:pPr lvl="1"/>
            <a:r>
              <a:rPr lang="en-US"/>
              <a:t>IWW – 10 Locations totaling 200,000 CY</a:t>
            </a:r>
          </a:p>
          <a:p>
            <a:pPr lvl="1"/>
            <a:r>
              <a:rPr lang="en-US"/>
              <a:t>UMR – 23 Locations totaling 300,000 CY</a:t>
            </a:r>
          </a:p>
        </p:txBody>
      </p:sp>
      <p:pic>
        <p:nvPicPr>
          <p:cNvPr id="5" name="Picture 4">
            <a:extLst>
              <a:ext uri="{FF2B5EF4-FFF2-40B4-BE49-F238E27FC236}">
                <a16:creationId xmlns:a16="http://schemas.microsoft.com/office/drawing/2014/main" id="{24D4B138-EEAA-4842-D0F0-57D9E4D98582}"/>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a:stretch/>
        </p:blipFill>
        <p:spPr>
          <a:xfrm>
            <a:off x="104788" y="2702747"/>
            <a:ext cx="5881367" cy="4052514"/>
          </a:xfrm>
          <a:prstGeom prst="rect">
            <a:avLst/>
          </a:prstGeom>
          <a:ln w="12700">
            <a:solidFill>
              <a:schemeClr val="tx1"/>
            </a:solidFill>
          </a:ln>
        </p:spPr>
      </p:pic>
      <p:pic>
        <p:nvPicPr>
          <p:cNvPr id="6" name="Picture 5">
            <a:extLst>
              <a:ext uri="{FF2B5EF4-FFF2-40B4-BE49-F238E27FC236}">
                <a16:creationId xmlns:a16="http://schemas.microsoft.com/office/drawing/2014/main" id="{8C42190C-0AC4-8E39-8553-8DB8C25C719F}"/>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1"/>
          <a:stretch/>
        </p:blipFill>
        <p:spPr>
          <a:xfrm>
            <a:off x="6536229" y="2702747"/>
            <a:ext cx="5542565" cy="4052514"/>
          </a:xfrm>
          <a:prstGeom prst="rect">
            <a:avLst/>
          </a:prstGeom>
          <a:ln w="12700">
            <a:solidFill>
              <a:schemeClr val="tx1"/>
            </a:solidFill>
          </a:ln>
        </p:spPr>
      </p:pic>
    </p:spTree>
    <p:extLst>
      <p:ext uri="{BB962C8B-B14F-4D97-AF65-F5344CB8AC3E}">
        <p14:creationId xmlns:p14="http://schemas.microsoft.com/office/powerpoint/2010/main" val="32886085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C7913A-0710-76E2-E046-F1A839586CA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07F6AAB-471B-CB97-6021-24823B686A7A}"/>
              </a:ext>
            </a:extLst>
          </p:cNvPr>
          <p:cNvSpPr>
            <a:spLocks noGrp="1"/>
          </p:cNvSpPr>
          <p:nvPr>
            <p:ph type="title"/>
          </p:nvPr>
        </p:nvSpPr>
        <p:spPr>
          <a:xfrm>
            <a:off x="1979034" y="192024"/>
            <a:ext cx="10099760" cy="1696579"/>
          </a:xfrm>
        </p:spPr>
        <p:txBody>
          <a:bodyPr/>
          <a:lstStyle/>
          <a:p>
            <a:r>
              <a:rPr lang="en-US"/>
              <a:t>Operations &amp; Maintenance </a:t>
            </a:r>
            <a:br>
              <a:rPr lang="en-US"/>
            </a:br>
            <a:r>
              <a:rPr lang="en-US"/>
              <a:t>Navigation</a:t>
            </a:r>
          </a:p>
        </p:txBody>
      </p:sp>
      <p:sp>
        <p:nvSpPr>
          <p:cNvPr id="2" name="Content Placeholder 1">
            <a:extLst>
              <a:ext uri="{FF2B5EF4-FFF2-40B4-BE49-F238E27FC236}">
                <a16:creationId xmlns:a16="http://schemas.microsoft.com/office/drawing/2014/main" id="{FACECEDE-431B-E9FD-F0DC-16D2B8A120B5}"/>
              </a:ext>
            </a:extLst>
          </p:cNvPr>
          <p:cNvSpPr>
            <a:spLocks noGrp="1"/>
          </p:cNvSpPr>
          <p:nvPr>
            <p:ph idx="1"/>
          </p:nvPr>
        </p:nvSpPr>
        <p:spPr/>
        <p:txBody>
          <a:bodyPr>
            <a:noAutofit/>
          </a:bodyPr>
          <a:lstStyle/>
          <a:p>
            <a:pPr marL="0" indent="0">
              <a:buNone/>
            </a:pPr>
            <a:r>
              <a:rPr lang="en-US" sz="2400"/>
              <a:t>Overall Funding</a:t>
            </a:r>
          </a:p>
          <a:p>
            <a:pPr marL="342900" indent="-342900">
              <a:buFont typeface="Arial" panose="020B0604020202020204" pitchFamily="34" charset="0"/>
              <a:buChar char="•"/>
            </a:pPr>
            <a:r>
              <a:rPr lang="en-US" sz="2400"/>
              <a:t>Routine baseline O&amp;M funding adequate for FY26</a:t>
            </a:r>
          </a:p>
          <a:p>
            <a:pPr marL="342900" indent="-342900">
              <a:buFont typeface="Arial" panose="020B0604020202020204" pitchFamily="34" charset="0"/>
              <a:buChar char="•"/>
            </a:pPr>
            <a:r>
              <a:rPr lang="en-US" sz="2400"/>
              <a:t>Only one non-routine package to address backlog was funded in FY26 (Dam gates at Dam 22, $18M)  </a:t>
            </a:r>
          </a:p>
          <a:p>
            <a:pPr marL="342900" indent="-342900">
              <a:buFont typeface="Arial" panose="020B0604020202020204" pitchFamily="34" charset="0"/>
              <a:buChar char="•"/>
            </a:pPr>
            <a:r>
              <a:rPr lang="en-US" sz="2400"/>
              <a:t>Dam gate recapitalization program is beginning</a:t>
            </a:r>
          </a:p>
          <a:p>
            <a:pPr marL="0" indent="0">
              <a:buNone/>
            </a:pPr>
            <a:endParaRPr lang="en-US" sz="2400"/>
          </a:p>
          <a:p>
            <a:pPr marL="0" indent="0">
              <a:buNone/>
            </a:pPr>
            <a:r>
              <a:rPr lang="en-US" sz="2400"/>
              <a:t>Overall Staffing</a:t>
            </a:r>
          </a:p>
          <a:p>
            <a:pPr marL="342900" indent="-342900">
              <a:buFont typeface="Arial" panose="020B0604020202020204" pitchFamily="34" charset="0"/>
              <a:buChar char="•"/>
            </a:pPr>
            <a:r>
              <a:rPr lang="en-US" sz="2400"/>
              <a:t>We were recently authorized to hire lock operators and other key maintenance personnel.  </a:t>
            </a:r>
          </a:p>
        </p:txBody>
      </p:sp>
      <p:sp>
        <p:nvSpPr>
          <p:cNvPr id="4" name="Slide Number Placeholder 16">
            <a:extLst>
              <a:ext uri="{FF2B5EF4-FFF2-40B4-BE49-F238E27FC236}">
                <a16:creationId xmlns:a16="http://schemas.microsoft.com/office/drawing/2014/main" id="{ED3E3ED7-91C3-D6B4-C4C8-6525A574BE3D}"/>
              </a:ext>
            </a:extLst>
          </p:cNvPr>
          <p:cNvSpPr>
            <a:spLocks noGrp="1"/>
          </p:cNvSpPr>
          <p:nvPr>
            <p:ph type="sldNum" sz="quarter" idx="12"/>
          </p:nvPr>
        </p:nvSpPr>
        <p:spPr>
          <a:xfrm>
            <a:off x="11736372" y="6541190"/>
            <a:ext cx="428458" cy="316809"/>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A37824-BB8D-4799-9845-F5B47B5E45C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55130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95B471-DE96-6080-E0B8-53172E5036E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091F8B5-BF9E-9460-EC38-8DAA90B8A822}"/>
              </a:ext>
            </a:extLst>
          </p:cNvPr>
          <p:cNvSpPr>
            <a:spLocks noGrp="1"/>
          </p:cNvSpPr>
          <p:nvPr>
            <p:ph type="title"/>
          </p:nvPr>
        </p:nvSpPr>
        <p:spPr>
          <a:xfrm>
            <a:off x="1979034" y="192024"/>
            <a:ext cx="10099760" cy="1311331"/>
          </a:xfrm>
        </p:spPr>
        <p:txBody>
          <a:bodyPr/>
          <a:lstStyle/>
          <a:p>
            <a:r>
              <a:rPr lang="en-US"/>
              <a:t>Operations &amp; Maintenance</a:t>
            </a:r>
            <a:br>
              <a:rPr lang="en-US"/>
            </a:br>
            <a:r>
              <a:rPr lang="en-US"/>
              <a:t>Illinois Waterway</a:t>
            </a:r>
          </a:p>
        </p:txBody>
      </p:sp>
      <p:sp>
        <p:nvSpPr>
          <p:cNvPr id="2" name="Content Placeholder 1">
            <a:extLst>
              <a:ext uri="{FF2B5EF4-FFF2-40B4-BE49-F238E27FC236}">
                <a16:creationId xmlns:a16="http://schemas.microsoft.com/office/drawing/2014/main" id="{159EE3A6-14E3-FAF1-11F9-74529483374E}"/>
              </a:ext>
            </a:extLst>
          </p:cNvPr>
          <p:cNvSpPr>
            <a:spLocks noGrp="1"/>
          </p:cNvSpPr>
          <p:nvPr>
            <p:ph idx="1"/>
          </p:nvPr>
        </p:nvSpPr>
        <p:spPr/>
        <p:txBody>
          <a:bodyPr>
            <a:noAutofit/>
          </a:bodyPr>
          <a:lstStyle/>
          <a:p>
            <a:pPr marL="0" indent="0">
              <a:buNone/>
            </a:pPr>
            <a:r>
              <a:rPr lang="en-US" sz="2400"/>
              <a:t>Projects</a:t>
            </a:r>
          </a:p>
          <a:p>
            <a:pPr marL="342900" lvl="0" indent="-342900">
              <a:lnSpc>
                <a:spcPct val="108000"/>
              </a:lnSpc>
              <a:spcBef>
                <a:spcPts val="0"/>
              </a:spcBef>
              <a:buFont typeface="Arial" panose="020B0604020202020204" pitchFamily="34" charset="0"/>
              <a:buChar char="•"/>
            </a:pPr>
            <a:r>
              <a:rPr lang="en-US" sz="2400"/>
              <a:t>Peoria/LaGrange Dams three-wicket bulkhead delivered and in use</a:t>
            </a:r>
          </a:p>
          <a:p>
            <a:pPr marL="342900" lvl="0" indent="-342900">
              <a:lnSpc>
                <a:spcPct val="108000"/>
              </a:lnSpc>
              <a:spcBef>
                <a:spcPts val="0"/>
              </a:spcBef>
              <a:buFont typeface="Arial" panose="020B0604020202020204" pitchFamily="34" charset="0"/>
              <a:buChar char="•"/>
            </a:pPr>
            <a:r>
              <a:rPr lang="en-US" sz="2400"/>
              <a:t>Peoria/LaGrange Dams end-of-dam/wicket bulkhead fabrication ongoing</a:t>
            </a:r>
          </a:p>
          <a:p>
            <a:pPr marL="342900" lvl="0" indent="-342900">
              <a:lnSpc>
                <a:spcPct val="108000"/>
              </a:lnSpc>
              <a:spcBef>
                <a:spcPts val="0"/>
              </a:spcBef>
              <a:buFont typeface="Arial" panose="020B0604020202020204" pitchFamily="34" charset="0"/>
              <a:buChar char="•"/>
            </a:pPr>
            <a:r>
              <a:rPr lang="en-US" sz="2400"/>
              <a:t>Lagrange Tainter valve line boring and pin replacement complete</a:t>
            </a:r>
          </a:p>
          <a:p>
            <a:pPr marL="342900" lvl="0" indent="-342900">
              <a:lnSpc>
                <a:spcPct val="108000"/>
              </a:lnSpc>
              <a:spcBef>
                <a:spcPts val="0"/>
              </a:spcBef>
              <a:buFont typeface="Arial" panose="020B0604020202020204" pitchFamily="34" charset="0"/>
              <a:buChar char="•"/>
            </a:pPr>
            <a:r>
              <a:rPr lang="en-US" sz="2400"/>
              <a:t>Brandon Road Tainter gate piers repairs ongoing</a:t>
            </a:r>
          </a:p>
          <a:p>
            <a:pPr marL="0" indent="0">
              <a:buNone/>
            </a:pPr>
            <a:r>
              <a:rPr lang="en-US" sz="2400"/>
              <a:t>Lock Availability</a:t>
            </a:r>
          </a:p>
          <a:p>
            <a:pPr marL="342900" lvl="0" indent="-342900">
              <a:lnSpc>
                <a:spcPct val="108000"/>
              </a:lnSpc>
              <a:spcBef>
                <a:spcPts val="0"/>
              </a:spcBef>
              <a:buFont typeface="Arial" panose="020B0604020202020204" pitchFamily="34" charset="0"/>
              <a:buChar char="•"/>
            </a:pPr>
            <a:r>
              <a:rPr lang="en-US" sz="2400"/>
              <a:t>Rock Island District’s IWW locks should remain open for the coming season with only short intermittent closures for valve repairs</a:t>
            </a:r>
          </a:p>
          <a:p>
            <a:pPr marL="342900" lvl="0" indent="-342900">
              <a:lnSpc>
                <a:spcPct val="108000"/>
              </a:lnSpc>
              <a:spcBef>
                <a:spcPts val="0"/>
              </a:spcBef>
              <a:buFont typeface="Arial" panose="020B0604020202020204" pitchFamily="34" charset="0"/>
              <a:buChar char="•"/>
            </a:pPr>
            <a:r>
              <a:rPr lang="en-US" sz="2400"/>
              <a:t>Lockport Lock upper lift gates replacement (complete) </a:t>
            </a:r>
          </a:p>
          <a:p>
            <a:pPr marL="342900" lvl="0" indent="-342900">
              <a:lnSpc>
                <a:spcPct val="108000"/>
              </a:lnSpc>
              <a:spcBef>
                <a:spcPts val="0"/>
              </a:spcBef>
              <a:buFont typeface="Arial" panose="020B0604020202020204" pitchFamily="34" charset="0"/>
              <a:buChar char="•"/>
            </a:pPr>
            <a:r>
              <a:rPr lang="en-US" sz="2400"/>
              <a:t>Peoria/Lagrange FRP wicket fabrication (completed 247 wickets)</a:t>
            </a:r>
          </a:p>
        </p:txBody>
      </p:sp>
      <p:sp>
        <p:nvSpPr>
          <p:cNvPr id="4" name="Slide Number Placeholder 16">
            <a:extLst>
              <a:ext uri="{FF2B5EF4-FFF2-40B4-BE49-F238E27FC236}">
                <a16:creationId xmlns:a16="http://schemas.microsoft.com/office/drawing/2014/main" id="{CAA5FB54-8D76-3548-20A7-BAA51A7660EA}"/>
              </a:ext>
            </a:extLst>
          </p:cNvPr>
          <p:cNvSpPr>
            <a:spLocks noGrp="1"/>
          </p:cNvSpPr>
          <p:nvPr>
            <p:ph type="sldNum" sz="quarter" idx="12"/>
          </p:nvPr>
        </p:nvSpPr>
        <p:spPr>
          <a:xfrm>
            <a:off x="11736372" y="6541190"/>
            <a:ext cx="428458" cy="316809"/>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A37824-BB8D-4799-9845-F5B47B5E45C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11651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6E7B4CD-4CC9-3CCD-7707-C2209DF19169}"/>
              </a:ext>
            </a:extLst>
          </p:cNvPr>
          <p:cNvSpPr>
            <a:spLocks noGrp="1"/>
          </p:cNvSpPr>
          <p:nvPr>
            <p:ph type="title"/>
          </p:nvPr>
        </p:nvSpPr>
        <p:spPr>
          <a:xfrm>
            <a:off x="1979034" y="192024"/>
            <a:ext cx="10099760" cy="1311331"/>
          </a:xfrm>
        </p:spPr>
        <p:txBody>
          <a:bodyPr/>
          <a:lstStyle/>
          <a:p>
            <a:r>
              <a:rPr lang="en-US"/>
              <a:t>Operations &amp; Maintenance</a:t>
            </a:r>
            <a:br>
              <a:rPr lang="en-US"/>
            </a:br>
            <a:r>
              <a:rPr lang="en-US"/>
              <a:t>Mississippi River</a:t>
            </a:r>
          </a:p>
        </p:txBody>
      </p:sp>
      <p:sp>
        <p:nvSpPr>
          <p:cNvPr id="2" name="Content Placeholder 1">
            <a:extLst>
              <a:ext uri="{FF2B5EF4-FFF2-40B4-BE49-F238E27FC236}">
                <a16:creationId xmlns:a16="http://schemas.microsoft.com/office/drawing/2014/main" id="{34E6C4B9-C817-F8D3-E77D-6D5B3392DF57}"/>
              </a:ext>
            </a:extLst>
          </p:cNvPr>
          <p:cNvSpPr>
            <a:spLocks noGrp="1"/>
          </p:cNvSpPr>
          <p:nvPr>
            <p:ph idx="1"/>
          </p:nvPr>
        </p:nvSpPr>
        <p:spPr>
          <a:xfrm>
            <a:off x="1979034" y="1574276"/>
            <a:ext cx="10099760" cy="4504307"/>
          </a:xfrm>
        </p:spPr>
        <p:txBody>
          <a:bodyPr>
            <a:noAutofit/>
          </a:bodyPr>
          <a:lstStyle/>
          <a:p>
            <a:pPr marL="0" indent="0">
              <a:buNone/>
            </a:pPr>
            <a:r>
              <a:rPr lang="en-US" sz="2400"/>
              <a:t>Projects</a:t>
            </a:r>
          </a:p>
          <a:p>
            <a:pPr marL="342900" lvl="0" indent="-342900">
              <a:buFont typeface="Arial" panose="020B0604020202020204" pitchFamily="34" charset="0"/>
              <a:buChar char="•"/>
            </a:pPr>
            <a:r>
              <a:rPr lang="en-US" sz="2400"/>
              <a:t>Lock 19 Nose Pier Repair (FY25 award)</a:t>
            </a:r>
          </a:p>
          <a:p>
            <a:pPr marL="342900" lvl="0" indent="-342900">
              <a:buFont typeface="Arial" panose="020B0604020202020204" pitchFamily="34" charset="0"/>
              <a:buChar char="•"/>
            </a:pPr>
            <a:r>
              <a:rPr lang="en-US" sz="2400"/>
              <a:t>Dam 21 Tainter Gate Replacement (FY25 award)</a:t>
            </a:r>
          </a:p>
          <a:p>
            <a:pPr marL="342900" lvl="0" indent="-342900">
              <a:buFont typeface="Arial" panose="020B0604020202020204" pitchFamily="34" charset="0"/>
              <a:buChar char="•"/>
            </a:pPr>
            <a:r>
              <a:rPr lang="en-US" sz="2400"/>
              <a:t>Dam 22 Tainter Gate Replacement (FY22 award + FY26 award)</a:t>
            </a:r>
          </a:p>
          <a:p>
            <a:pPr marL="342900" lvl="0" indent="-342900">
              <a:buFont typeface="Arial" panose="020B0604020202020204" pitchFamily="34" charset="0"/>
              <a:buChar char="•"/>
            </a:pPr>
            <a:r>
              <a:rPr lang="en-US" sz="2400"/>
              <a:t>Dam Bulkhead Lifter Crane Replacement – 4 sites (FY23 award)</a:t>
            </a:r>
          </a:p>
          <a:p>
            <a:pPr marL="342900" lvl="0" indent="-342900">
              <a:buFont typeface="Arial" panose="020B0604020202020204" pitchFamily="34" charset="0"/>
              <a:buChar char="•"/>
            </a:pPr>
            <a:r>
              <a:rPr lang="en-US" sz="2400"/>
              <a:t>Lock 16 Tainter Valve Replacement (one set / FRP demonstration, FY25 award)</a:t>
            </a:r>
          </a:p>
          <a:p>
            <a:pPr marL="0" indent="0">
              <a:buNone/>
            </a:pPr>
            <a:br>
              <a:rPr lang="en-US" sz="2400"/>
            </a:br>
            <a:r>
              <a:rPr lang="en-US" sz="2400"/>
              <a:t>Lock Availability</a:t>
            </a:r>
          </a:p>
          <a:p>
            <a:pPr marL="342900" lvl="0" indent="-342900">
              <a:buFont typeface="Arial" panose="020B0604020202020204" pitchFamily="34" charset="0"/>
              <a:buChar char="•"/>
            </a:pPr>
            <a:r>
              <a:rPr lang="en-US" sz="2400"/>
              <a:t>Main commercial locks are staffed normally 24/7</a:t>
            </a:r>
          </a:p>
          <a:p>
            <a:pPr marL="342900" lvl="0" indent="-342900">
              <a:buFont typeface="Arial" panose="020B0604020202020204" pitchFamily="34" charset="0"/>
              <a:buChar char="•"/>
            </a:pPr>
            <a:r>
              <a:rPr lang="en-US" sz="2400"/>
              <a:t>No closures anticipated in the foreseeable future (previously scheduled Lock 19 dewatering deferred until funded)</a:t>
            </a:r>
          </a:p>
        </p:txBody>
      </p:sp>
      <p:sp>
        <p:nvSpPr>
          <p:cNvPr id="5" name="Slide Number Placeholder 16">
            <a:extLst>
              <a:ext uri="{FF2B5EF4-FFF2-40B4-BE49-F238E27FC236}">
                <a16:creationId xmlns:a16="http://schemas.microsoft.com/office/drawing/2014/main" id="{CCA34492-E5F4-DF75-901B-D7149BFADA8C}"/>
              </a:ext>
            </a:extLst>
          </p:cNvPr>
          <p:cNvSpPr>
            <a:spLocks noGrp="1"/>
          </p:cNvSpPr>
          <p:nvPr>
            <p:ph type="sldNum" sz="quarter" idx="12"/>
          </p:nvPr>
        </p:nvSpPr>
        <p:spPr>
          <a:xfrm>
            <a:off x="11736372" y="6541190"/>
            <a:ext cx="428458" cy="316809"/>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A37824-BB8D-4799-9845-F5B47B5E45C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78399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1">
            <a:extLst>
              <a:ext uri="{FF2B5EF4-FFF2-40B4-BE49-F238E27FC236}">
                <a16:creationId xmlns:a16="http://schemas.microsoft.com/office/drawing/2014/main" id="{14B035D4-9B90-B2CC-73F0-19D85F92F4AD}"/>
              </a:ext>
            </a:extLst>
          </p:cNvPr>
          <p:cNvSpPr txBox="1">
            <a:spLocks/>
          </p:cNvSpPr>
          <p:nvPr/>
        </p:nvSpPr>
        <p:spPr>
          <a:xfrm>
            <a:off x="1979033" y="1371720"/>
            <a:ext cx="10135695" cy="1905000"/>
          </a:xfrm>
          <a:prstGeom prst="rect">
            <a:avLst/>
          </a:prstGeom>
        </p:spPr>
        <p:txBody>
          <a:bodyPr numCol="2" spcCol="45720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b="1" i="0" u="none" strike="noStrike" kern="1200" cap="none" spc="0" normalizeH="0" baseline="0" noProof="0">
                <a:ln>
                  <a:noFill/>
                </a:ln>
                <a:solidFill>
                  <a:srgbClr val="221F20"/>
                </a:solidFill>
                <a:effectLst>
                  <a:outerShdw blurRad="38100" dist="38100" dir="2700000" algn="tl">
                    <a:srgbClr val="221F20">
                      <a:lumMod val="65000"/>
                      <a:lumOff val="35000"/>
                      <a:alpha val="43000"/>
                    </a:srgbClr>
                  </a:outerShdw>
                </a:effectLst>
                <a:uLnTx/>
                <a:uFillTx/>
                <a:latin typeface="Arial"/>
                <a:ea typeface="+mn-ea"/>
                <a:cs typeface="+mn-cs"/>
              </a:rPr>
              <a:t>Tom Heinold</a:t>
            </a: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a:ln>
                  <a:noFill/>
                </a:ln>
                <a:solidFill>
                  <a:srgbClr val="221F20"/>
                </a:solidFill>
                <a:effectLst>
                  <a:outerShdw blurRad="38100" dist="38100" dir="2700000" algn="tl">
                    <a:srgbClr val="221F20">
                      <a:lumMod val="65000"/>
                      <a:lumOff val="35000"/>
                      <a:alpha val="43000"/>
                    </a:srgbClr>
                  </a:outerShdw>
                </a:effectLst>
                <a:uLnTx/>
                <a:uFillTx/>
                <a:latin typeface="Arial"/>
                <a:ea typeface="+mn-ea"/>
                <a:cs typeface="+mn-cs"/>
              </a:rPr>
              <a:t>Chief, Operations Division</a:t>
            </a: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a:ln>
                  <a:noFill/>
                </a:ln>
                <a:solidFill>
                  <a:srgbClr val="221F20"/>
                </a:solidFill>
                <a:effectLst>
                  <a:outerShdw blurRad="38100" dist="38100" dir="2700000" algn="tl">
                    <a:srgbClr val="221F20">
                      <a:lumMod val="65000"/>
                      <a:lumOff val="35000"/>
                      <a:alpha val="43000"/>
                    </a:srgbClr>
                  </a:outerShdw>
                </a:effectLst>
                <a:uLnTx/>
                <a:uFillTx/>
                <a:latin typeface="Arial"/>
                <a:ea typeface="+mn-ea"/>
                <a:cs typeface="+mn-cs"/>
              </a:rPr>
              <a:t>Rock Island District</a:t>
            </a: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a:ln>
                  <a:noFill/>
                </a:ln>
                <a:solidFill>
                  <a:srgbClr val="221F20"/>
                </a:solidFill>
                <a:effectLst>
                  <a:outerShdw blurRad="38100" dist="38100" dir="2700000" algn="tl">
                    <a:srgbClr val="221F20">
                      <a:lumMod val="65000"/>
                      <a:lumOff val="35000"/>
                      <a:alpha val="43000"/>
                    </a:srgbClr>
                  </a:outerShdw>
                </a:effectLst>
                <a:uLnTx/>
                <a:uFillTx/>
                <a:latin typeface="Arial"/>
                <a:ea typeface="+mn-ea"/>
                <a:cs typeface="+mn-cs"/>
              </a:rPr>
              <a:t>thomas.d.heinold@usace.army.mil</a:t>
            </a: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400" b="0" i="0" u="none" strike="noStrike" kern="1200" cap="none" spc="0" normalizeH="0" baseline="0" noProof="0">
              <a:ln>
                <a:noFill/>
              </a:ln>
              <a:solidFill>
                <a:srgbClr val="221F20"/>
              </a:solidFill>
              <a:effectLst>
                <a:outerShdw blurRad="38100" dist="38100" dir="2700000" algn="tl">
                  <a:srgbClr val="221F20">
                    <a:lumMod val="65000"/>
                    <a:lumOff val="35000"/>
                    <a:alpha val="43000"/>
                  </a:srgbClr>
                </a:outerShdw>
              </a:effectLst>
              <a:uLnTx/>
              <a:uFillTx/>
              <a:latin typeface="Arial"/>
              <a:ea typeface="+mn-ea"/>
              <a:cs typeface="+mn-cs"/>
            </a:endParaRPr>
          </a:p>
        </p:txBody>
      </p:sp>
      <p:pic>
        <p:nvPicPr>
          <p:cNvPr id="7" name="Picture 2" descr="QR Code Image">
            <a:extLst>
              <a:ext uri="{FF2B5EF4-FFF2-40B4-BE49-F238E27FC236}">
                <a16:creationId xmlns:a16="http://schemas.microsoft.com/office/drawing/2014/main" id="{C923A45D-0A47-4EA4-E777-7343DB95A69A}"/>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7721930" y="4338873"/>
            <a:ext cx="1828800" cy="1828800"/>
          </a:xfrm>
          <a:prstGeom prst="rect">
            <a:avLst/>
          </a:prstGeom>
          <a:noFill/>
          <a:ln w="12700">
            <a:solidFill>
              <a:schemeClr val="tx1"/>
            </a:solidFill>
          </a:ln>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2CEDA662-8240-5A0E-493A-9B216E4BE3D1}"/>
              </a:ext>
            </a:extLst>
          </p:cNvPr>
          <p:cNvSpPr txBox="1"/>
          <p:nvPr/>
        </p:nvSpPr>
        <p:spPr>
          <a:xfrm>
            <a:off x="6591303" y="3412926"/>
            <a:ext cx="4090055" cy="830997"/>
          </a:xfrm>
          <a:prstGeom prst="rect">
            <a:avLst/>
          </a:prstGeom>
          <a:noFill/>
        </p:spPr>
        <p:txBody>
          <a:bodyPr wrap="square" rtlCol="0">
            <a:spAutoFit/>
          </a:bodyPr>
          <a:lstStyle>
            <a:defPPr>
              <a:defRPr lang="en-US"/>
            </a:defPPr>
            <a:lvl1pPr marR="0" lvl="0" indent="0" algn="ctr" fontAlgn="auto">
              <a:lnSpc>
                <a:spcPct val="100000"/>
              </a:lnSpc>
              <a:spcBef>
                <a:spcPts val="0"/>
              </a:spcBef>
              <a:spcAft>
                <a:spcPts val="0"/>
              </a:spcAft>
              <a:buClrTx/>
              <a:buSzTx/>
              <a:buFontTx/>
              <a:buNone/>
              <a:tabLst/>
              <a:defRPr kumimoji="0" sz="2400" b="1" i="0" u="none" strike="noStrike" cap="none" spc="0" normalizeH="0" baseline="0">
                <a:ln>
                  <a:noFill/>
                </a:ln>
                <a:uLnTx/>
                <a:uFillTx/>
                <a:latin typeface="Arial"/>
              </a:defRPr>
            </a:lvl1pPr>
          </a:lstStyle>
          <a:p>
            <a:r>
              <a:rPr lang="en-US"/>
              <a:t>USACE </a:t>
            </a:r>
            <a:br>
              <a:rPr lang="en-US"/>
            </a:br>
            <a:r>
              <a:rPr lang="en-US"/>
              <a:t>Civil Works Navigation</a:t>
            </a:r>
          </a:p>
        </p:txBody>
      </p:sp>
      <p:sp>
        <p:nvSpPr>
          <p:cNvPr id="9" name="TextBox 8">
            <a:extLst>
              <a:ext uri="{FF2B5EF4-FFF2-40B4-BE49-F238E27FC236}">
                <a16:creationId xmlns:a16="http://schemas.microsoft.com/office/drawing/2014/main" id="{BED6208C-9173-BEA9-84E3-7D6A986929DA}"/>
              </a:ext>
            </a:extLst>
          </p:cNvPr>
          <p:cNvSpPr txBox="1"/>
          <p:nvPr/>
        </p:nvSpPr>
        <p:spPr>
          <a:xfrm>
            <a:off x="7112330" y="6185313"/>
            <a:ext cx="3115752"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uLnTx/>
                <a:uFillTx/>
                <a:latin typeface="Arial"/>
                <a:ea typeface="+mn-ea"/>
                <a:cs typeface="+mn-cs"/>
              </a:rPr>
              <a:t>https://www.usace.army.mil/Missions/Civil-Works/Navigation/</a:t>
            </a:r>
          </a:p>
        </p:txBody>
      </p:sp>
      <p:sp>
        <p:nvSpPr>
          <p:cNvPr id="11" name="TextBox 10">
            <a:extLst>
              <a:ext uri="{FF2B5EF4-FFF2-40B4-BE49-F238E27FC236}">
                <a16:creationId xmlns:a16="http://schemas.microsoft.com/office/drawing/2014/main" id="{8DB452DB-2556-31B3-0F6C-7F1D7F40FF2D}"/>
              </a:ext>
            </a:extLst>
          </p:cNvPr>
          <p:cNvSpPr txBox="1"/>
          <p:nvPr/>
        </p:nvSpPr>
        <p:spPr>
          <a:xfrm>
            <a:off x="3086099" y="3412927"/>
            <a:ext cx="251460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uLnTx/>
                <a:uFillTx/>
                <a:latin typeface="Arial"/>
                <a:ea typeface="+mn-ea"/>
                <a:cs typeface="+mn-cs"/>
              </a:rPr>
              <a:t>USACE </a:t>
            </a:r>
            <a:br>
              <a:rPr kumimoji="0" lang="en-US" sz="2400" b="1" i="0" u="none" strike="noStrike" kern="1200" cap="none" spc="0" normalizeH="0" baseline="0" noProof="0">
                <a:ln>
                  <a:noFill/>
                </a:ln>
                <a:uLnTx/>
                <a:uFillTx/>
                <a:latin typeface="Arial"/>
                <a:ea typeface="+mn-ea"/>
                <a:cs typeface="+mn-cs"/>
              </a:rPr>
            </a:br>
            <a:r>
              <a:rPr kumimoji="0" lang="en-US" sz="2400" b="1" i="0" u="none" strike="noStrike" kern="1200" cap="none" spc="0" normalizeH="0" baseline="0" noProof="0">
                <a:ln>
                  <a:noFill/>
                </a:ln>
                <a:uLnTx/>
                <a:uFillTx/>
                <a:latin typeface="Arial"/>
                <a:ea typeface="+mn-ea"/>
                <a:cs typeface="+mn-cs"/>
              </a:rPr>
              <a:t>Homepage</a:t>
            </a:r>
          </a:p>
        </p:txBody>
      </p:sp>
      <p:sp>
        <p:nvSpPr>
          <p:cNvPr id="12" name="TextBox 11">
            <a:extLst>
              <a:ext uri="{FF2B5EF4-FFF2-40B4-BE49-F238E27FC236}">
                <a16:creationId xmlns:a16="http://schemas.microsoft.com/office/drawing/2014/main" id="{2CA6C3AF-8DEF-5E4D-116A-495C18063434}"/>
              </a:ext>
            </a:extLst>
          </p:cNvPr>
          <p:cNvSpPr txBox="1"/>
          <p:nvPr/>
        </p:nvSpPr>
        <p:spPr>
          <a:xfrm>
            <a:off x="2819399" y="6220477"/>
            <a:ext cx="3048000"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uLnTx/>
                <a:uFillTx/>
                <a:latin typeface="Arial"/>
                <a:ea typeface="+mn-ea"/>
                <a:cs typeface="+mn-cs"/>
              </a:rPr>
              <a:t>https://www.usace.army.mil/</a:t>
            </a:r>
          </a:p>
        </p:txBody>
      </p:sp>
      <p:pic>
        <p:nvPicPr>
          <p:cNvPr id="13" name="Picture 4" descr="QR Code Image">
            <a:extLst>
              <a:ext uri="{FF2B5EF4-FFF2-40B4-BE49-F238E27FC236}">
                <a16:creationId xmlns:a16="http://schemas.microsoft.com/office/drawing/2014/main" id="{CF41E985-FB13-8458-DBE1-57C6C018CBD7}"/>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428999" y="4338873"/>
            <a:ext cx="1828800" cy="1828800"/>
          </a:xfrm>
          <a:prstGeom prst="rect">
            <a:avLst/>
          </a:prstGeom>
          <a:noFill/>
          <a:ln w="12700">
            <a:solidFill>
              <a:schemeClr val="tx1"/>
            </a:solidFill>
          </a:ln>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C2899625-EB3F-3FF2-2283-54DFE7711D87}"/>
              </a:ext>
            </a:extLst>
          </p:cNvPr>
          <p:cNvSpPr>
            <a:spLocks noGrp="1"/>
          </p:cNvSpPr>
          <p:nvPr>
            <p:ph type="title"/>
          </p:nvPr>
        </p:nvSpPr>
        <p:spPr>
          <a:xfrm>
            <a:off x="1979034" y="192024"/>
            <a:ext cx="10099760" cy="1311331"/>
          </a:xfrm>
        </p:spPr>
        <p:txBody>
          <a:bodyPr/>
          <a:lstStyle/>
          <a:p>
            <a:r>
              <a:rPr lang="en-US">
                <a:solidFill>
                  <a:srgbClr val="221F20"/>
                </a:solidFill>
              </a:rPr>
              <a:t>Learn More</a:t>
            </a:r>
            <a:br>
              <a:rPr lang="en-US">
                <a:solidFill>
                  <a:srgbClr val="221F20"/>
                </a:solidFill>
              </a:rPr>
            </a:br>
            <a:endParaRPr lang="en-US"/>
          </a:p>
        </p:txBody>
      </p:sp>
      <p:sp>
        <p:nvSpPr>
          <p:cNvPr id="3" name="Slide Number Placeholder 16">
            <a:extLst>
              <a:ext uri="{FF2B5EF4-FFF2-40B4-BE49-F238E27FC236}">
                <a16:creationId xmlns:a16="http://schemas.microsoft.com/office/drawing/2014/main" id="{4E28738F-85AF-881A-0CD5-CD00917C85AA}"/>
              </a:ext>
            </a:extLst>
          </p:cNvPr>
          <p:cNvSpPr>
            <a:spLocks noGrp="1"/>
          </p:cNvSpPr>
          <p:nvPr>
            <p:ph type="sldNum" sz="quarter" idx="12"/>
          </p:nvPr>
        </p:nvSpPr>
        <p:spPr>
          <a:xfrm>
            <a:off x="11736372" y="6541190"/>
            <a:ext cx="428458" cy="316809"/>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A37824-BB8D-4799-9845-F5B47B5E45C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0436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EA25A8-6970-3E4E-7416-5517354852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C30341-9633-5E9A-E20A-6F855AF9514D}"/>
              </a:ext>
            </a:extLst>
          </p:cNvPr>
          <p:cNvSpPr>
            <a:spLocks noGrp="1"/>
          </p:cNvSpPr>
          <p:nvPr>
            <p:ph type="title"/>
          </p:nvPr>
        </p:nvSpPr>
        <p:spPr>
          <a:xfrm>
            <a:off x="2625754" y="297644"/>
            <a:ext cx="9504727" cy="1098225"/>
          </a:xfrm>
        </p:spPr>
        <p:txBody>
          <a:bodyPr/>
          <a:lstStyle/>
          <a:p>
            <a:r>
              <a:rPr lang="en-US" sz="3600"/>
              <a:t>2026 Corn Belt Ports &amp; Mid-America Port Commission Annual Meeting</a:t>
            </a:r>
            <a:br>
              <a:rPr lang="en-US" sz="3600"/>
            </a:br>
            <a:r>
              <a:rPr lang="en-US" sz="3600"/>
              <a:t>  </a:t>
            </a:r>
            <a:br>
              <a:rPr lang="en-US" sz="3600"/>
            </a:br>
            <a:endParaRPr lang="en-US" sz="3600"/>
          </a:p>
        </p:txBody>
      </p:sp>
      <p:sp>
        <p:nvSpPr>
          <p:cNvPr id="4" name="Content Placeholder 3">
            <a:extLst>
              <a:ext uri="{FF2B5EF4-FFF2-40B4-BE49-F238E27FC236}">
                <a16:creationId xmlns:a16="http://schemas.microsoft.com/office/drawing/2014/main" id="{015D4203-5480-E191-18AA-3C5E66AAEA97}"/>
              </a:ext>
            </a:extLst>
          </p:cNvPr>
          <p:cNvSpPr>
            <a:spLocks noGrp="1"/>
          </p:cNvSpPr>
          <p:nvPr>
            <p:ph sz="half" idx="1"/>
          </p:nvPr>
        </p:nvSpPr>
        <p:spPr>
          <a:xfrm>
            <a:off x="2699403" y="2486061"/>
            <a:ext cx="5899970" cy="3308350"/>
          </a:xfrm>
        </p:spPr>
        <p:txBody>
          <a:bodyPr/>
          <a:lstStyle/>
          <a:p>
            <a:pPr>
              <a:spcBef>
                <a:spcPts val="0"/>
              </a:spcBef>
            </a:pPr>
            <a:r>
              <a:rPr lang="en-US"/>
              <a:t>Marshall Plumley</a:t>
            </a:r>
          </a:p>
          <a:p>
            <a:pPr>
              <a:spcBef>
                <a:spcPts val="0"/>
              </a:spcBef>
            </a:pPr>
            <a:r>
              <a:rPr lang="en-US"/>
              <a:t>Regional Program Manager, </a:t>
            </a:r>
          </a:p>
          <a:p>
            <a:pPr>
              <a:spcBef>
                <a:spcPts val="0"/>
              </a:spcBef>
            </a:pPr>
            <a:r>
              <a:rPr lang="en-US" sz="2400"/>
              <a:t>Upper Mississippi River Restoration</a:t>
            </a:r>
          </a:p>
          <a:p>
            <a:pPr>
              <a:spcBef>
                <a:spcPts val="0"/>
              </a:spcBef>
            </a:pPr>
            <a:r>
              <a:rPr lang="en-US" sz="2400"/>
              <a:t>Program (UMRR)</a:t>
            </a:r>
          </a:p>
          <a:p>
            <a:pPr>
              <a:spcBef>
                <a:spcPts val="0"/>
              </a:spcBef>
            </a:pPr>
            <a:r>
              <a:rPr lang="en-US" sz="2400"/>
              <a:t>Navigation and Ecosystem Sustainability Program (NESP)</a:t>
            </a:r>
          </a:p>
          <a:p>
            <a:pPr>
              <a:spcBef>
                <a:spcPts val="0"/>
              </a:spcBef>
            </a:pPr>
            <a:endParaRPr lang="en-US"/>
          </a:p>
          <a:p>
            <a:pPr>
              <a:spcBef>
                <a:spcPts val="0"/>
              </a:spcBef>
            </a:pPr>
            <a:r>
              <a:rPr lang="en-US"/>
              <a:t>Date: 30 July 2026</a:t>
            </a:r>
          </a:p>
          <a:p>
            <a:endParaRPr lang="en-US"/>
          </a:p>
        </p:txBody>
      </p:sp>
    </p:spTree>
    <p:extLst>
      <p:ext uri="{BB962C8B-B14F-4D97-AF65-F5344CB8AC3E}">
        <p14:creationId xmlns:p14="http://schemas.microsoft.com/office/powerpoint/2010/main" val="4954206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6A32D8EB-5B8A-48D4-903F-E544B8FC74C4}"/>
              </a:ext>
            </a:extLst>
          </p:cNvPr>
          <p:cNvPicPr>
            <a:picLocks noGrp="1" noChangeAspect="1"/>
          </p:cNvPicPr>
          <p:nvPr>
            <p:ph idx="1"/>
          </p:nvPr>
        </p:nvPicPr>
        <p:blipFill>
          <a:blip r:embed="rId2"/>
          <a:stretch>
            <a:fillRect/>
          </a:stretch>
        </p:blipFill>
        <p:spPr>
          <a:xfrm>
            <a:off x="2312122" y="177077"/>
            <a:ext cx="9880624" cy="6541586"/>
          </a:xfrm>
          <a:prstGeom prst="rect">
            <a:avLst/>
          </a:prstGeom>
        </p:spPr>
      </p:pic>
    </p:spTree>
    <p:extLst>
      <p:ext uri="{BB962C8B-B14F-4D97-AF65-F5344CB8AC3E}">
        <p14:creationId xmlns:p14="http://schemas.microsoft.com/office/powerpoint/2010/main" val="9474775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16">
            <a:extLst>
              <a:ext uri="{FF2B5EF4-FFF2-40B4-BE49-F238E27FC236}">
                <a16:creationId xmlns:a16="http://schemas.microsoft.com/office/drawing/2014/main" id="{45176E19-C0A1-3524-A99C-A9828BE98B43}"/>
              </a:ext>
            </a:extLst>
          </p:cNvPr>
          <p:cNvSpPr>
            <a:spLocks noGrp="1"/>
          </p:cNvSpPr>
          <p:nvPr>
            <p:ph type="sldNum" sz="quarter" idx="12"/>
          </p:nvPr>
        </p:nvSpPr>
        <p:spPr>
          <a:xfrm>
            <a:off x="11837888" y="6541190"/>
            <a:ext cx="326941" cy="316809"/>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A37824-BB8D-4799-9845-F5B47B5E45C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26" name="Picture 2">
            <a:extLst>
              <a:ext uri="{FF2B5EF4-FFF2-40B4-BE49-F238E27FC236}">
                <a16:creationId xmlns:a16="http://schemas.microsoft.com/office/drawing/2014/main" id="{1F334484-F51D-6355-45C2-9C04AE2525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0915" y="1008785"/>
            <a:ext cx="7403851" cy="5849214"/>
          </a:xfrm>
          <a:prstGeom prst="rect">
            <a:avLst/>
          </a:prstGeom>
          <a:noFill/>
          <a:extLst>
            <a:ext uri="{909E8E84-426E-40DD-AFC4-6F175D3DCCD1}">
              <a14:hiddenFill xmlns:a14="http://schemas.microsoft.com/office/drawing/2010/main">
                <a:solidFill>
                  <a:srgbClr val="FFFFFF"/>
                </a:solidFill>
              </a14:hiddenFill>
            </a:ext>
          </a:extLst>
        </p:spPr>
      </p:pic>
      <p:sp>
        <p:nvSpPr>
          <p:cNvPr id="5" name="Title 4">
            <a:extLst>
              <a:ext uri="{FF2B5EF4-FFF2-40B4-BE49-F238E27FC236}">
                <a16:creationId xmlns:a16="http://schemas.microsoft.com/office/drawing/2014/main" id="{9671D338-87F0-27F1-9FAB-4FC100C25556}"/>
              </a:ext>
            </a:extLst>
          </p:cNvPr>
          <p:cNvSpPr>
            <a:spLocks noGrp="1"/>
          </p:cNvSpPr>
          <p:nvPr>
            <p:ph type="title"/>
          </p:nvPr>
        </p:nvSpPr>
        <p:spPr>
          <a:xfrm>
            <a:off x="2850292" y="195875"/>
            <a:ext cx="9228501" cy="1756077"/>
          </a:xfrm>
        </p:spPr>
        <p:txBody>
          <a:bodyPr/>
          <a:lstStyle/>
          <a:p>
            <a:r>
              <a:rPr lang="en-US"/>
              <a:t>Rock Island District </a:t>
            </a:r>
            <a:br>
              <a:rPr lang="en-US"/>
            </a:br>
            <a:r>
              <a:rPr lang="en-US"/>
              <a:t>Area of Responsibility</a:t>
            </a:r>
          </a:p>
        </p:txBody>
      </p:sp>
      <p:sp>
        <p:nvSpPr>
          <p:cNvPr id="7" name="Rectangle 6">
            <a:extLst>
              <a:ext uri="{FF2B5EF4-FFF2-40B4-BE49-F238E27FC236}">
                <a16:creationId xmlns:a16="http://schemas.microsoft.com/office/drawing/2014/main" id="{3E7EF03F-33BC-4AF9-454A-E306BB2C2133}"/>
              </a:ext>
            </a:extLst>
          </p:cNvPr>
          <p:cNvSpPr/>
          <p:nvPr/>
        </p:nvSpPr>
        <p:spPr>
          <a:xfrm>
            <a:off x="8665829" y="1532770"/>
            <a:ext cx="3526172" cy="5401479"/>
          </a:xfrm>
          <a:prstGeom prst="rect">
            <a:avLst/>
          </a:prstGeom>
        </p:spPr>
        <p:txBody>
          <a:bodyPr wrap="square">
            <a:spAutoFit/>
          </a:bodyPr>
          <a:lstStyle>
            <a:defPPr>
              <a:defRPr lang="en-US"/>
            </a:defPPr>
            <a:lvl1pPr marL="0" algn="l" defTabSz="914400" rtl="0" eaLnBrk="1" latinLnBrk="0" hangingPunct="1">
              <a:defRPr sz="1800" kern="1200">
                <a:solidFill>
                  <a:srgbClr val="221F20"/>
                </a:solidFill>
                <a:latin typeface="Arial"/>
              </a:defRPr>
            </a:lvl1pPr>
            <a:lvl2pPr marL="457200" algn="l" defTabSz="914400" rtl="0" eaLnBrk="1" latinLnBrk="0" hangingPunct="1">
              <a:defRPr sz="1800" kern="1200">
                <a:solidFill>
                  <a:srgbClr val="221F20"/>
                </a:solidFill>
                <a:latin typeface="Arial"/>
              </a:defRPr>
            </a:lvl2pPr>
            <a:lvl3pPr marL="914400" algn="l" defTabSz="914400" rtl="0" eaLnBrk="1" latinLnBrk="0" hangingPunct="1">
              <a:defRPr sz="1800" kern="1200">
                <a:solidFill>
                  <a:srgbClr val="221F20"/>
                </a:solidFill>
                <a:latin typeface="Arial"/>
              </a:defRPr>
            </a:lvl3pPr>
            <a:lvl4pPr marL="1371600" algn="l" defTabSz="914400" rtl="0" eaLnBrk="1" latinLnBrk="0" hangingPunct="1">
              <a:defRPr sz="1800" kern="1200">
                <a:solidFill>
                  <a:srgbClr val="221F20"/>
                </a:solidFill>
                <a:latin typeface="Arial"/>
              </a:defRPr>
            </a:lvl4pPr>
            <a:lvl5pPr marL="1828800" algn="l" defTabSz="914400" rtl="0" eaLnBrk="1" latinLnBrk="0" hangingPunct="1">
              <a:defRPr sz="1800" kern="1200">
                <a:solidFill>
                  <a:srgbClr val="221F20"/>
                </a:solidFill>
                <a:latin typeface="Arial"/>
              </a:defRPr>
            </a:lvl5pPr>
            <a:lvl6pPr marL="2286000" algn="l" defTabSz="914400" rtl="0" eaLnBrk="1" latinLnBrk="0" hangingPunct="1">
              <a:defRPr sz="1800" kern="1200">
                <a:solidFill>
                  <a:srgbClr val="221F20"/>
                </a:solidFill>
                <a:latin typeface="Arial"/>
              </a:defRPr>
            </a:lvl6pPr>
            <a:lvl7pPr marL="2743200" algn="l" defTabSz="914400" rtl="0" eaLnBrk="1" latinLnBrk="0" hangingPunct="1">
              <a:defRPr sz="1800" kern="1200">
                <a:solidFill>
                  <a:srgbClr val="221F20"/>
                </a:solidFill>
                <a:latin typeface="Arial"/>
              </a:defRPr>
            </a:lvl7pPr>
            <a:lvl8pPr marL="3200400" algn="l" defTabSz="914400" rtl="0" eaLnBrk="1" latinLnBrk="0" hangingPunct="1">
              <a:defRPr sz="1800" kern="1200">
                <a:solidFill>
                  <a:srgbClr val="221F20"/>
                </a:solidFill>
                <a:latin typeface="Arial"/>
              </a:defRPr>
            </a:lvl8pPr>
            <a:lvl9pPr marL="3657600" algn="l" defTabSz="914400" rtl="0" eaLnBrk="1" latinLnBrk="0" hangingPunct="1">
              <a:defRPr sz="1800" kern="1200">
                <a:solidFill>
                  <a:srgbClr val="221F20"/>
                </a:solidFill>
                <a:latin typeface="Arial"/>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00000"/>
                </a:solidFill>
                <a:effectLst/>
                <a:uLnTx/>
                <a:uFillTx/>
                <a:latin typeface="Arial"/>
                <a:ea typeface="+mn-ea"/>
                <a:cs typeface="+mn-cs"/>
              </a:rPr>
              <a:t>Portions of 5 river basins: </a:t>
            </a:r>
          </a:p>
          <a:p>
            <a:pPr marL="461963" marR="0" lvl="1" indent="-2349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2000" b="0" i="0" u="none" strike="noStrike" kern="1200" cap="none" spc="0" normalizeH="0" baseline="0" noProof="0">
                <a:ln>
                  <a:noFill/>
                </a:ln>
                <a:solidFill>
                  <a:srgbClr val="000000"/>
                </a:solidFill>
                <a:effectLst/>
                <a:uLnTx/>
                <a:uFillTx/>
                <a:latin typeface="Arial"/>
                <a:ea typeface="+mn-ea"/>
                <a:cs typeface="+mn-cs"/>
              </a:rPr>
              <a:t>Mississippi River</a:t>
            </a:r>
          </a:p>
          <a:p>
            <a:pPr marL="461963" marR="0" lvl="1" indent="-2349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2000" b="0" i="0" u="none" strike="noStrike" kern="1200" cap="none" spc="0" normalizeH="0" baseline="0" noProof="0">
                <a:ln>
                  <a:noFill/>
                </a:ln>
                <a:solidFill>
                  <a:srgbClr val="000000"/>
                </a:solidFill>
                <a:effectLst/>
                <a:uLnTx/>
                <a:uFillTx/>
                <a:latin typeface="Arial"/>
                <a:ea typeface="+mn-ea"/>
                <a:cs typeface="+mn-cs"/>
              </a:rPr>
              <a:t>Illinois River</a:t>
            </a:r>
          </a:p>
          <a:p>
            <a:pPr marL="461963" marR="0" lvl="1" indent="-2349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2000" b="0" i="0" u="none" strike="noStrike" kern="1200" cap="none" spc="0" normalizeH="0" baseline="0" noProof="0">
                <a:ln>
                  <a:noFill/>
                </a:ln>
                <a:solidFill>
                  <a:srgbClr val="000000"/>
                </a:solidFill>
                <a:effectLst/>
                <a:uLnTx/>
                <a:uFillTx/>
                <a:latin typeface="Arial"/>
                <a:ea typeface="+mn-ea"/>
                <a:cs typeface="+mn-cs"/>
              </a:rPr>
              <a:t>Des Moines River</a:t>
            </a:r>
          </a:p>
          <a:p>
            <a:pPr marL="461963" marR="0" lvl="1" indent="-2349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2000" b="0" i="0" u="none" strike="noStrike" kern="1200" cap="none" spc="0" normalizeH="0" baseline="0" noProof="0">
                <a:ln>
                  <a:noFill/>
                </a:ln>
                <a:solidFill>
                  <a:srgbClr val="000000"/>
                </a:solidFill>
                <a:effectLst/>
                <a:uLnTx/>
                <a:uFillTx/>
                <a:latin typeface="Arial"/>
                <a:ea typeface="+mn-ea"/>
                <a:cs typeface="+mn-cs"/>
              </a:rPr>
              <a:t>Iowa-Cedar River</a:t>
            </a:r>
          </a:p>
          <a:p>
            <a:pPr marL="461963" marR="0" lvl="1" indent="-2349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2000" b="0" i="0" u="none" strike="noStrike" kern="1200" cap="none" spc="0" normalizeH="0" baseline="0" noProof="0">
                <a:ln>
                  <a:noFill/>
                </a:ln>
                <a:solidFill>
                  <a:srgbClr val="000000"/>
                </a:solidFill>
                <a:effectLst/>
                <a:uLnTx/>
                <a:uFillTx/>
                <a:latin typeface="Arial"/>
                <a:ea typeface="+mn-ea"/>
                <a:cs typeface="+mn-cs"/>
              </a:rPr>
              <a:t>Rock River</a:t>
            </a:r>
          </a:p>
          <a:p>
            <a:pPr lvl="0">
              <a:spcBef>
                <a:spcPts val="600"/>
              </a:spcBef>
              <a:defRPr/>
            </a:pPr>
            <a:r>
              <a:rPr lang="en-US" sz="2000" b="1">
                <a:solidFill>
                  <a:srgbClr val="000000"/>
                </a:solidFill>
              </a:rPr>
              <a:t>18 Lock &amp; Dam Sites</a:t>
            </a:r>
            <a:r>
              <a:rPr lang="en-US" sz="2000" kern="0">
                <a:solidFill>
                  <a:prstClr val="black"/>
                </a:solidFill>
                <a:effectLst>
                  <a:outerShdw blurRad="38100" dist="38100" dir="2700000" algn="tl">
                    <a:srgbClr val="000000">
                      <a:alpha val="43137"/>
                    </a:srgbClr>
                  </a:outerShdw>
                </a:effectLst>
              </a:rPr>
              <a:t>​</a:t>
            </a:r>
          </a:p>
          <a:p>
            <a:pPr marL="227013" lvl="0" indent="-227013">
              <a:spcBef>
                <a:spcPts val="600"/>
              </a:spcBef>
              <a:defRPr/>
            </a:pPr>
            <a:r>
              <a:rPr lang="en-US" sz="2000" b="1">
                <a:solidFill>
                  <a:srgbClr val="000000"/>
                </a:solidFill>
              </a:rPr>
              <a:t>2 Authorized Navigation Projects</a:t>
            </a:r>
            <a:r>
              <a:rPr lang="en-US" sz="2000" kern="0">
                <a:solidFill>
                  <a:prstClr val="black"/>
                </a:solidFill>
                <a:effectLst>
                  <a:outerShdw blurRad="38100" dist="38100" dir="2700000" algn="tl">
                    <a:srgbClr val="000000">
                      <a:alpha val="43137"/>
                    </a:srgbClr>
                  </a:outerShdw>
                </a:effectLst>
              </a:rPr>
              <a:t>​</a:t>
            </a:r>
          </a:p>
          <a:p>
            <a:pPr lvl="0">
              <a:spcBef>
                <a:spcPts val="600"/>
              </a:spcBef>
              <a:defRPr/>
            </a:pPr>
            <a:r>
              <a:rPr lang="en-US" sz="2000" b="1">
                <a:solidFill>
                  <a:srgbClr val="000000"/>
                </a:solidFill>
              </a:rPr>
              <a:t>525 mi. of Navigable River</a:t>
            </a:r>
          </a:p>
          <a:p>
            <a:pPr marL="461963" lvl="1" indent="-234950">
              <a:buFont typeface="Wingdings" panose="05000000000000000000" pitchFamily="2" charset="2"/>
              <a:buChar char="§"/>
              <a:defRPr/>
            </a:pPr>
            <a:r>
              <a:rPr lang="en-US" sz="2000">
                <a:solidFill>
                  <a:srgbClr val="000000"/>
                </a:solidFill>
              </a:rPr>
              <a:t>ILWW - 211 river miles</a:t>
            </a:r>
          </a:p>
          <a:p>
            <a:pPr marL="461963" lvl="1" indent="-234950">
              <a:buFont typeface="Wingdings" panose="05000000000000000000" pitchFamily="2" charset="2"/>
              <a:buChar char="§"/>
              <a:defRPr/>
            </a:pPr>
            <a:r>
              <a:rPr lang="en-US" sz="2000">
                <a:solidFill>
                  <a:srgbClr val="000000"/>
                </a:solidFill>
              </a:rPr>
              <a:t>UMR - 314  river miles</a:t>
            </a:r>
          </a:p>
          <a:p>
            <a:pPr>
              <a:spcBef>
                <a:spcPts val="600"/>
              </a:spcBef>
              <a:defRPr/>
            </a:pPr>
            <a:r>
              <a:rPr lang="en-US" sz="2000" b="1">
                <a:solidFill>
                  <a:srgbClr val="000000"/>
                </a:solidFill>
              </a:rPr>
              <a:t>12 Small Boat Harbors</a:t>
            </a:r>
          </a:p>
          <a:p>
            <a:pPr marL="227013" indent="-227013">
              <a:spcBef>
                <a:spcPts val="600"/>
              </a:spcBef>
              <a:defRPr/>
            </a:pPr>
            <a:r>
              <a:rPr lang="en-US" sz="2000" b="1">
                <a:solidFill>
                  <a:srgbClr val="000000"/>
                </a:solidFill>
              </a:rPr>
              <a:t>5 Flood Risk Management Projects</a:t>
            </a:r>
          </a:p>
          <a:p>
            <a:pPr marL="0" marR="0" lvl="1" algn="l" defTabSz="914400" rtl="0" eaLnBrk="1" fontAlgn="auto" latinLnBrk="0" hangingPunct="1">
              <a:lnSpc>
                <a:spcPct val="100000"/>
              </a:lnSpc>
              <a:spcBef>
                <a:spcPts val="0"/>
              </a:spcBef>
              <a:spcAft>
                <a:spcPts val="0"/>
              </a:spcAft>
              <a:buClrTx/>
              <a:buSzTx/>
              <a:tabLst/>
              <a:defRPr/>
            </a:pPr>
            <a:endParaRPr kumimoji="0" lang="en-US" sz="2000" b="0" i="0" u="none" strike="noStrike" kern="1200" cap="none" spc="0" normalizeH="0" baseline="0" noProof="0">
              <a:ln>
                <a:noFill/>
              </a:ln>
              <a:solidFill>
                <a:srgbClr val="000000"/>
              </a:solidFill>
              <a:effectLst/>
              <a:uLnTx/>
              <a:uFillTx/>
              <a:latin typeface="Arial"/>
              <a:ea typeface="+mn-ea"/>
              <a:cs typeface="+mn-cs"/>
            </a:endParaRPr>
          </a:p>
        </p:txBody>
      </p:sp>
      <p:sp>
        <p:nvSpPr>
          <p:cNvPr id="3" name="Rectangle 2">
            <a:extLst>
              <a:ext uri="{FF2B5EF4-FFF2-40B4-BE49-F238E27FC236}">
                <a16:creationId xmlns:a16="http://schemas.microsoft.com/office/drawing/2014/main" id="{8C5B6B1B-DCFC-66B8-AEF1-DCBC1A036FDB}"/>
              </a:ext>
            </a:extLst>
          </p:cNvPr>
          <p:cNvSpPr/>
          <p:nvPr/>
        </p:nvSpPr>
        <p:spPr>
          <a:xfrm>
            <a:off x="92279" y="2151727"/>
            <a:ext cx="2365695" cy="2554545"/>
          </a:xfrm>
          <a:prstGeom prst="rect">
            <a:avLst/>
          </a:prstGeom>
        </p:spPr>
        <p:txBody>
          <a:bodyPr wrap="square">
            <a:spAutoFit/>
          </a:bodyPr>
          <a:lstStyle>
            <a:defPPr>
              <a:defRPr lang="en-US"/>
            </a:defPPr>
            <a:lvl1pPr marL="0" algn="l" defTabSz="914400" rtl="0" eaLnBrk="1" latinLnBrk="0" hangingPunct="1">
              <a:defRPr sz="1800" kern="1200">
                <a:solidFill>
                  <a:srgbClr val="221F20"/>
                </a:solidFill>
                <a:latin typeface="Arial"/>
              </a:defRPr>
            </a:lvl1pPr>
            <a:lvl2pPr marL="457200" algn="l" defTabSz="914400" rtl="0" eaLnBrk="1" latinLnBrk="0" hangingPunct="1">
              <a:defRPr sz="1800" kern="1200">
                <a:solidFill>
                  <a:srgbClr val="221F20"/>
                </a:solidFill>
                <a:latin typeface="Arial"/>
              </a:defRPr>
            </a:lvl2pPr>
            <a:lvl3pPr marL="914400" algn="l" defTabSz="914400" rtl="0" eaLnBrk="1" latinLnBrk="0" hangingPunct="1">
              <a:defRPr sz="1800" kern="1200">
                <a:solidFill>
                  <a:srgbClr val="221F20"/>
                </a:solidFill>
                <a:latin typeface="Arial"/>
              </a:defRPr>
            </a:lvl3pPr>
            <a:lvl4pPr marL="1371600" algn="l" defTabSz="914400" rtl="0" eaLnBrk="1" latinLnBrk="0" hangingPunct="1">
              <a:defRPr sz="1800" kern="1200">
                <a:solidFill>
                  <a:srgbClr val="221F20"/>
                </a:solidFill>
                <a:latin typeface="Arial"/>
              </a:defRPr>
            </a:lvl4pPr>
            <a:lvl5pPr marL="1828800" algn="l" defTabSz="914400" rtl="0" eaLnBrk="1" latinLnBrk="0" hangingPunct="1">
              <a:defRPr sz="1800" kern="1200">
                <a:solidFill>
                  <a:srgbClr val="221F20"/>
                </a:solidFill>
                <a:latin typeface="Arial"/>
              </a:defRPr>
            </a:lvl5pPr>
            <a:lvl6pPr marL="2286000" algn="l" defTabSz="914400" rtl="0" eaLnBrk="1" latinLnBrk="0" hangingPunct="1">
              <a:defRPr sz="1800" kern="1200">
                <a:solidFill>
                  <a:srgbClr val="221F20"/>
                </a:solidFill>
                <a:latin typeface="Arial"/>
              </a:defRPr>
            </a:lvl6pPr>
            <a:lvl7pPr marL="2743200" algn="l" defTabSz="914400" rtl="0" eaLnBrk="1" latinLnBrk="0" hangingPunct="1">
              <a:defRPr sz="1800" kern="1200">
                <a:solidFill>
                  <a:srgbClr val="221F20"/>
                </a:solidFill>
                <a:latin typeface="Arial"/>
              </a:defRPr>
            </a:lvl7pPr>
            <a:lvl8pPr marL="3200400" algn="l" defTabSz="914400" rtl="0" eaLnBrk="1" latinLnBrk="0" hangingPunct="1">
              <a:defRPr sz="1800" kern="1200">
                <a:solidFill>
                  <a:srgbClr val="221F20"/>
                </a:solidFill>
                <a:latin typeface="Arial"/>
              </a:defRPr>
            </a:lvl8pPr>
            <a:lvl9pPr marL="3657600" algn="l" defTabSz="914400" rtl="0" eaLnBrk="1" latinLnBrk="0" hangingPunct="1">
              <a:defRPr sz="1800" kern="1200">
                <a:solidFill>
                  <a:srgbClr val="221F20"/>
                </a:solidFill>
                <a:latin typeface="Arial"/>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00000"/>
                </a:solidFill>
                <a:effectLst/>
                <a:uLnTx/>
                <a:uFillTx/>
                <a:latin typeface="Arial"/>
                <a:ea typeface="+mn-ea"/>
                <a:cs typeface="+mn-cs"/>
              </a:rPr>
              <a:t>Roughly 78,000 sq. miles in portions of: </a:t>
            </a:r>
          </a:p>
          <a:p>
            <a:pPr marL="461963" marR="0" lvl="1" indent="-2349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2000" b="0" i="0" u="none" strike="noStrike" kern="1200" cap="none" spc="0" normalizeH="0" baseline="0" noProof="0">
                <a:ln>
                  <a:noFill/>
                </a:ln>
                <a:solidFill>
                  <a:srgbClr val="000000"/>
                </a:solidFill>
                <a:effectLst/>
                <a:uLnTx/>
                <a:uFillTx/>
                <a:latin typeface="Arial"/>
                <a:ea typeface="+mn-ea"/>
                <a:cs typeface="+mn-cs"/>
              </a:rPr>
              <a:t>Iowa</a:t>
            </a:r>
          </a:p>
          <a:p>
            <a:pPr marL="461963" marR="0" lvl="1" indent="-2349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2000" b="0" i="0" u="none" strike="noStrike" kern="1200" cap="none" spc="0" normalizeH="0" baseline="0" noProof="0">
                <a:ln>
                  <a:noFill/>
                </a:ln>
                <a:solidFill>
                  <a:srgbClr val="000000"/>
                </a:solidFill>
                <a:effectLst/>
                <a:uLnTx/>
                <a:uFillTx/>
                <a:latin typeface="Arial"/>
                <a:ea typeface="+mn-ea"/>
                <a:cs typeface="+mn-cs"/>
              </a:rPr>
              <a:t>Illinois</a:t>
            </a:r>
          </a:p>
          <a:p>
            <a:pPr marL="461963" marR="0" lvl="1" indent="-2349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2000" b="0" i="0" u="none" strike="noStrike" kern="1200" cap="none" spc="0" normalizeH="0" baseline="0" noProof="0">
                <a:ln>
                  <a:noFill/>
                </a:ln>
                <a:solidFill>
                  <a:srgbClr val="000000"/>
                </a:solidFill>
                <a:effectLst/>
                <a:uLnTx/>
                <a:uFillTx/>
                <a:latin typeface="Arial"/>
                <a:ea typeface="+mn-ea"/>
                <a:cs typeface="+mn-cs"/>
              </a:rPr>
              <a:t>Wisconsin</a:t>
            </a:r>
          </a:p>
          <a:p>
            <a:pPr marL="461963" marR="0" lvl="1" indent="-2349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2000" b="0" i="0" u="none" strike="noStrike" kern="1200" cap="none" spc="0" normalizeH="0" baseline="0" noProof="0">
                <a:ln>
                  <a:noFill/>
                </a:ln>
                <a:solidFill>
                  <a:srgbClr val="000000"/>
                </a:solidFill>
                <a:effectLst/>
                <a:uLnTx/>
                <a:uFillTx/>
                <a:latin typeface="Arial"/>
                <a:ea typeface="+mn-ea"/>
                <a:cs typeface="+mn-cs"/>
              </a:rPr>
              <a:t>Minnesota</a:t>
            </a:r>
          </a:p>
          <a:p>
            <a:pPr marL="461963" marR="0" lvl="1" indent="-2349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2000" b="0" i="0" u="none" strike="noStrike" kern="1200" cap="none" spc="0" normalizeH="0" baseline="0" noProof="0">
                <a:ln>
                  <a:noFill/>
                </a:ln>
                <a:solidFill>
                  <a:srgbClr val="000000"/>
                </a:solidFill>
                <a:effectLst/>
                <a:uLnTx/>
                <a:uFillTx/>
                <a:latin typeface="Arial"/>
                <a:ea typeface="+mn-ea"/>
                <a:cs typeface="+mn-cs"/>
              </a:rPr>
              <a:t>Missouri</a:t>
            </a:r>
          </a:p>
        </p:txBody>
      </p:sp>
    </p:spTree>
    <p:extLst>
      <p:ext uri="{BB962C8B-B14F-4D97-AF65-F5344CB8AC3E}">
        <p14:creationId xmlns:p14="http://schemas.microsoft.com/office/powerpoint/2010/main" val="35167399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6C7684A-4C46-7B7C-CA68-C1AC2CE273F4}"/>
              </a:ext>
            </a:extLst>
          </p:cNvPr>
          <p:cNvSpPr>
            <a:spLocks noGrp="1"/>
          </p:cNvSpPr>
          <p:nvPr>
            <p:ph type="title"/>
          </p:nvPr>
        </p:nvSpPr>
        <p:spPr/>
        <p:txBody>
          <a:bodyPr/>
          <a:lstStyle/>
          <a:p>
            <a:pPr algn="ctr"/>
            <a:r>
              <a:rPr lang="en-US"/>
              <a:t> </a:t>
            </a:r>
            <a:br>
              <a:rPr lang="en-US"/>
            </a:br>
            <a:endParaRPr lang="en-US"/>
          </a:p>
        </p:txBody>
      </p:sp>
      <p:pic>
        <p:nvPicPr>
          <p:cNvPr id="5" name="Picture 10" descr="Map showing the location of complete and in-progress habitat projects, along with the Long Term Resource Monitoring Stations of the Upper Mississippi River Restoration Program">
            <a:extLst>
              <a:ext uri="{FF2B5EF4-FFF2-40B4-BE49-F238E27FC236}">
                <a16:creationId xmlns:a16="http://schemas.microsoft.com/office/drawing/2014/main" id="{6A92E24A-EF46-7C3F-3F49-98F5AB6CDC26}"/>
              </a:ext>
            </a:extLst>
          </p:cNvPr>
          <p:cNvPicPr>
            <a:picLocks noGrp="1" noChangeAspect="1" noChangeArrowheads="1"/>
          </p:cNvPicPr>
          <p:nvPr>
            <p:ph sz="quarter" idx="10"/>
          </p:nvPr>
        </p:nvPicPr>
        <p:blipFill rotWithShape="1">
          <a:blip r:embed="rId2" cstate="print">
            <a:extLst>
              <a:ext uri="{28A0092B-C50C-407E-A947-70E740481C1C}">
                <a14:useLocalDpi xmlns:a14="http://schemas.microsoft.com/office/drawing/2010/main" val="0"/>
              </a:ext>
            </a:extLst>
          </a:blip>
          <a:srcRect l="6136" r="5369"/>
          <a:stretch/>
        </p:blipFill>
        <p:spPr bwMode="auto">
          <a:xfrm>
            <a:off x="8209701" y="1189610"/>
            <a:ext cx="3715599" cy="56007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6" name="Oval 5">
            <a:extLst>
              <a:ext uri="{FF2B5EF4-FFF2-40B4-BE49-F238E27FC236}">
                <a16:creationId xmlns:a16="http://schemas.microsoft.com/office/drawing/2014/main" id="{D163E469-E759-41C2-7F3C-CC95BEC40D3B}"/>
              </a:ext>
            </a:extLst>
          </p:cNvPr>
          <p:cNvSpPr/>
          <p:nvPr/>
        </p:nvSpPr>
        <p:spPr>
          <a:xfrm>
            <a:off x="10048876" y="4438650"/>
            <a:ext cx="400049" cy="1133475"/>
          </a:xfrm>
          <a:prstGeom prst="ellipse">
            <a:avLst/>
          </a:prstGeom>
          <a:noFill/>
          <a:ln w="38100">
            <a:solidFill>
              <a:srgbClr val="FFC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Content Placeholder 3">
            <a:extLst>
              <a:ext uri="{FF2B5EF4-FFF2-40B4-BE49-F238E27FC236}">
                <a16:creationId xmlns:a16="http://schemas.microsoft.com/office/drawing/2014/main" id="{25C31DC7-7CB8-9207-780E-09FC33A37D6C}"/>
              </a:ext>
            </a:extLst>
          </p:cNvPr>
          <p:cNvSpPr txBox="1">
            <a:spLocks/>
          </p:cNvSpPr>
          <p:nvPr/>
        </p:nvSpPr>
        <p:spPr bwMode="auto">
          <a:xfrm>
            <a:off x="1750060" y="1028700"/>
            <a:ext cx="10175240" cy="5824220"/>
          </a:xfrm>
          <a:prstGeom prst="rect">
            <a:avLst/>
          </a:prstGeom>
          <a:noFill/>
          <a:ln w="9525">
            <a:noFill/>
            <a:miter lim="800000"/>
            <a:headEnd/>
            <a:tailEnd/>
          </a:ln>
        </p:spPr>
        <p:txBody>
          <a:bodyPr vert="horz" wrap="square" lIns="91440" tIns="45720" rIns="91440" bIns="45720" numCol="2" anchor="t" anchorCtr="0" compatLnSpc="1">
            <a:prstTxWarp prst="textNoShape">
              <a:avLst/>
            </a:prstTxWarp>
          </a:bodyPr>
          <a:lstStyle>
            <a:lvl1pPr marL="0" indent="0" algn="l" rtl="0" eaLnBrk="1" fontAlgn="base" hangingPunct="1">
              <a:spcBef>
                <a:spcPts val="0"/>
              </a:spcBef>
              <a:spcAft>
                <a:spcPct val="0"/>
              </a:spcAft>
              <a:buFont typeface="Arial" pitchFamily="34" charset="0"/>
              <a:defRPr sz="2100" kern="1200">
                <a:solidFill>
                  <a:schemeClr val="tx1">
                    <a:lumMod val="90000"/>
                    <a:lumOff val="10000"/>
                  </a:schemeClr>
                </a:solidFill>
                <a:latin typeface="Arial" pitchFamily="34" charset="0"/>
                <a:ea typeface="ＭＳ Ｐゴシック" charset="0"/>
                <a:cs typeface="Arial" pitchFamily="34" charset="0"/>
              </a:defRPr>
            </a:lvl1pPr>
            <a:lvl2pPr marL="227013" indent="-227013" algn="l" rtl="0" eaLnBrk="1" fontAlgn="base" hangingPunct="1">
              <a:spcBef>
                <a:spcPts val="0"/>
              </a:spcBef>
              <a:spcAft>
                <a:spcPct val="0"/>
              </a:spcAft>
              <a:buFont typeface="Arial" pitchFamily="34" charset="0"/>
              <a:buChar char="–"/>
              <a:defRPr sz="2100" kern="1200">
                <a:solidFill>
                  <a:schemeClr val="tx1">
                    <a:lumMod val="90000"/>
                    <a:lumOff val="10000"/>
                  </a:schemeClr>
                </a:solidFill>
                <a:latin typeface="Arial" pitchFamily="34" charset="0"/>
                <a:ea typeface="Arial" charset="0"/>
                <a:cs typeface="Arial" pitchFamily="34" charset="0"/>
              </a:defRPr>
            </a:lvl2pPr>
            <a:lvl3pPr marL="461963" indent="-234950" algn="l" rtl="0" eaLnBrk="1" fontAlgn="base" hangingPunct="1">
              <a:spcBef>
                <a:spcPts val="0"/>
              </a:spcBef>
              <a:spcAft>
                <a:spcPct val="0"/>
              </a:spcAft>
              <a:buFont typeface="Arial" pitchFamily="34" charset="0"/>
              <a:buChar char="•"/>
              <a:defRPr sz="1500" kern="1200">
                <a:solidFill>
                  <a:schemeClr val="tx1">
                    <a:lumMod val="90000"/>
                    <a:lumOff val="10000"/>
                  </a:schemeClr>
                </a:solidFill>
                <a:latin typeface="Arial" pitchFamily="34" charset="0"/>
                <a:ea typeface="Arial" charset="0"/>
                <a:cs typeface="Arial" pitchFamily="34" charset="0"/>
              </a:defRPr>
            </a:lvl3pPr>
            <a:lvl4pPr marL="687388" indent="-225425" algn="l" rtl="0" eaLnBrk="1" fontAlgn="base" hangingPunct="1">
              <a:spcBef>
                <a:spcPts val="0"/>
              </a:spcBef>
              <a:spcAft>
                <a:spcPct val="0"/>
              </a:spcAft>
              <a:buFont typeface="Arial" pitchFamily="34" charset="0"/>
              <a:buChar char="–"/>
              <a:defRPr sz="1500" kern="1200">
                <a:solidFill>
                  <a:schemeClr val="tx1">
                    <a:lumMod val="90000"/>
                    <a:lumOff val="10000"/>
                  </a:schemeClr>
                </a:solidFill>
                <a:latin typeface="Arial" pitchFamily="34" charset="0"/>
                <a:ea typeface="Arial" charset="0"/>
                <a:cs typeface="Arial" pitchFamily="34" charset="0"/>
              </a:defRPr>
            </a:lvl4pPr>
            <a:lvl5pPr marL="914400" indent="-227013" algn="l" rtl="0" eaLnBrk="1" fontAlgn="base" hangingPunct="1">
              <a:spcBef>
                <a:spcPts val="0"/>
              </a:spcBef>
              <a:spcAft>
                <a:spcPct val="0"/>
              </a:spcAft>
              <a:buFont typeface="Arial" pitchFamily="34" charset="0"/>
              <a:buChar char="»"/>
              <a:defRPr sz="1500" kern="1200">
                <a:solidFill>
                  <a:schemeClr val="tx1">
                    <a:lumMod val="90000"/>
                    <a:lumOff val="10000"/>
                  </a:schemeClr>
                </a:solidFill>
                <a:latin typeface="Arial" pitchFamily="34" charset="0"/>
                <a:ea typeface="Arial" charset="0"/>
                <a:cs typeface="Arial" pitchFamily="34" charset="0"/>
              </a:defRPr>
            </a:lvl5pPr>
            <a:lvl6pPr marL="1414463"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6pPr>
            <a:lvl7pPr marL="1671638"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7pPr>
            <a:lvl8pPr marL="1928813"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8pPr>
            <a:lvl9pPr marL="2185988"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9pPr>
          </a:lstStyle>
          <a:p>
            <a:r>
              <a:rPr lang="en-US" sz="2400" u="sng">
                <a:latin typeface="Calibri"/>
                <a:ea typeface="ＭＳ Ｐゴシック"/>
                <a:cs typeface="Calibri"/>
              </a:rPr>
              <a:t>Investment</a:t>
            </a:r>
            <a:r>
              <a:rPr lang="en-US" sz="2400">
                <a:latin typeface="Calibri"/>
                <a:ea typeface="ＭＳ Ｐゴシック"/>
                <a:cs typeface="Calibri"/>
              </a:rPr>
              <a:t>:</a:t>
            </a:r>
          </a:p>
          <a:p>
            <a:pPr marL="342900" indent="-342900">
              <a:spcAft>
                <a:spcPts val="0"/>
              </a:spcAft>
              <a:buFont typeface="Arial" panose="020B0604020202020204" pitchFamily="34" charset="0"/>
              <a:buChar char="•"/>
            </a:pPr>
            <a:r>
              <a:rPr lang="en-US" sz="2400">
                <a:latin typeface="Calibri" panose="020F0502020204030204" pitchFamily="34" charset="0"/>
                <a:cs typeface="Calibri" panose="020F0502020204030204" pitchFamily="34" charset="0"/>
              </a:rPr>
              <a:t>1986 – 2025</a:t>
            </a:r>
          </a:p>
          <a:p>
            <a:pPr marL="804863" lvl="2" indent="-342900">
              <a:spcAft>
                <a:spcPts val="0"/>
              </a:spcAft>
              <a:buFont typeface="Wingdings" panose="05000000000000000000" pitchFamily="2" charset="2"/>
              <a:buChar char="Ø"/>
            </a:pPr>
            <a:r>
              <a:rPr lang="en-US" sz="1800">
                <a:latin typeface="Calibri" panose="020F0502020204030204" pitchFamily="34" charset="0"/>
                <a:cs typeface="Calibri" panose="020F0502020204030204" pitchFamily="34" charset="0"/>
              </a:rPr>
              <a:t>12 Completed Projects</a:t>
            </a:r>
          </a:p>
          <a:p>
            <a:pPr marL="804863" lvl="2" indent="-342900">
              <a:spcAft>
                <a:spcPts val="0"/>
              </a:spcAft>
              <a:buFont typeface="Wingdings" panose="05000000000000000000" pitchFamily="2" charset="2"/>
              <a:buChar char="Ø"/>
            </a:pPr>
            <a:r>
              <a:rPr lang="en-US" sz="1800">
                <a:latin typeface="Calibri" panose="020F0502020204030204" pitchFamily="34" charset="0"/>
                <a:cs typeface="Calibri" panose="020F0502020204030204" pitchFamily="34" charset="0"/>
              </a:rPr>
              <a:t>27,870 Acres</a:t>
            </a:r>
          </a:p>
          <a:p>
            <a:pPr marL="342900" indent="-342900">
              <a:spcAft>
                <a:spcPts val="0"/>
              </a:spcAft>
              <a:buFont typeface="Arial" panose="020B0604020202020204" pitchFamily="34" charset="0"/>
              <a:buChar char="•"/>
            </a:pPr>
            <a:endParaRPr lang="en-US" sz="2400">
              <a:latin typeface="Calibri" panose="020F0502020204030204" pitchFamily="34" charset="0"/>
              <a:cs typeface="Calibri" panose="020F0502020204030204" pitchFamily="34" charset="0"/>
            </a:endParaRPr>
          </a:p>
          <a:p>
            <a:pPr marL="342900" indent="-342900">
              <a:spcAft>
                <a:spcPts val="0"/>
              </a:spcAft>
              <a:buFont typeface="Arial" panose="020B0604020202020204" pitchFamily="34" charset="0"/>
              <a:buChar char="•"/>
            </a:pPr>
            <a:r>
              <a:rPr lang="en-US" sz="2400">
                <a:latin typeface="Calibri" panose="020F0502020204030204" pitchFamily="34" charset="0"/>
                <a:cs typeface="Calibri" panose="020F0502020204030204" pitchFamily="34" charset="0"/>
              </a:rPr>
              <a:t>2025 – 2035</a:t>
            </a:r>
          </a:p>
          <a:p>
            <a:pPr marL="804863" marR="0" lvl="2" indent="-342900" algn="l" defTabSz="914400" rtl="0" eaLnBrk="1" fontAlgn="base" latinLnBrk="0" hangingPunct="1">
              <a:lnSpc>
                <a:spcPct val="100000"/>
              </a:lnSpc>
              <a:spcBef>
                <a:spcPct val="0"/>
              </a:spcBef>
              <a:spcAft>
                <a:spcPts val="0"/>
              </a:spcAft>
              <a:buClrTx/>
              <a:buSzTx/>
              <a:buFont typeface="Wingdings" panose="05000000000000000000" pitchFamily="2" charset="2"/>
              <a:buChar char="Ø"/>
              <a:tabLst/>
              <a:defRPr/>
            </a:pPr>
            <a:r>
              <a:rPr kumimoji="0" lang="en-US" sz="1800" b="0" i="0" u="none" strike="noStrike" kern="1200" cap="none" spc="0" normalizeH="0" baseline="0" noProof="0">
                <a:ln>
                  <a:noFill/>
                </a:ln>
                <a:solidFill>
                  <a:srgbClr val="221F20"/>
                </a:solidFill>
                <a:effectLst/>
                <a:uLnTx/>
                <a:uFillTx/>
                <a:latin typeface="Calibri" panose="020F0502020204030204" pitchFamily="34" charset="0"/>
                <a:ea typeface="+mn-ea"/>
                <a:cs typeface="Calibri" panose="020F0502020204030204" pitchFamily="34" charset="0"/>
              </a:rPr>
              <a:t>5 Projects in Planning, Design, and Construction</a:t>
            </a:r>
          </a:p>
          <a:p>
            <a:pPr marL="804863" marR="0" lvl="2" indent="-342900" algn="l" defTabSz="914400" rtl="0" eaLnBrk="1" fontAlgn="base" latinLnBrk="0" hangingPunct="1">
              <a:lnSpc>
                <a:spcPct val="100000"/>
              </a:lnSpc>
              <a:spcBef>
                <a:spcPct val="0"/>
              </a:spcBef>
              <a:spcAft>
                <a:spcPts val="0"/>
              </a:spcAft>
              <a:buClrTx/>
              <a:buSzTx/>
              <a:buFont typeface="Wingdings" panose="05000000000000000000" pitchFamily="2" charset="2"/>
              <a:buChar char="Ø"/>
              <a:tabLst/>
              <a:defRPr/>
            </a:pPr>
            <a:r>
              <a:rPr kumimoji="0" lang="en-US" sz="1800" b="0" i="0" u="none" strike="noStrike" kern="1200" cap="none" spc="0" normalizeH="0" baseline="0" noProof="0">
                <a:ln>
                  <a:noFill/>
                </a:ln>
                <a:solidFill>
                  <a:srgbClr val="221F20"/>
                </a:solidFill>
                <a:effectLst/>
                <a:uLnTx/>
                <a:uFillTx/>
                <a:latin typeface="Calibri" panose="020F0502020204030204" pitchFamily="34" charset="0"/>
                <a:ea typeface="+mn-ea"/>
                <a:cs typeface="Calibri" panose="020F0502020204030204" pitchFamily="34" charset="0"/>
              </a:rPr>
              <a:t>8,499 Acres</a:t>
            </a:r>
          </a:p>
          <a:p>
            <a:pPr marL="342900" indent="-342900">
              <a:spcAft>
                <a:spcPts val="0"/>
              </a:spcAft>
              <a:buFont typeface="Arial" panose="020B0604020202020204" pitchFamily="34" charset="0"/>
              <a:buChar char="•"/>
            </a:pPr>
            <a:endParaRPr lang="en-US" sz="2400">
              <a:latin typeface="Calibri" panose="020F0502020204030204" pitchFamily="34" charset="0"/>
              <a:cs typeface="Calibri" panose="020F0502020204030204" pitchFamily="34" charset="0"/>
            </a:endParaRPr>
          </a:p>
          <a:p>
            <a:pPr marL="342900" indent="-342900">
              <a:spcAft>
                <a:spcPts val="0"/>
              </a:spcAft>
              <a:buFont typeface="Arial" panose="020B0604020202020204" pitchFamily="34" charset="0"/>
              <a:buChar char="•"/>
            </a:pPr>
            <a:r>
              <a:rPr lang="en-US" sz="2400">
                <a:latin typeface="Calibri" panose="020F0502020204030204" pitchFamily="34" charset="0"/>
                <a:cs typeface="Calibri" panose="020F0502020204030204" pitchFamily="34" charset="0"/>
              </a:rPr>
              <a:t>Long Term Resource Monitoring</a:t>
            </a:r>
          </a:p>
          <a:p>
            <a:pPr marL="804863" lvl="2" indent="-342900">
              <a:spcAft>
                <a:spcPts val="0"/>
              </a:spcAft>
              <a:buFont typeface="Wingdings" panose="05000000000000000000" pitchFamily="2" charset="2"/>
              <a:buChar char="Ø"/>
            </a:pPr>
            <a:r>
              <a:rPr lang="en-US" sz="1800">
                <a:latin typeface="Calibri" panose="020F0502020204030204" pitchFamily="34" charset="0"/>
                <a:cs typeface="Calibri" panose="020F0502020204030204" pitchFamily="34" charset="0"/>
              </a:rPr>
              <a:t>Need for more information in Pools 14 to 25 &amp; possible approaches</a:t>
            </a:r>
          </a:p>
          <a:p>
            <a:pPr marL="1257300" lvl="4" indent="-342900">
              <a:spcAft>
                <a:spcPts val="0"/>
              </a:spcAft>
              <a:buFont typeface="Wingdings" panose="05000000000000000000" pitchFamily="2" charset="2"/>
              <a:buChar char="q"/>
            </a:pPr>
            <a:r>
              <a:rPr lang="en-US" sz="1800">
                <a:latin typeface="Calibri" panose="020F0502020204030204" pitchFamily="34" charset="0"/>
                <a:cs typeface="Calibri" panose="020F0502020204030204" pitchFamily="34" charset="0"/>
              </a:rPr>
              <a:t>Partnerships with other efforts collecting data</a:t>
            </a:r>
          </a:p>
          <a:p>
            <a:pPr marL="1257300" lvl="4" indent="-342900">
              <a:spcAft>
                <a:spcPts val="0"/>
              </a:spcAft>
              <a:buFont typeface="Wingdings" panose="05000000000000000000" pitchFamily="2" charset="2"/>
              <a:buChar char="q"/>
            </a:pPr>
            <a:r>
              <a:rPr lang="en-US" sz="1800">
                <a:latin typeface="Calibri" panose="020F0502020204030204" pitchFamily="34" charset="0"/>
                <a:cs typeface="Calibri" panose="020F0502020204030204" pitchFamily="34" charset="0"/>
              </a:rPr>
              <a:t>Synthesis of existing data</a:t>
            </a:r>
          </a:p>
          <a:p>
            <a:pPr marL="1257300" lvl="4" indent="-342900">
              <a:spcAft>
                <a:spcPts val="0"/>
              </a:spcAft>
              <a:buFont typeface="Wingdings" panose="05000000000000000000" pitchFamily="2" charset="2"/>
              <a:buChar char="q"/>
            </a:pPr>
            <a:r>
              <a:rPr lang="en-US" sz="1800">
                <a:latin typeface="Calibri" panose="020F0502020204030204" pitchFamily="34" charset="0"/>
                <a:cs typeface="Calibri" panose="020F0502020204030204" pitchFamily="34" charset="0"/>
              </a:rPr>
              <a:t>Additional staff at existing field stations</a:t>
            </a:r>
          </a:p>
          <a:p>
            <a:pPr marL="1257300" lvl="4" indent="-342900">
              <a:spcAft>
                <a:spcPts val="0"/>
              </a:spcAft>
              <a:buFont typeface="Wingdings" panose="05000000000000000000" pitchFamily="2" charset="2"/>
              <a:buChar char="q"/>
            </a:pPr>
            <a:r>
              <a:rPr lang="en-US" sz="1800">
                <a:latin typeface="Calibri" panose="020F0502020204030204" pitchFamily="34" charset="0"/>
                <a:cs typeface="Calibri" panose="020F0502020204030204" pitchFamily="34" charset="0"/>
              </a:rPr>
              <a:t>A new field station</a:t>
            </a:r>
          </a:p>
          <a:p>
            <a:pPr lvl="2" indent="0">
              <a:spcAft>
                <a:spcPts val="0"/>
              </a:spcAft>
              <a:buNone/>
            </a:pPr>
            <a:endParaRPr lang="en-US" sz="2000">
              <a:latin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32CEF2F5-AF89-C486-47ED-3EF069EAD617}"/>
              </a:ext>
            </a:extLst>
          </p:cNvPr>
          <p:cNvPicPr>
            <a:picLocks noChangeAspect="1"/>
          </p:cNvPicPr>
          <p:nvPr/>
        </p:nvPicPr>
        <p:blipFill>
          <a:blip r:embed="rId3"/>
          <a:stretch>
            <a:fillRect/>
          </a:stretch>
        </p:blipFill>
        <p:spPr>
          <a:xfrm>
            <a:off x="2052320" y="118236"/>
            <a:ext cx="10139680" cy="1358648"/>
          </a:xfrm>
          <a:prstGeom prst="rect">
            <a:avLst/>
          </a:prstGeom>
        </p:spPr>
      </p:pic>
      <p:sp>
        <p:nvSpPr>
          <p:cNvPr id="3" name="Slide Number Placeholder 16">
            <a:extLst>
              <a:ext uri="{FF2B5EF4-FFF2-40B4-BE49-F238E27FC236}">
                <a16:creationId xmlns:a16="http://schemas.microsoft.com/office/drawing/2014/main" id="{7DB9318F-7C6D-530C-F96B-93F3AC1741F4}"/>
              </a:ext>
            </a:extLst>
          </p:cNvPr>
          <p:cNvSpPr txBox="1">
            <a:spLocks/>
          </p:cNvSpPr>
          <p:nvPr/>
        </p:nvSpPr>
        <p:spPr>
          <a:xfrm>
            <a:off x="11736372" y="6541190"/>
            <a:ext cx="428458" cy="316809"/>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9A37824-BB8D-4799-9845-F5B47B5E45C7}" type="slidenum">
              <a:rPr lang="en-US" sz="1200" smtClean="0">
                <a:solidFill>
                  <a:prstClr val="black"/>
                </a:solidFill>
                <a:latin typeface="Calibri" panose="020F0502020204030204"/>
              </a:rPr>
              <a:pPr>
                <a:defRPr/>
              </a:pPr>
              <a:t>20</a:t>
            </a:fld>
            <a:endParaRPr lang="en-US" sz="1200">
              <a:solidFill>
                <a:prstClr val="black"/>
              </a:solidFill>
              <a:latin typeface="Calibri" panose="020F0502020204030204"/>
            </a:endParaRPr>
          </a:p>
        </p:txBody>
      </p:sp>
    </p:spTree>
    <p:extLst>
      <p:ext uri="{BB962C8B-B14F-4D97-AF65-F5344CB8AC3E}">
        <p14:creationId xmlns:p14="http://schemas.microsoft.com/office/powerpoint/2010/main" val="18989718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7">
            <a:extLst>
              <a:ext uri="{FF2B5EF4-FFF2-40B4-BE49-F238E27FC236}">
                <a16:creationId xmlns:a16="http://schemas.microsoft.com/office/drawing/2014/main" id="{69446908-A8E0-4E64-32D3-A31C98E662E8}"/>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bwMode="auto">
          <a:xfrm>
            <a:off x="10263859" y="6096886"/>
            <a:ext cx="1847800" cy="756035"/>
          </a:xfrm>
          <a:prstGeom prst="rect">
            <a:avLst/>
          </a:prstGeom>
          <a:noFill/>
          <a:ln w="9525">
            <a:noFill/>
            <a:miter lim="800000"/>
            <a:headEnd/>
            <a:tailEnd/>
          </a:ln>
        </p:spPr>
      </p:pic>
      <p:pic>
        <p:nvPicPr>
          <p:cNvPr id="3" name="Picture 2" descr="Map&#10;&#10;Description automatically generated">
            <a:extLst>
              <a:ext uri="{FF2B5EF4-FFF2-40B4-BE49-F238E27FC236}">
                <a16:creationId xmlns:a16="http://schemas.microsoft.com/office/drawing/2014/main" id="{E1283549-1431-2B4F-5808-B797B73AE7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61819" y="192024"/>
            <a:ext cx="8297749" cy="6425677"/>
          </a:xfrm>
          <a:prstGeom prst="rect">
            <a:avLst/>
          </a:prstGeom>
        </p:spPr>
      </p:pic>
      <p:sp>
        <p:nvSpPr>
          <p:cNvPr id="4" name="TextBox 3">
            <a:extLst>
              <a:ext uri="{FF2B5EF4-FFF2-40B4-BE49-F238E27FC236}">
                <a16:creationId xmlns:a16="http://schemas.microsoft.com/office/drawing/2014/main" id="{8C97ED8B-2B27-DFEE-BCA4-B090DD15CD90}"/>
              </a:ext>
            </a:extLst>
          </p:cNvPr>
          <p:cNvSpPr txBox="1"/>
          <p:nvPr/>
        </p:nvSpPr>
        <p:spPr>
          <a:xfrm>
            <a:off x="484632" y="2789714"/>
            <a:ext cx="930617" cy="461665"/>
          </a:xfrm>
          <a:prstGeom prst="rect">
            <a:avLst/>
          </a:prstGeom>
          <a:noFill/>
        </p:spPr>
        <p:txBody>
          <a:bodyPr wrap="square" lIns="91440" tIns="45720" rIns="91440" bIns="45720" anchor="t">
            <a:spAutoFit/>
          </a:bodyPr>
          <a:lstStyle/>
          <a:p>
            <a:pPr marR="0" lvl="0">
              <a:spcBef>
                <a:spcPts val="0"/>
              </a:spcBef>
              <a:spcAft>
                <a:spcPts val="0"/>
              </a:spcAft>
            </a:pPr>
            <a:r>
              <a:rPr lang="en-US" sz="2400" b="1">
                <a:latin typeface="Arial"/>
                <a:cs typeface="Arial"/>
              </a:rPr>
              <a:t>2026</a:t>
            </a:r>
            <a:endParaRPr lang="en-US" sz="2400" b="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347122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9478FC1F-36E5-3650-938E-D0BC8DBA0E90}"/>
              </a:ext>
            </a:extLst>
          </p:cNvPr>
          <p:cNvPicPr>
            <a:picLocks noGrp="1" noChangeAspect="1"/>
          </p:cNvPicPr>
          <p:nvPr>
            <p:ph sz="quarter" idx="10"/>
          </p:nvPr>
        </p:nvPicPr>
        <p:blipFill>
          <a:blip r:embed="rId2"/>
          <a:stretch>
            <a:fillRect/>
          </a:stretch>
        </p:blipFill>
        <p:spPr>
          <a:xfrm>
            <a:off x="3048000" y="1856815"/>
            <a:ext cx="6096000" cy="3944471"/>
          </a:xfrm>
        </p:spPr>
      </p:pic>
      <p:sp>
        <p:nvSpPr>
          <p:cNvPr id="3" name="Title 2">
            <a:extLst>
              <a:ext uri="{FF2B5EF4-FFF2-40B4-BE49-F238E27FC236}">
                <a16:creationId xmlns:a16="http://schemas.microsoft.com/office/drawing/2014/main" id="{3A1AF6C6-5CA5-E265-EC8B-C86961874C2D}"/>
              </a:ext>
            </a:extLst>
          </p:cNvPr>
          <p:cNvSpPr>
            <a:spLocks noGrp="1"/>
          </p:cNvSpPr>
          <p:nvPr>
            <p:ph type="title"/>
          </p:nvPr>
        </p:nvSpPr>
        <p:spPr/>
        <p:txBody>
          <a:bodyPr/>
          <a:lstStyle/>
          <a:p>
            <a:r>
              <a:rPr lang="en-US"/>
              <a:t> </a:t>
            </a:r>
          </a:p>
        </p:txBody>
      </p:sp>
      <p:pic>
        <p:nvPicPr>
          <p:cNvPr id="6" name="Picture 5" descr="A picture containing map&#10;&#10;AI-generated content may be incorrect.">
            <a:extLst>
              <a:ext uri="{FF2B5EF4-FFF2-40B4-BE49-F238E27FC236}">
                <a16:creationId xmlns:a16="http://schemas.microsoft.com/office/drawing/2014/main" id="{829204BD-A043-A099-5CA4-51E26F02CD62}"/>
              </a:ext>
            </a:extLst>
          </p:cNvPr>
          <p:cNvPicPr>
            <a:picLocks noChangeAspect="1"/>
          </p:cNvPicPr>
          <p:nvPr/>
        </p:nvPicPr>
        <p:blipFill>
          <a:blip r:embed="rId3"/>
          <a:stretch>
            <a:fillRect/>
          </a:stretch>
        </p:blipFill>
        <p:spPr>
          <a:xfrm>
            <a:off x="2351116" y="223520"/>
            <a:ext cx="9877367" cy="6380480"/>
          </a:xfrm>
          <a:prstGeom prst="rect">
            <a:avLst/>
          </a:prstGeom>
        </p:spPr>
      </p:pic>
      <p:sp>
        <p:nvSpPr>
          <p:cNvPr id="2" name="Slide Number Placeholder 16">
            <a:extLst>
              <a:ext uri="{FF2B5EF4-FFF2-40B4-BE49-F238E27FC236}">
                <a16:creationId xmlns:a16="http://schemas.microsoft.com/office/drawing/2014/main" id="{E3B62DB6-0960-14B5-ADD1-C756BCCAA54A}"/>
              </a:ext>
            </a:extLst>
          </p:cNvPr>
          <p:cNvSpPr txBox="1">
            <a:spLocks/>
          </p:cNvSpPr>
          <p:nvPr/>
        </p:nvSpPr>
        <p:spPr>
          <a:xfrm>
            <a:off x="11736372" y="6541190"/>
            <a:ext cx="428458" cy="316809"/>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9A37824-BB8D-4799-9845-F5B47B5E45C7}" type="slidenum">
              <a:rPr lang="en-US" sz="1200" smtClean="0">
                <a:solidFill>
                  <a:prstClr val="black"/>
                </a:solidFill>
                <a:latin typeface="Calibri" panose="020F0502020204030204"/>
              </a:rPr>
              <a:pPr>
                <a:defRPr/>
              </a:pPr>
              <a:t>22</a:t>
            </a:fld>
            <a:endParaRPr lang="en-US" sz="1200">
              <a:solidFill>
                <a:prstClr val="black"/>
              </a:solidFill>
              <a:latin typeface="Calibri" panose="020F0502020204030204"/>
            </a:endParaRPr>
          </a:p>
        </p:txBody>
      </p:sp>
    </p:spTree>
    <p:extLst>
      <p:ext uri="{BB962C8B-B14F-4D97-AF65-F5344CB8AC3E}">
        <p14:creationId xmlns:p14="http://schemas.microsoft.com/office/powerpoint/2010/main" val="7859598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DC646A-FDFE-2EA9-E2EC-87D93EBBD654}"/>
            </a:ext>
          </a:extLst>
        </p:cNvPr>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41EC968A-42B7-FD5C-0089-1A4CC94D43E8}"/>
              </a:ext>
            </a:extLst>
          </p:cNvPr>
          <p:cNvPicPr>
            <a:picLocks noGrp="1" noChangeAspect="1"/>
          </p:cNvPicPr>
          <p:nvPr>
            <p:ph idx="1"/>
          </p:nvPr>
        </p:nvPicPr>
        <p:blipFill>
          <a:blip r:embed="rId2"/>
          <a:stretch>
            <a:fillRect/>
          </a:stretch>
        </p:blipFill>
        <p:spPr>
          <a:xfrm>
            <a:off x="2379067" y="298997"/>
            <a:ext cx="9817855" cy="6348546"/>
          </a:xfrm>
          <a:prstGeom prst="rect">
            <a:avLst/>
          </a:prstGeom>
        </p:spPr>
      </p:pic>
      <p:sp>
        <p:nvSpPr>
          <p:cNvPr id="2" name="Slide Number Placeholder 16">
            <a:extLst>
              <a:ext uri="{FF2B5EF4-FFF2-40B4-BE49-F238E27FC236}">
                <a16:creationId xmlns:a16="http://schemas.microsoft.com/office/drawing/2014/main" id="{DE3A27E2-13CE-832B-C6CA-C41AA0875D23}"/>
              </a:ext>
            </a:extLst>
          </p:cNvPr>
          <p:cNvSpPr>
            <a:spLocks noGrp="1"/>
          </p:cNvSpPr>
          <p:nvPr>
            <p:ph type="sldNum" sz="quarter" idx="12"/>
          </p:nvPr>
        </p:nvSpPr>
        <p:spPr>
          <a:xfrm>
            <a:off x="11736372" y="6541190"/>
            <a:ext cx="428458" cy="316809"/>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A37824-BB8D-4799-9845-F5B47B5E45C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397526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709EA01C-01B2-C1AF-5C4D-564131E17BFA}"/>
              </a:ext>
            </a:extLst>
          </p:cNvPr>
          <p:cNvPicPr>
            <a:picLocks noGrp="1" noChangeAspect="1"/>
          </p:cNvPicPr>
          <p:nvPr>
            <p:ph idx="1"/>
          </p:nvPr>
        </p:nvPicPr>
        <p:blipFill>
          <a:blip r:embed="rId2"/>
          <a:stretch>
            <a:fillRect/>
          </a:stretch>
        </p:blipFill>
        <p:spPr>
          <a:xfrm>
            <a:off x="2358747" y="349797"/>
            <a:ext cx="9838175" cy="6307906"/>
          </a:xfrm>
          <a:prstGeom prst="rect">
            <a:avLst/>
          </a:prstGeom>
        </p:spPr>
      </p:pic>
      <p:sp>
        <p:nvSpPr>
          <p:cNvPr id="2" name="Slide Number Placeholder 16">
            <a:extLst>
              <a:ext uri="{FF2B5EF4-FFF2-40B4-BE49-F238E27FC236}">
                <a16:creationId xmlns:a16="http://schemas.microsoft.com/office/drawing/2014/main" id="{110C79E1-1CE2-A8A1-2C71-19BCFF7FA611}"/>
              </a:ext>
            </a:extLst>
          </p:cNvPr>
          <p:cNvSpPr>
            <a:spLocks noGrp="1"/>
          </p:cNvSpPr>
          <p:nvPr>
            <p:ph type="sldNum" sz="quarter" idx="12"/>
          </p:nvPr>
        </p:nvSpPr>
        <p:spPr>
          <a:xfrm>
            <a:off x="11736372" y="6541190"/>
            <a:ext cx="428458" cy="316809"/>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A37824-BB8D-4799-9845-F5B47B5E45C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31279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r>
              <a:rPr lang="en-US"/>
              <a:t> </a:t>
            </a:r>
          </a:p>
          <a:p>
            <a:endParaRPr lang="en-US"/>
          </a:p>
        </p:txBody>
      </p:sp>
      <p:pic>
        <p:nvPicPr>
          <p:cNvPr id="3" name="Picture 2" descr="CCNWR_TSP_14May2013.jpg"/>
          <p:cNvPicPr/>
          <p:nvPr/>
        </p:nvPicPr>
        <p:blipFill>
          <a:blip r:embed="rId3" cstate="print"/>
          <a:stretch>
            <a:fillRect/>
          </a:stretch>
        </p:blipFill>
        <p:spPr>
          <a:xfrm>
            <a:off x="1966448" y="1244580"/>
            <a:ext cx="6461760" cy="5161280"/>
          </a:xfrm>
          <a:prstGeom prst="rect">
            <a:avLst/>
          </a:prstGeom>
          <a:ln>
            <a:solidFill>
              <a:schemeClr val="tx1"/>
            </a:solidFill>
          </a:ln>
        </p:spPr>
      </p:pic>
      <p:sp>
        <p:nvSpPr>
          <p:cNvPr id="4" name="TextBox 3"/>
          <p:cNvSpPr txBox="1"/>
          <p:nvPr/>
        </p:nvSpPr>
        <p:spPr>
          <a:xfrm>
            <a:off x="1832708" y="239422"/>
            <a:ext cx="5493876" cy="769441"/>
          </a:xfrm>
          <a:prstGeom prst="rect">
            <a:avLst/>
          </a:prstGeom>
          <a:noFill/>
        </p:spPr>
        <p:txBody>
          <a:bodyPr wrap="none" rtlCol="0">
            <a:spAutoFit/>
          </a:bodyPr>
          <a:lstStyle/>
          <a:p>
            <a:r>
              <a:rPr lang="en-US" sz="4400" b="1"/>
              <a:t>Clarence Cannon HREP</a:t>
            </a:r>
          </a:p>
        </p:txBody>
      </p:sp>
      <p:pic>
        <p:nvPicPr>
          <p:cNvPr id="6" name="Picture 5">
            <a:extLst>
              <a:ext uri="{FF2B5EF4-FFF2-40B4-BE49-F238E27FC236}">
                <a16:creationId xmlns:a16="http://schemas.microsoft.com/office/drawing/2014/main" id="{51689F41-02E2-4388-B4FC-E68A9146F1D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432579" y="3072646"/>
            <a:ext cx="3730171" cy="2797628"/>
          </a:xfrm>
          <a:prstGeom prst="rect">
            <a:avLst/>
          </a:prstGeom>
        </p:spPr>
      </p:pic>
      <p:pic>
        <p:nvPicPr>
          <p:cNvPr id="8" name="Picture 7" descr="A tractor with a flag on it&#10;&#10;Description automatically generated with low confidence">
            <a:extLst>
              <a:ext uri="{FF2B5EF4-FFF2-40B4-BE49-F238E27FC236}">
                <a16:creationId xmlns:a16="http://schemas.microsoft.com/office/drawing/2014/main" id="{CF49D831-9569-BF83-3EAB-124EF3E98861}"/>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7397687" y="47212"/>
            <a:ext cx="4224571" cy="3168428"/>
          </a:xfrm>
          <a:prstGeom prst="rect">
            <a:avLst/>
          </a:prstGeom>
        </p:spPr>
      </p:pic>
      <p:sp>
        <p:nvSpPr>
          <p:cNvPr id="5" name="Slide Number Placeholder 16">
            <a:extLst>
              <a:ext uri="{FF2B5EF4-FFF2-40B4-BE49-F238E27FC236}">
                <a16:creationId xmlns:a16="http://schemas.microsoft.com/office/drawing/2014/main" id="{71084D82-5EE4-C0FF-827B-97718C7D2C59}"/>
              </a:ext>
            </a:extLst>
          </p:cNvPr>
          <p:cNvSpPr txBox="1">
            <a:spLocks/>
          </p:cNvSpPr>
          <p:nvPr/>
        </p:nvSpPr>
        <p:spPr>
          <a:xfrm>
            <a:off x="11736372" y="6541190"/>
            <a:ext cx="428458" cy="31680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9A37824-BB8D-4799-9845-F5B47B5E45C7}" type="slidenum">
              <a:rPr lang="en-US" sz="1200" smtClean="0">
                <a:solidFill>
                  <a:prstClr val="black"/>
                </a:solidFill>
                <a:latin typeface="Calibri" panose="020F0502020204030204"/>
              </a:rPr>
              <a:pPr>
                <a:defRPr/>
              </a:pPr>
              <a:t>25</a:t>
            </a:fld>
            <a:endParaRPr lang="en-US" sz="1200">
              <a:solidFill>
                <a:prstClr val="black"/>
              </a:solidFill>
              <a:latin typeface="Calibri" panose="020F0502020204030204"/>
            </a:endParaRPr>
          </a:p>
        </p:txBody>
      </p:sp>
    </p:spTree>
    <p:extLst>
      <p:ext uri="{BB962C8B-B14F-4D97-AF65-F5344CB8AC3E}">
        <p14:creationId xmlns:p14="http://schemas.microsoft.com/office/powerpoint/2010/main" val="2936173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D0E0F39-F273-414F-B39D-4F6BB830FBA2}"/>
              </a:ext>
            </a:extLst>
          </p:cNvPr>
          <p:cNvSpPr/>
          <p:nvPr/>
        </p:nvSpPr>
        <p:spPr>
          <a:xfrm>
            <a:off x="1769365" y="245237"/>
            <a:ext cx="10148536" cy="1077218"/>
          </a:xfrm>
          <a:prstGeom prst="rect">
            <a:avLst/>
          </a:prstGeom>
        </p:spPr>
        <p:txBody>
          <a:bodyPr wrap="square" lIns="91440" tIns="45720" rIns="91440" bIns="45720" anchor="t">
            <a:spAutoFit/>
          </a:bodyPr>
          <a:lstStyle/>
          <a:p>
            <a:pPr algn="ctr"/>
            <a:r>
              <a:rPr lang="en-US" sz="3200" b="1" kern="0">
                <a:solidFill>
                  <a:srgbClr val="000000"/>
                </a:solidFill>
                <a:latin typeface="Calibri"/>
                <a:ea typeface="Calibri"/>
                <a:cs typeface="Calibri"/>
              </a:rPr>
              <a:t>Meredosia Island Habitat Rehabilitation and Enhancement Project Upper Mississippi River Restoration Program</a:t>
            </a:r>
            <a:endParaRPr lang="en-US" sz="3200" b="1">
              <a:latin typeface="Calibri"/>
              <a:ea typeface="Calibri"/>
              <a:cs typeface="Calibri"/>
            </a:endParaRPr>
          </a:p>
        </p:txBody>
      </p:sp>
      <p:pic>
        <p:nvPicPr>
          <p:cNvPr id="14" name="Content Placeholder 7">
            <a:extLst>
              <a:ext uri="{FF2B5EF4-FFF2-40B4-BE49-F238E27FC236}">
                <a16:creationId xmlns:a16="http://schemas.microsoft.com/office/drawing/2014/main" id="{0502735D-99F4-2026-3B89-5FAC4CAD22AF}"/>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9601298" y="5698363"/>
            <a:ext cx="2232753"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ontent Placeholder 1">
            <a:extLst>
              <a:ext uri="{FF2B5EF4-FFF2-40B4-BE49-F238E27FC236}">
                <a16:creationId xmlns:a16="http://schemas.microsoft.com/office/drawing/2014/main" id="{43D7BE95-F292-F87F-A5FD-1A18D2291D99}"/>
              </a:ext>
            </a:extLst>
          </p:cNvPr>
          <p:cNvSpPr>
            <a:spLocks noGrp="1"/>
          </p:cNvSpPr>
          <p:nvPr/>
        </p:nvSpPr>
        <p:spPr bwMode="auto">
          <a:xfrm>
            <a:off x="5404954" y="1423159"/>
            <a:ext cx="6866241" cy="52613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0" indent="0" algn="l" rtl="0" eaLnBrk="1" fontAlgn="base" hangingPunct="1">
              <a:spcBef>
                <a:spcPts val="0"/>
              </a:spcBef>
              <a:spcAft>
                <a:spcPct val="0"/>
              </a:spcAft>
              <a:buFont typeface="Arial" pitchFamily="34" charset="0"/>
              <a:defRPr sz="2100" kern="1200">
                <a:solidFill>
                  <a:schemeClr val="tx1">
                    <a:lumMod val="75000"/>
                    <a:lumOff val="25000"/>
                  </a:schemeClr>
                </a:solidFill>
                <a:latin typeface="Arial" pitchFamily="34" charset="0"/>
                <a:ea typeface="ＭＳ Ｐゴシック" charset="0"/>
                <a:cs typeface="Arial" pitchFamily="34" charset="0"/>
              </a:defRPr>
            </a:lvl1pPr>
            <a:lvl2pPr marL="227013" indent="-227013" algn="l" rtl="0" eaLnBrk="1" fontAlgn="base" hangingPunct="1">
              <a:spcBef>
                <a:spcPts val="0"/>
              </a:spcBef>
              <a:spcAft>
                <a:spcPct val="0"/>
              </a:spcAft>
              <a:buFont typeface="Arial" pitchFamily="34" charset="0"/>
              <a:buChar char="–"/>
              <a:defRPr sz="2100" kern="1200">
                <a:solidFill>
                  <a:schemeClr val="tx1">
                    <a:lumMod val="75000"/>
                    <a:lumOff val="25000"/>
                  </a:schemeClr>
                </a:solidFill>
                <a:latin typeface="Arial" pitchFamily="34" charset="0"/>
                <a:ea typeface="Arial" charset="0"/>
                <a:cs typeface="Arial" pitchFamily="34" charset="0"/>
              </a:defRPr>
            </a:lvl2pPr>
            <a:lvl3pPr marL="461963" indent="-234950" algn="l" rtl="0" eaLnBrk="1" fontAlgn="base" hangingPunct="1">
              <a:spcBef>
                <a:spcPts val="0"/>
              </a:spcBef>
              <a:spcAft>
                <a:spcPct val="0"/>
              </a:spcAft>
              <a:buFont typeface="Arial" pitchFamily="34" charset="0"/>
              <a:buChar char="•"/>
              <a:defRPr sz="1500" kern="1200">
                <a:solidFill>
                  <a:schemeClr val="tx1">
                    <a:lumMod val="75000"/>
                    <a:lumOff val="25000"/>
                  </a:schemeClr>
                </a:solidFill>
                <a:latin typeface="Arial" pitchFamily="34" charset="0"/>
                <a:ea typeface="Arial" charset="0"/>
                <a:cs typeface="Arial" pitchFamily="34" charset="0"/>
              </a:defRPr>
            </a:lvl3pPr>
            <a:lvl4pPr marL="687388" indent="-225425" algn="l" rtl="0" eaLnBrk="1" fontAlgn="base" hangingPunct="1">
              <a:spcBef>
                <a:spcPts val="0"/>
              </a:spcBef>
              <a:spcAft>
                <a:spcPct val="0"/>
              </a:spcAft>
              <a:buFont typeface="Arial" pitchFamily="34" charset="0"/>
              <a:buChar char="–"/>
              <a:defRPr sz="1500" kern="1200">
                <a:solidFill>
                  <a:schemeClr val="tx1">
                    <a:lumMod val="75000"/>
                    <a:lumOff val="25000"/>
                  </a:schemeClr>
                </a:solidFill>
                <a:latin typeface="Arial" pitchFamily="34" charset="0"/>
                <a:ea typeface="Arial" charset="0"/>
                <a:cs typeface="Arial" pitchFamily="34" charset="0"/>
              </a:defRPr>
            </a:lvl4pPr>
            <a:lvl5pPr marL="914400" indent="-227013" algn="l" rtl="0" eaLnBrk="1" fontAlgn="base" hangingPunct="1">
              <a:spcBef>
                <a:spcPts val="0"/>
              </a:spcBef>
              <a:spcAft>
                <a:spcPct val="0"/>
              </a:spcAft>
              <a:buFont typeface="Arial" pitchFamily="34" charset="0"/>
              <a:buChar char="»"/>
              <a:defRPr sz="1500" kern="1200">
                <a:solidFill>
                  <a:schemeClr val="tx1">
                    <a:lumMod val="75000"/>
                    <a:lumOff val="25000"/>
                  </a:schemeClr>
                </a:solidFill>
                <a:latin typeface="Arial" pitchFamily="34" charset="0"/>
                <a:ea typeface="Arial" charset="0"/>
                <a:cs typeface="Arial" pitchFamily="34" charset="0"/>
              </a:defRPr>
            </a:lvl5pPr>
            <a:lvl6pPr marL="1414463"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6pPr>
            <a:lvl7pPr marL="1671638"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7pPr>
            <a:lvl8pPr marL="1928813"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8pPr>
            <a:lvl9pPr marL="2185988"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9pPr>
          </a:lstStyle>
          <a:p>
            <a:r>
              <a:rPr lang="en-US" sz="1400">
                <a:latin typeface="Arial"/>
                <a:ea typeface="ＭＳ Ｐゴシック"/>
                <a:cs typeface="Arial"/>
              </a:rPr>
              <a:t>Location: Illinois River Miles 71.3-79.0, Left Descending Bank, Morgan and Cass Counties, upstream of Meredosia Illinois</a:t>
            </a:r>
          </a:p>
          <a:p>
            <a:endParaRPr lang="en-US" sz="1400">
              <a:latin typeface="Arial"/>
              <a:ea typeface="ＭＳ Ｐゴシック"/>
              <a:cs typeface="Arial"/>
            </a:endParaRPr>
          </a:p>
          <a:p>
            <a:r>
              <a:rPr lang="en-US" sz="1400">
                <a:latin typeface="Arial"/>
                <a:ea typeface="ＭＳ Ｐゴシック"/>
                <a:cs typeface="Arial"/>
              </a:rPr>
              <a:t>US. Fish and Wildlife Service Owned 3,645 acres of federal lands and waters as part of the Meredosia National Wildlife Refuge Complex</a:t>
            </a:r>
          </a:p>
          <a:p>
            <a:endParaRPr lang="en-US" sz="1400">
              <a:latin typeface="Arial"/>
              <a:ea typeface="ＭＳ Ｐゴシック"/>
              <a:cs typeface="Arial"/>
            </a:endParaRPr>
          </a:p>
          <a:p>
            <a:r>
              <a:rPr lang="en-US" sz="1400">
                <a:latin typeface="+mn-lt"/>
                <a:ea typeface="ＭＳ Ｐゴシック"/>
                <a:cs typeface="Arial"/>
              </a:rPr>
              <a:t>Project Goals:</a:t>
            </a:r>
          </a:p>
          <a:p>
            <a:pPr marL="342900" marR="0" lvl="0" indent="-342900">
              <a:lnSpc>
                <a:spcPct val="107000"/>
              </a:lnSpc>
              <a:spcBef>
                <a:spcPts val="0"/>
              </a:spcBef>
              <a:spcAft>
                <a:spcPts val="0"/>
              </a:spcAft>
              <a:buFont typeface="+mj-lt"/>
              <a:buAutoNum type="arabicParenR"/>
            </a:pPr>
            <a:r>
              <a:rPr lang="en-US" sz="1400">
                <a:effectLst/>
                <a:latin typeface="+mn-lt"/>
                <a:ea typeface="Calibri" panose="020F0502020204030204" pitchFamily="34" charset="0"/>
                <a:cs typeface="Times New Roman" panose="02020603050405020304" pitchFamily="18" charset="0"/>
              </a:rPr>
              <a:t>Increase depth diversity of backwater areas  </a:t>
            </a:r>
          </a:p>
          <a:p>
            <a:pPr marL="342900" marR="0" lvl="0" indent="-342900">
              <a:lnSpc>
                <a:spcPct val="107000"/>
              </a:lnSpc>
              <a:spcBef>
                <a:spcPts val="0"/>
              </a:spcBef>
              <a:spcAft>
                <a:spcPts val="0"/>
              </a:spcAft>
              <a:buFont typeface="+mj-lt"/>
              <a:buAutoNum type="arabicParenR"/>
            </a:pPr>
            <a:r>
              <a:rPr lang="en-US" sz="1400">
                <a:effectLst/>
                <a:latin typeface="+mn-lt"/>
                <a:ea typeface="Calibri" panose="020F0502020204030204" pitchFamily="34" charset="0"/>
                <a:cs typeface="Times New Roman" panose="02020603050405020304" pitchFamily="18" charset="0"/>
              </a:rPr>
              <a:t>Improve floodplain and aquatic vegetation diversity and abundance</a:t>
            </a:r>
          </a:p>
          <a:p>
            <a:pPr marL="342900" marR="0" lvl="0" indent="-342900">
              <a:lnSpc>
                <a:spcPct val="107000"/>
              </a:lnSpc>
              <a:spcBef>
                <a:spcPts val="0"/>
              </a:spcBef>
              <a:spcAft>
                <a:spcPts val="800"/>
              </a:spcAft>
              <a:buFont typeface="+mj-lt"/>
              <a:buAutoNum type="arabicParenR"/>
            </a:pPr>
            <a:r>
              <a:rPr lang="en-US" sz="1400">
                <a:effectLst/>
                <a:latin typeface="+mn-lt"/>
                <a:ea typeface="Calibri" panose="020F0502020204030204" pitchFamily="34" charset="0"/>
                <a:cs typeface="Times New Roman" panose="02020603050405020304" pitchFamily="18" charset="0"/>
              </a:rPr>
              <a:t>Improve hydrological functioning and connectivity</a:t>
            </a:r>
          </a:p>
          <a:p>
            <a:pPr marL="0" marR="0">
              <a:lnSpc>
                <a:spcPct val="107000"/>
              </a:lnSpc>
              <a:spcBef>
                <a:spcPts val="0"/>
              </a:spcBef>
              <a:spcAft>
                <a:spcPts val="0"/>
              </a:spcAft>
            </a:pPr>
            <a:endParaRPr lang="en-US" sz="1400">
              <a:latin typeface="+mn-lt"/>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400">
                <a:latin typeface="+mn-lt"/>
                <a:ea typeface="Calibri" panose="020F0502020204030204" pitchFamily="34" charset="0"/>
                <a:cs typeface="Times New Roman" panose="02020603050405020304" pitchFamily="18" charset="0"/>
              </a:rPr>
              <a:t>Po</a:t>
            </a:r>
            <a:r>
              <a:rPr lang="en-US" sz="1400">
                <a:effectLst/>
                <a:latin typeface="+mn-lt"/>
                <a:ea typeface="Calibri" panose="020F0502020204030204" pitchFamily="34" charset="0"/>
                <a:cs typeface="Times New Roman" panose="02020603050405020304" pitchFamily="18" charset="0"/>
              </a:rPr>
              <a:t>tential Solutions / Measures to meet the preliminary project objectives: </a:t>
            </a:r>
          </a:p>
          <a:p>
            <a:pPr marL="342900" marR="0" lvl="0" indent="-342900">
              <a:lnSpc>
                <a:spcPct val="107000"/>
              </a:lnSpc>
              <a:spcBef>
                <a:spcPts val="0"/>
              </a:spcBef>
              <a:spcAft>
                <a:spcPts val="0"/>
              </a:spcAft>
              <a:buFont typeface="Symbol" panose="05050102010706020507" pitchFamily="18" charset="2"/>
              <a:buChar char=""/>
            </a:pPr>
            <a:r>
              <a:rPr lang="en-US" sz="1400">
                <a:effectLst/>
                <a:latin typeface="+mn-lt"/>
                <a:ea typeface="Calibri" panose="020F0502020204030204" pitchFamily="34" charset="0"/>
                <a:cs typeface="Times New Roman" panose="02020603050405020304" pitchFamily="18" charset="0"/>
              </a:rPr>
              <a:t>Berm modifications</a:t>
            </a:r>
          </a:p>
          <a:p>
            <a:pPr marL="342900" marR="0" lvl="0" indent="-342900">
              <a:lnSpc>
                <a:spcPct val="107000"/>
              </a:lnSpc>
              <a:spcBef>
                <a:spcPts val="0"/>
              </a:spcBef>
              <a:spcAft>
                <a:spcPts val="0"/>
              </a:spcAft>
              <a:buFont typeface="Symbol" panose="05050102010706020507" pitchFamily="18" charset="2"/>
              <a:buChar char=""/>
            </a:pPr>
            <a:r>
              <a:rPr lang="en-US" sz="1400">
                <a:effectLst/>
                <a:latin typeface="+mn-lt"/>
                <a:ea typeface="Calibri" panose="020F0502020204030204" pitchFamily="34" charset="0"/>
                <a:cs typeface="Times New Roman" panose="02020603050405020304" pitchFamily="18" charset="0"/>
              </a:rPr>
              <a:t>Open water excavation</a:t>
            </a:r>
          </a:p>
          <a:p>
            <a:pPr marL="342900" marR="0" lvl="0" indent="-342900">
              <a:lnSpc>
                <a:spcPct val="107000"/>
              </a:lnSpc>
              <a:spcBef>
                <a:spcPts val="0"/>
              </a:spcBef>
              <a:spcAft>
                <a:spcPts val="0"/>
              </a:spcAft>
              <a:buFont typeface="Symbol" panose="05050102010706020507" pitchFamily="18" charset="2"/>
              <a:buChar char=""/>
            </a:pPr>
            <a:r>
              <a:rPr lang="en-US" sz="1400">
                <a:effectLst/>
                <a:latin typeface="+mn-lt"/>
                <a:ea typeface="Calibri" panose="020F0502020204030204" pitchFamily="34" charset="0"/>
                <a:cs typeface="Times New Roman" panose="02020603050405020304" pitchFamily="18" charset="0"/>
              </a:rPr>
              <a:t>Flow modification</a:t>
            </a:r>
          </a:p>
          <a:p>
            <a:pPr marL="342900" marR="0" lvl="0" indent="-342900">
              <a:lnSpc>
                <a:spcPct val="107000"/>
              </a:lnSpc>
              <a:spcBef>
                <a:spcPts val="0"/>
              </a:spcBef>
              <a:spcAft>
                <a:spcPts val="0"/>
              </a:spcAft>
              <a:buFont typeface="Symbol" panose="05050102010706020507" pitchFamily="18" charset="2"/>
              <a:buChar char=""/>
            </a:pPr>
            <a:r>
              <a:rPr lang="en-US" sz="1400">
                <a:effectLst/>
                <a:latin typeface="+mn-lt"/>
                <a:ea typeface="Calibri" panose="020F0502020204030204" pitchFamily="34" charset="0"/>
                <a:cs typeface="Times New Roman" panose="02020603050405020304" pitchFamily="18" charset="0"/>
              </a:rPr>
              <a:t>Water control structures</a:t>
            </a:r>
          </a:p>
          <a:p>
            <a:pPr marL="342900" marR="0" lvl="0" indent="-342900">
              <a:lnSpc>
                <a:spcPct val="107000"/>
              </a:lnSpc>
              <a:spcBef>
                <a:spcPts val="0"/>
              </a:spcBef>
              <a:spcAft>
                <a:spcPts val="0"/>
              </a:spcAft>
              <a:buFont typeface="Symbol" panose="05050102010706020507" pitchFamily="18" charset="2"/>
              <a:buChar char=""/>
            </a:pPr>
            <a:r>
              <a:rPr lang="en-US" sz="1400">
                <a:effectLst/>
                <a:latin typeface="+mn-lt"/>
                <a:ea typeface="Calibri" panose="020F0502020204030204" pitchFamily="34" charset="0"/>
                <a:cs typeface="Times New Roman" panose="02020603050405020304" pitchFamily="18" charset="0"/>
              </a:rPr>
              <a:t>Timber stand improvement</a:t>
            </a:r>
          </a:p>
          <a:p>
            <a:pPr marL="342900" marR="0" lvl="0" indent="-342900">
              <a:lnSpc>
                <a:spcPct val="107000"/>
              </a:lnSpc>
              <a:spcBef>
                <a:spcPts val="0"/>
              </a:spcBef>
              <a:spcAft>
                <a:spcPts val="0"/>
              </a:spcAft>
              <a:buFont typeface="Symbol" panose="05050102010706020507" pitchFamily="18" charset="2"/>
              <a:buChar char=""/>
            </a:pPr>
            <a:r>
              <a:rPr lang="en-US" sz="1400">
                <a:effectLst/>
                <a:latin typeface="+mn-lt"/>
                <a:ea typeface="Calibri" panose="020F0502020204030204" pitchFamily="34" charset="0"/>
                <a:cs typeface="Times New Roman" panose="02020603050405020304" pitchFamily="18" charset="0"/>
              </a:rPr>
              <a:t>Tree planting</a:t>
            </a:r>
          </a:p>
          <a:p>
            <a:pPr marL="342900" marR="0" lvl="0" indent="-342900">
              <a:lnSpc>
                <a:spcPct val="107000"/>
              </a:lnSpc>
              <a:spcBef>
                <a:spcPts val="0"/>
              </a:spcBef>
              <a:spcAft>
                <a:spcPts val="0"/>
              </a:spcAft>
              <a:buFont typeface="Symbol" panose="05050102010706020507" pitchFamily="18" charset="2"/>
              <a:buChar char=""/>
            </a:pPr>
            <a:r>
              <a:rPr lang="en-US" sz="1400">
                <a:effectLst/>
                <a:latin typeface="+mn-lt"/>
                <a:ea typeface="Calibri" panose="020F0502020204030204" pitchFamily="34" charset="0"/>
                <a:cs typeface="Times New Roman" panose="02020603050405020304" pitchFamily="18" charset="0"/>
              </a:rPr>
              <a:t>Ridge and swale topography </a:t>
            </a:r>
          </a:p>
          <a:p>
            <a:endParaRPr lang="en-US" sz="1400"/>
          </a:p>
          <a:p>
            <a:r>
              <a:rPr lang="en-US" sz="1400">
                <a:latin typeface="Arial"/>
                <a:ea typeface="ＭＳ Ｐゴシック"/>
                <a:cs typeface="Arial"/>
              </a:rPr>
              <a:t>Estimated Total Project Cost: $29.0M</a:t>
            </a:r>
          </a:p>
          <a:p>
            <a:endParaRPr lang="en-US" sz="1400">
              <a:latin typeface="Arial"/>
              <a:ea typeface="ＭＳ Ｐゴシック"/>
              <a:cs typeface="Arial"/>
            </a:endParaRPr>
          </a:p>
          <a:p>
            <a:endParaRPr lang="en-US"/>
          </a:p>
        </p:txBody>
      </p:sp>
      <p:pic>
        <p:nvPicPr>
          <p:cNvPr id="5" name="Picture 4" descr="Map&#10;&#10;Description automatically generated">
            <a:extLst>
              <a:ext uri="{FF2B5EF4-FFF2-40B4-BE49-F238E27FC236}">
                <a16:creationId xmlns:a16="http://schemas.microsoft.com/office/drawing/2014/main" id="{49C77E1C-D031-AC26-31AE-BFF969919CBD}"/>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770189" y="1425089"/>
            <a:ext cx="3634765" cy="4762980"/>
          </a:xfrm>
          <a:prstGeom prst="rect">
            <a:avLst/>
          </a:prstGeom>
        </p:spPr>
      </p:pic>
      <p:sp>
        <p:nvSpPr>
          <p:cNvPr id="3" name="Slide Number Placeholder 16">
            <a:extLst>
              <a:ext uri="{FF2B5EF4-FFF2-40B4-BE49-F238E27FC236}">
                <a16:creationId xmlns:a16="http://schemas.microsoft.com/office/drawing/2014/main" id="{B3639380-B8FF-7174-CFE7-4A3F9804ADE8}"/>
              </a:ext>
            </a:extLst>
          </p:cNvPr>
          <p:cNvSpPr txBox="1">
            <a:spLocks/>
          </p:cNvSpPr>
          <p:nvPr/>
        </p:nvSpPr>
        <p:spPr>
          <a:xfrm>
            <a:off x="11736372" y="6541190"/>
            <a:ext cx="428458" cy="31680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9A37824-BB8D-4799-9845-F5B47B5E45C7}" type="slidenum">
              <a:rPr lang="en-US" sz="1200" smtClean="0">
                <a:solidFill>
                  <a:prstClr val="black"/>
                </a:solidFill>
                <a:latin typeface="Calibri" panose="020F0502020204030204"/>
              </a:rPr>
              <a:pPr>
                <a:defRPr/>
              </a:pPr>
              <a:t>26</a:t>
            </a:fld>
            <a:endParaRPr lang="en-US" sz="1200">
              <a:solidFill>
                <a:prstClr val="black"/>
              </a:solidFill>
              <a:latin typeface="Calibri" panose="020F0502020204030204"/>
            </a:endParaRPr>
          </a:p>
        </p:txBody>
      </p:sp>
    </p:spTree>
    <p:extLst>
      <p:ext uri="{BB962C8B-B14F-4D97-AF65-F5344CB8AC3E}">
        <p14:creationId xmlns:p14="http://schemas.microsoft.com/office/powerpoint/2010/main" val="25242562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16">
            <a:extLst>
              <a:ext uri="{FF2B5EF4-FFF2-40B4-BE49-F238E27FC236}">
                <a16:creationId xmlns:a16="http://schemas.microsoft.com/office/drawing/2014/main" id="{7E9B7DFA-C62E-0793-F4B1-1B0FD66C890E}"/>
              </a:ext>
            </a:extLst>
          </p:cNvPr>
          <p:cNvSpPr txBox="1">
            <a:spLocks/>
          </p:cNvSpPr>
          <p:nvPr/>
        </p:nvSpPr>
        <p:spPr>
          <a:xfrm>
            <a:off x="11736372" y="6541190"/>
            <a:ext cx="428458" cy="31680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9A37824-BB8D-4799-9845-F5B47B5E45C7}" type="slidenum">
              <a:rPr lang="en-US" sz="1200" smtClean="0">
                <a:solidFill>
                  <a:prstClr val="black"/>
                </a:solidFill>
                <a:latin typeface="Calibri" panose="020F0502020204030204"/>
              </a:rPr>
              <a:pPr>
                <a:defRPr/>
              </a:pPr>
              <a:t>27</a:t>
            </a:fld>
            <a:endParaRPr lang="en-US" sz="1200">
              <a:solidFill>
                <a:prstClr val="black"/>
              </a:solidFill>
              <a:latin typeface="Calibri" panose="020F0502020204030204"/>
            </a:endParaRPr>
          </a:p>
        </p:txBody>
      </p:sp>
      <p:pic>
        <p:nvPicPr>
          <p:cNvPr id="4" name="Picture 3">
            <a:extLst>
              <a:ext uri="{FF2B5EF4-FFF2-40B4-BE49-F238E27FC236}">
                <a16:creationId xmlns:a16="http://schemas.microsoft.com/office/drawing/2014/main" id="{957B9D37-07FD-4EA6-9B69-0CACB5E7B5B8}"/>
              </a:ext>
            </a:extLst>
          </p:cNvPr>
          <p:cNvPicPr>
            <a:picLocks noChangeAspect="1"/>
          </p:cNvPicPr>
          <p:nvPr/>
        </p:nvPicPr>
        <p:blipFill>
          <a:blip r:embed="rId2"/>
          <a:stretch>
            <a:fillRect/>
          </a:stretch>
        </p:blipFill>
        <p:spPr>
          <a:xfrm>
            <a:off x="2529840" y="0"/>
            <a:ext cx="9144000" cy="6858000"/>
          </a:xfrm>
          <a:prstGeom prst="rect">
            <a:avLst/>
          </a:prstGeom>
        </p:spPr>
      </p:pic>
    </p:spTree>
    <p:extLst>
      <p:ext uri="{BB962C8B-B14F-4D97-AF65-F5344CB8AC3E}">
        <p14:creationId xmlns:p14="http://schemas.microsoft.com/office/powerpoint/2010/main" val="15471765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5BC59C2D-D10B-5586-A64E-D0C752B5547E}"/>
              </a:ext>
            </a:extLst>
          </p:cNvPr>
          <p:cNvSpPr/>
          <p:nvPr/>
        </p:nvSpPr>
        <p:spPr>
          <a:xfrm>
            <a:off x="609600" y="0"/>
            <a:ext cx="109728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5" name="Picture 54" descr="Graphical user interface, application&#10;&#10;Description automatically generated">
            <a:extLst>
              <a:ext uri="{FF2B5EF4-FFF2-40B4-BE49-F238E27FC236}">
                <a16:creationId xmlns:a16="http://schemas.microsoft.com/office/drawing/2014/main" id="{71CE890C-426E-E746-2223-F6303969B3B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8355" y="3812283"/>
            <a:ext cx="1460965" cy="644238"/>
          </a:xfrm>
          <a:prstGeom prst="rect">
            <a:avLst/>
          </a:prstGeom>
        </p:spPr>
      </p:pic>
      <p:sp>
        <p:nvSpPr>
          <p:cNvPr id="4" name="object 2">
            <a:extLst>
              <a:ext uri="{FF2B5EF4-FFF2-40B4-BE49-F238E27FC236}">
                <a16:creationId xmlns:a16="http://schemas.microsoft.com/office/drawing/2014/main" id="{6387F66F-0754-2823-9E61-A5DB2A2C3705}"/>
              </a:ext>
            </a:extLst>
          </p:cNvPr>
          <p:cNvSpPr txBox="1">
            <a:spLocks noGrp="1" noRot="1" noMove="1" noResize="1" noEditPoints="1" noAdjustHandles="1" noChangeArrowheads="1" noChangeShapeType="1"/>
          </p:cNvSpPr>
          <p:nvPr/>
        </p:nvSpPr>
        <p:spPr>
          <a:xfrm>
            <a:off x="3268150" y="246041"/>
            <a:ext cx="5522335" cy="417946"/>
          </a:xfrm>
          <a:prstGeom prst="rect">
            <a:avLst/>
          </a:prstGeom>
        </p:spPr>
        <p:txBody>
          <a:bodyPr vert="horz" wrap="square" lIns="0" tIns="8659" rIns="0" bIns="0" rtlCol="0" anchor="t">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algn="ctr">
              <a:spcBef>
                <a:spcPts val="68"/>
              </a:spcBef>
            </a:pPr>
            <a:r>
              <a:rPr sz="1432" b="1" spc="37">
                <a:solidFill>
                  <a:srgbClr val="11567C"/>
                </a:solidFill>
                <a:latin typeface="Calibri"/>
                <a:cs typeface="Calibri"/>
              </a:rPr>
              <a:t>NAVIGATION</a:t>
            </a:r>
            <a:r>
              <a:rPr sz="1432" b="1" spc="75">
                <a:solidFill>
                  <a:srgbClr val="11567C"/>
                </a:solidFill>
                <a:latin typeface="Calibri"/>
                <a:cs typeface="Calibri"/>
              </a:rPr>
              <a:t> </a:t>
            </a:r>
            <a:r>
              <a:rPr sz="1432" b="1" spc="48">
                <a:solidFill>
                  <a:srgbClr val="11567C"/>
                </a:solidFill>
                <a:latin typeface="Calibri"/>
                <a:cs typeface="Calibri"/>
              </a:rPr>
              <a:t>AND</a:t>
            </a:r>
            <a:r>
              <a:rPr sz="1432" b="1" spc="116">
                <a:solidFill>
                  <a:srgbClr val="11567C"/>
                </a:solidFill>
                <a:latin typeface="Calibri"/>
                <a:cs typeface="Calibri"/>
              </a:rPr>
              <a:t> </a:t>
            </a:r>
            <a:r>
              <a:rPr sz="1432" b="1" spc="82">
                <a:solidFill>
                  <a:srgbClr val="11567C"/>
                </a:solidFill>
                <a:latin typeface="Calibri"/>
                <a:cs typeface="Calibri"/>
              </a:rPr>
              <a:t>ECOSYSTEM</a:t>
            </a:r>
            <a:r>
              <a:rPr sz="1432" b="1" spc="112">
                <a:solidFill>
                  <a:srgbClr val="11567C"/>
                </a:solidFill>
                <a:latin typeface="Calibri"/>
                <a:cs typeface="Calibri"/>
              </a:rPr>
              <a:t> </a:t>
            </a:r>
            <a:r>
              <a:rPr sz="1432" b="1" spc="82">
                <a:solidFill>
                  <a:srgbClr val="11567C"/>
                </a:solidFill>
                <a:latin typeface="Calibri"/>
                <a:cs typeface="Calibri"/>
              </a:rPr>
              <a:t>SUSTAINABILITY</a:t>
            </a:r>
            <a:r>
              <a:rPr sz="1432" b="1" spc="72">
                <a:solidFill>
                  <a:srgbClr val="11567C"/>
                </a:solidFill>
                <a:latin typeface="Calibri"/>
                <a:cs typeface="Calibri"/>
              </a:rPr>
              <a:t> </a:t>
            </a:r>
            <a:r>
              <a:rPr sz="1432" b="1" spc="55">
                <a:solidFill>
                  <a:srgbClr val="11567C"/>
                </a:solidFill>
                <a:latin typeface="Calibri"/>
                <a:cs typeface="Calibri"/>
              </a:rPr>
              <a:t>PROGRAM</a:t>
            </a:r>
            <a:r>
              <a:rPr sz="1432" b="1" spc="116">
                <a:solidFill>
                  <a:srgbClr val="11567C"/>
                </a:solidFill>
                <a:latin typeface="Calibri"/>
                <a:cs typeface="Calibri"/>
              </a:rPr>
              <a:t> </a:t>
            </a:r>
            <a:r>
              <a:rPr sz="1432" b="1" spc="61">
                <a:solidFill>
                  <a:srgbClr val="11567C"/>
                </a:solidFill>
                <a:latin typeface="Calibri"/>
                <a:cs typeface="Calibri"/>
              </a:rPr>
              <a:t>(NESP)</a:t>
            </a:r>
            <a:endParaRPr lang="en-US" sz="1432">
              <a:latin typeface="Calibri"/>
              <a:cs typeface="Calibri"/>
            </a:endParaRPr>
          </a:p>
          <a:p>
            <a:pPr marL="3464" algn="ctr"/>
            <a:r>
              <a:rPr sz="1227">
                <a:solidFill>
                  <a:srgbClr val="5999B0"/>
                </a:solidFill>
                <a:latin typeface="Calibri"/>
                <a:cs typeface="Calibri"/>
              </a:rPr>
              <a:t>ST.</a:t>
            </a:r>
            <a:r>
              <a:rPr sz="1227" spc="75">
                <a:solidFill>
                  <a:srgbClr val="5999B0"/>
                </a:solidFill>
                <a:latin typeface="Calibri"/>
                <a:cs typeface="Calibri"/>
              </a:rPr>
              <a:t> </a:t>
            </a:r>
            <a:r>
              <a:rPr sz="1227">
                <a:solidFill>
                  <a:srgbClr val="5999B0"/>
                </a:solidFill>
                <a:latin typeface="Calibri"/>
                <a:cs typeface="Calibri"/>
              </a:rPr>
              <a:t>PAUL</a:t>
            </a:r>
            <a:r>
              <a:rPr sz="1227" spc="48">
                <a:solidFill>
                  <a:srgbClr val="5999B0"/>
                </a:solidFill>
                <a:latin typeface="Calibri"/>
                <a:cs typeface="Calibri"/>
              </a:rPr>
              <a:t> </a:t>
            </a:r>
            <a:r>
              <a:rPr sz="1227" spc="41">
                <a:solidFill>
                  <a:srgbClr val="5999B0"/>
                </a:solidFill>
                <a:latin typeface="Calibri"/>
                <a:cs typeface="Calibri"/>
              </a:rPr>
              <a:t>DISTRICT-</a:t>
            </a:r>
            <a:r>
              <a:rPr sz="1227" spc="78">
                <a:solidFill>
                  <a:srgbClr val="5999B0"/>
                </a:solidFill>
                <a:latin typeface="Calibri"/>
                <a:cs typeface="Calibri"/>
              </a:rPr>
              <a:t> </a:t>
            </a:r>
            <a:r>
              <a:rPr sz="1227" spc="55">
                <a:solidFill>
                  <a:srgbClr val="5999B0"/>
                </a:solidFill>
                <a:latin typeface="Calibri"/>
                <a:cs typeface="Calibri"/>
              </a:rPr>
              <a:t>ROCK</a:t>
            </a:r>
            <a:r>
              <a:rPr sz="1227" spc="61">
                <a:solidFill>
                  <a:srgbClr val="5999B0"/>
                </a:solidFill>
                <a:latin typeface="Calibri"/>
                <a:cs typeface="Calibri"/>
              </a:rPr>
              <a:t> </a:t>
            </a:r>
            <a:r>
              <a:rPr sz="1227" spc="41">
                <a:solidFill>
                  <a:srgbClr val="5999B0"/>
                </a:solidFill>
                <a:latin typeface="Calibri"/>
                <a:cs typeface="Calibri"/>
              </a:rPr>
              <a:t>ISLAND</a:t>
            </a:r>
            <a:r>
              <a:rPr sz="1227" spc="78">
                <a:solidFill>
                  <a:srgbClr val="5999B0"/>
                </a:solidFill>
                <a:latin typeface="Calibri"/>
                <a:cs typeface="Calibri"/>
              </a:rPr>
              <a:t> </a:t>
            </a:r>
            <a:r>
              <a:rPr sz="1227" spc="44">
                <a:solidFill>
                  <a:srgbClr val="5999B0"/>
                </a:solidFill>
                <a:latin typeface="Calibri"/>
                <a:cs typeface="Calibri"/>
              </a:rPr>
              <a:t>DISTRICT</a:t>
            </a:r>
            <a:r>
              <a:rPr sz="1227" spc="48">
                <a:solidFill>
                  <a:srgbClr val="5999B0"/>
                </a:solidFill>
                <a:latin typeface="Calibri"/>
                <a:cs typeface="Calibri"/>
              </a:rPr>
              <a:t> </a:t>
            </a:r>
            <a:r>
              <a:rPr sz="1227" spc="99">
                <a:solidFill>
                  <a:srgbClr val="5999B0"/>
                </a:solidFill>
                <a:latin typeface="Calibri"/>
                <a:cs typeface="Calibri"/>
              </a:rPr>
              <a:t>-</a:t>
            </a:r>
            <a:r>
              <a:rPr sz="1227" spc="75">
                <a:solidFill>
                  <a:srgbClr val="5999B0"/>
                </a:solidFill>
                <a:latin typeface="Calibri"/>
                <a:cs typeface="Calibri"/>
              </a:rPr>
              <a:t> </a:t>
            </a:r>
            <a:r>
              <a:rPr sz="1227">
                <a:solidFill>
                  <a:srgbClr val="5999B0"/>
                </a:solidFill>
                <a:latin typeface="Calibri"/>
                <a:cs typeface="Calibri"/>
              </a:rPr>
              <a:t>ST.</a:t>
            </a:r>
            <a:r>
              <a:rPr sz="1227" spc="78">
                <a:solidFill>
                  <a:srgbClr val="5999B0"/>
                </a:solidFill>
                <a:latin typeface="Calibri"/>
                <a:cs typeface="Calibri"/>
              </a:rPr>
              <a:t> </a:t>
            </a:r>
            <a:r>
              <a:rPr sz="1227">
                <a:solidFill>
                  <a:srgbClr val="5999B0"/>
                </a:solidFill>
                <a:latin typeface="Calibri"/>
                <a:cs typeface="Calibri"/>
              </a:rPr>
              <a:t>LOUIS</a:t>
            </a:r>
            <a:r>
              <a:rPr sz="1227" spc="78">
                <a:solidFill>
                  <a:srgbClr val="5999B0"/>
                </a:solidFill>
                <a:latin typeface="Calibri"/>
                <a:cs typeface="Calibri"/>
              </a:rPr>
              <a:t> </a:t>
            </a:r>
            <a:r>
              <a:rPr sz="1227" spc="37">
                <a:solidFill>
                  <a:srgbClr val="5999B0"/>
                </a:solidFill>
                <a:latin typeface="Calibri"/>
                <a:cs typeface="Calibri"/>
              </a:rPr>
              <a:t>DISTRICT</a:t>
            </a:r>
            <a:endParaRPr lang="en-US" sz="1227">
              <a:latin typeface="Calibri"/>
              <a:cs typeface="Calibri"/>
            </a:endParaRPr>
          </a:p>
        </p:txBody>
      </p:sp>
      <p:sp>
        <p:nvSpPr>
          <p:cNvPr id="5" name="object 3">
            <a:extLst>
              <a:ext uri="{FF2B5EF4-FFF2-40B4-BE49-F238E27FC236}">
                <a16:creationId xmlns:a16="http://schemas.microsoft.com/office/drawing/2014/main" id="{0351632B-B0F2-EBAD-6E8A-D67F956CF951}"/>
              </a:ext>
            </a:extLst>
          </p:cNvPr>
          <p:cNvSpPr txBox="1"/>
          <p:nvPr/>
        </p:nvSpPr>
        <p:spPr>
          <a:xfrm>
            <a:off x="1108355" y="650488"/>
            <a:ext cx="9983940" cy="220340"/>
          </a:xfrm>
          <a:prstGeom prst="rect">
            <a:avLst/>
          </a:prstGeom>
          <a:solidFill>
            <a:srgbClr val="11567C"/>
          </a:solidFill>
        </p:spPr>
        <p:txBody>
          <a:bodyPr vert="horz" wrap="square" lIns="0" tIns="0" rIns="0" bIns="0" rtlCol="0" anchor="t">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27275" algn="ctr"/>
            <a:r>
              <a:rPr lang="en-US" sz="1432" b="1" spc="181">
                <a:solidFill>
                  <a:srgbClr val="FFFFFF"/>
                </a:solidFill>
                <a:latin typeface="Calibri"/>
                <a:cs typeface="Calibri"/>
              </a:rPr>
              <a:t>LOCK AND DAM 25 NEW 1,200-FOOT LOCK</a:t>
            </a:r>
            <a:endParaRPr lang="en-US" sz="1432">
              <a:latin typeface="Calibri"/>
              <a:cs typeface="Calibri"/>
            </a:endParaRPr>
          </a:p>
        </p:txBody>
      </p:sp>
      <p:sp>
        <p:nvSpPr>
          <p:cNvPr id="6" name="object 12">
            <a:extLst>
              <a:ext uri="{FF2B5EF4-FFF2-40B4-BE49-F238E27FC236}">
                <a16:creationId xmlns:a16="http://schemas.microsoft.com/office/drawing/2014/main" id="{190D89D8-7967-DFF0-169C-28039356865C}"/>
              </a:ext>
            </a:extLst>
          </p:cNvPr>
          <p:cNvSpPr txBox="1"/>
          <p:nvPr/>
        </p:nvSpPr>
        <p:spPr>
          <a:xfrm>
            <a:off x="1108355" y="928059"/>
            <a:ext cx="4520502" cy="1772903"/>
          </a:xfrm>
          <a:prstGeom prst="rect">
            <a:avLst/>
          </a:prstGeom>
        </p:spPr>
        <p:txBody>
          <a:bodyPr vert="horz" wrap="square" lIns="0" tIns="22080" rIns="0" bIns="0" rtlCol="0" anchor="t">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algn="just">
              <a:lnSpc>
                <a:spcPct val="100000"/>
              </a:lnSpc>
              <a:spcBef>
                <a:spcPts val="173"/>
              </a:spcBef>
            </a:pPr>
            <a:r>
              <a:rPr sz="886" b="1" spc="82" dirty="0">
                <a:solidFill>
                  <a:srgbClr val="11567C"/>
                </a:solidFill>
                <a:latin typeface="Calibri"/>
                <a:cs typeface="Calibri"/>
              </a:rPr>
              <a:t>PROJECT</a:t>
            </a:r>
            <a:r>
              <a:rPr sz="886" b="1" spc="31" dirty="0">
                <a:solidFill>
                  <a:srgbClr val="11567C"/>
                </a:solidFill>
                <a:latin typeface="Calibri"/>
                <a:cs typeface="Calibri"/>
              </a:rPr>
              <a:t> </a:t>
            </a:r>
            <a:r>
              <a:rPr sz="886" b="1" spc="65" dirty="0">
                <a:solidFill>
                  <a:srgbClr val="11567C"/>
                </a:solidFill>
                <a:latin typeface="Calibri"/>
                <a:cs typeface="Calibri"/>
              </a:rPr>
              <a:t>SUMMARY</a:t>
            </a:r>
            <a:endParaRPr sz="886" dirty="0">
              <a:latin typeface="Calibri"/>
              <a:cs typeface="Calibri"/>
            </a:endParaRPr>
          </a:p>
          <a:p>
            <a:pPr marL="8659" marR="3464" algn="just">
              <a:lnSpc>
                <a:spcPct val="102299"/>
              </a:lnSpc>
              <a:spcBef>
                <a:spcPts val="82"/>
              </a:spcBef>
            </a:pPr>
            <a:endParaRPr lang="en-US" sz="409" spc="72" dirty="0">
              <a:solidFill>
                <a:srgbClr val="231F20"/>
              </a:solidFill>
              <a:latin typeface="Calibri"/>
              <a:cs typeface="Calibri"/>
            </a:endParaRPr>
          </a:p>
          <a:p>
            <a:pPr marL="8659" marR="3464" algn="just">
              <a:lnSpc>
                <a:spcPct val="102299"/>
              </a:lnSpc>
              <a:spcBef>
                <a:spcPts val="82"/>
              </a:spcBef>
            </a:pPr>
            <a:r>
              <a:rPr lang="en-US" sz="784" spc="72" dirty="0">
                <a:solidFill>
                  <a:srgbClr val="231F20"/>
                </a:solidFill>
                <a:latin typeface="Calibri"/>
                <a:cs typeface="Calibri"/>
              </a:rPr>
              <a:t>Lock and Dam 25 is located in Calhoun County, Illinois, and Lincoln County, Missouri, at approximately river mile 241.4 on the Upper Mississippi River above the mouth of the Ohio River near Winfield, Missouri.</a:t>
            </a:r>
          </a:p>
          <a:p>
            <a:pPr marL="8659" marR="3464" algn="just">
              <a:lnSpc>
                <a:spcPct val="102299"/>
              </a:lnSpc>
              <a:spcBef>
                <a:spcPts val="82"/>
              </a:spcBef>
            </a:pPr>
            <a:endParaRPr lang="en-US" sz="784" spc="72" dirty="0">
              <a:solidFill>
                <a:srgbClr val="231F20"/>
              </a:solidFill>
              <a:latin typeface="Calibri"/>
              <a:cs typeface="Calibri"/>
            </a:endParaRPr>
          </a:p>
          <a:p>
            <a:pPr marL="8659" marR="3464" algn="just">
              <a:lnSpc>
                <a:spcPct val="102299"/>
              </a:lnSpc>
              <a:spcBef>
                <a:spcPts val="82"/>
              </a:spcBef>
            </a:pPr>
            <a:r>
              <a:rPr lang="en-US" sz="784" spc="72" dirty="0">
                <a:solidFill>
                  <a:srgbClr val="231F20"/>
                </a:solidFill>
                <a:latin typeface="Calibri"/>
                <a:cs typeface="Calibri"/>
              </a:rPr>
              <a:t>The primary purpose of the Lock and Dam 25 New 1,200-Foot Lock Project is to improve efficiency, reliability, and safety for navigation traffic transiting the facility along with operational redundancy at Lock 25. </a:t>
            </a:r>
          </a:p>
          <a:p>
            <a:pPr marL="8659" marR="3464" algn="just">
              <a:lnSpc>
                <a:spcPct val="102299"/>
              </a:lnSpc>
              <a:spcBef>
                <a:spcPts val="82"/>
              </a:spcBef>
            </a:pPr>
            <a:endParaRPr lang="en-US" sz="784" spc="72" dirty="0">
              <a:solidFill>
                <a:srgbClr val="231F20"/>
              </a:solidFill>
              <a:latin typeface="Calibri"/>
              <a:cs typeface="Calibri"/>
            </a:endParaRPr>
          </a:p>
          <a:p>
            <a:pPr marL="8659" marR="3464" algn="just">
              <a:lnSpc>
                <a:spcPct val="102299"/>
              </a:lnSpc>
              <a:spcBef>
                <a:spcPts val="82"/>
              </a:spcBef>
            </a:pPr>
            <a:r>
              <a:rPr lang="en-US" sz="784" spc="72" dirty="0">
                <a:solidFill>
                  <a:srgbClr val="231F20"/>
                </a:solidFill>
                <a:latin typeface="Calibri"/>
                <a:cs typeface="Calibri"/>
              </a:rPr>
              <a:t>The project will reduce the per lockage times from 2.5 hours or more to approximately 45 minutes. The addition of a 1,200-foot lock will accommodate the largest tow configurations on the Upper Mississippi River. This will improve mariner safety, with professional mariners no longer having to “split” tows to transit the lock chamber. </a:t>
            </a:r>
          </a:p>
        </p:txBody>
      </p:sp>
      <p:pic>
        <p:nvPicPr>
          <p:cNvPr id="8" name="object 58">
            <a:extLst>
              <a:ext uri="{FF2B5EF4-FFF2-40B4-BE49-F238E27FC236}">
                <a16:creationId xmlns:a16="http://schemas.microsoft.com/office/drawing/2014/main" id="{2C84CDC5-7CB0-F5E2-D317-4BEFA46B1506}"/>
              </a:ext>
            </a:extLst>
          </p:cNvPr>
          <p:cNvPicPr>
            <a:picLocks noGrp="1" noRot="1" noMove="1" noResize="1" noEditPoints="1" noAdjustHandles="1" noChangeArrowheads="1" noChangeShapeType="1" noCrop="1"/>
          </p:cNvPicPr>
          <p:nvPr/>
        </p:nvPicPr>
        <p:blipFill>
          <a:blip r:embed="rId4" cstate="print"/>
          <a:stretch>
            <a:fillRect/>
          </a:stretch>
        </p:blipFill>
        <p:spPr>
          <a:xfrm>
            <a:off x="1108355" y="145462"/>
            <a:ext cx="614120" cy="467582"/>
          </a:xfrm>
          <a:prstGeom prst="rect">
            <a:avLst/>
          </a:prstGeom>
        </p:spPr>
      </p:pic>
      <p:sp>
        <p:nvSpPr>
          <p:cNvPr id="9" name="object 61">
            <a:extLst>
              <a:ext uri="{FF2B5EF4-FFF2-40B4-BE49-F238E27FC236}">
                <a16:creationId xmlns:a16="http://schemas.microsoft.com/office/drawing/2014/main" id="{E3108137-794E-C9A4-D70E-0A22223C0C9D}"/>
              </a:ext>
            </a:extLst>
          </p:cNvPr>
          <p:cNvSpPr txBox="1"/>
          <p:nvPr/>
        </p:nvSpPr>
        <p:spPr>
          <a:xfrm>
            <a:off x="1099704" y="2763376"/>
            <a:ext cx="4520502" cy="151265"/>
          </a:xfrm>
          <a:prstGeom prst="rect">
            <a:avLst/>
          </a:prstGeom>
          <a:solidFill>
            <a:srgbClr val="5999B0"/>
          </a:solidFill>
        </p:spPr>
        <p:txBody>
          <a:bodyPr vert="horz" wrap="square" lIns="0" tIns="14720"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79229">
              <a:lnSpc>
                <a:spcPct val="100000"/>
              </a:lnSpc>
              <a:spcBef>
                <a:spcPts val="116"/>
              </a:spcBef>
            </a:pPr>
            <a:r>
              <a:rPr sz="886" b="1" spc="68">
                <a:solidFill>
                  <a:srgbClr val="FFFFFF"/>
                </a:solidFill>
                <a:latin typeface="Calibri"/>
                <a:cs typeface="Calibri"/>
              </a:rPr>
              <a:t>OBJECTIVES</a:t>
            </a:r>
            <a:endParaRPr sz="886">
              <a:latin typeface="Calibri"/>
              <a:cs typeface="Calibri"/>
            </a:endParaRPr>
          </a:p>
        </p:txBody>
      </p:sp>
      <p:sp>
        <p:nvSpPr>
          <p:cNvPr id="15" name="object 15">
            <a:extLst>
              <a:ext uri="{FF2B5EF4-FFF2-40B4-BE49-F238E27FC236}">
                <a16:creationId xmlns:a16="http://schemas.microsoft.com/office/drawing/2014/main" id="{0F10A82D-C22B-F383-CC37-4F35AC6F2A9E}"/>
              </a:ext>
            </a:extLst>
          </p:cNvPr>
          <p:cNvSpPr txBox="1"/>
          <p:nvPr/>
        </p:nvSpPr>
        <p:spPr>
          <a:xfrm>
            <a:off x="5802127" y="5225320"/>
            <a:ext cx="894100" cy="1193224"/>
          </a:xfrm>
          <a:prstGeom prst="rect">
            <a:avLst/>
          </a:prstGeom>
        </p:spPr>
        <p:txBody>
          <a:bodyPr vert="horz" wrap="square" lIns="0" tIns="42430" rIns="0" bIns="0" rtlCol="0" anchor="t">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algn="ctr">
              <a:lnSpc>
                <a:spcPct val="100000"/>
              </a:lnSpc>
              <a:spcBef>
                <a:spcPts val="334"/>
              </a:spcBef>
            </a:pPr>
            <a:r>
              <a:rPr sz="1193" spc="58">
                <a:solidFill>
                  <a:srgbClr val="11567C"/>
                </a:solidFill>
                <a:latin typeface="Calibri"/>
                <a:cs typeface="Calibri"/>
              </a:rPr>
              <a:t>ESTIMATED</a:t>
            </a:r>
            <a:r>
              <a:rPr lang="en-US" sz="2011" spc="133">
                <a:solidFill>
                  <a:srgbClr val="11567C"/>
                </a:solidFill>
                <a:latin typeface="Calibri"/>
                <a:cs typeface="Calibri"/>
              </a:rPr>
              <a:t>C</a:t>
            </a:r>
            <a:r>
              <a:rPr sz="2011" spc="133">
                <a:solidFill>
                  <a:srgbClr val="11567C"/>
                </a:solidFill>
                <a:latin typeface="Calibri"/>
                <a:cs typeface="Calibri"/>
              </a:rPr>
              <a:t>OST</a:t>
            </a:r>
            <a:endParaRPr sz="2011">
              <a:latin typeface="Calibri"/>
              <a:cs typeface="Calibri"/>
            </a:endParaRPr>
          </a:p>
          <a:p>
            <a:pPr marL="33770" algn="ctr">
              <a:lnSpc>
                <a:spcPct val="100000"/>
              </a:lnSpc>
              <a:spcBef>
                <a:spcPts val="259"/>
              </a:spcBef>
            </a:pPr>
            <a:r>
              <a:rPr lang="en-US" sz="2011" spc="-7">
                <a:solidFill>
                  <a:srgbClr val="11567C"/>
                </a:solidFill>
                <a:latin typeface="Calibri"/>
                <a:cs typeface="Calibri"/>
              </a:rPr>
              <a:t>&gt;</a:t>
            </a:r>
            <a:r>
              <a:rPr sz="2011" spc="-7">
                <a:solidFill>
                  <a:srgbClr val="11567C"/>
                </a:solidFill>
                <a:latin typeface="Calibri"/>
                <a:cs typeface="Calibri"/>
              </a:rPr>
              <a:t>$</a:t>
            </a:r>
            <a:r>
              <a:rPr lang="en-US" sz="2011" spc="-7">
                <a:solidFill>
                  <a:srgbClr val="11567C"/>
                </a:solidFill>
                <a:latin typeface="Calibri"/>
                <a:cs typeface="Calibri"/>
              </a:rPr>
              <a:t>500</a:t>
            </a:r>
            <a:r>
              <a:rPr lang="en-US" sz="2011" spc="-7">
                <a:solidFill>
                  <a:srgbClr val="11567C"/>
                </a:solidFill>
                <a:latin typeface="Calibri"/>
                <a:ea typeface="Calibri"/>
                <a:cs typeface="Calibri"/>
              </a:rPr>
              <a:t>M</a:t>
            </a:r>
            <a:endParaRPr sz="2011">
              <a:latin typeface="Calibri"/>
              <a:cs typeface="Calibri"/>
            </a:endParaRPr>
          </a:p>
        </p:txBody>
      </p:sp>
      <p:grpSp>
        <p:nvGrpSpPr>
          <p:cNvPr id="16" name="object 47">
            <a:extLst>
              <a:ext uri="{FF2B5EF4-FFF2-40B4-BE49-F238E27FC236}">
                <a16:creationId xmlns:a16="http://schemas.microsoft.com/office/drawing/2014/main" id="{28B1738E-7DCE-2F46-DA70-BDCF2A12D47C}"/>
              </a:ext>
            </a:extLst>
          </p:cNvPr>
          <p:cNvGrpSpPr/>
          <p:nvPr/>
        </p:nvGrpSpPr>
        <p:grpSpPr>
          <a:xfrm>
            <a:off x="5846600" y="6174801"/>
            <a:ext cx="892385" cy="474578"/>
            <a:chOff x="6221057" y="7842922"/>
            <a:chExt cx="1308831" cy="696048"/>
          </a:xfrm>
        </p:grpSpPr>
        <p:sp>
          <p:nvSpPr>
            <p:cNvPr id="17" name="object 48">
              <a:extLst>
                <a:ext uri="{FF2B5EF4-FFF2-40B4-BE49-F238E27FC236}">
                  <a16:creationId xmlns:a16="http://schemas.microsoft.com/office/drawing/2014/main" id="{7163B56E-C0C3-D699-54BB-71558FF91BCF}"/>
                </a:ext>
              </a:extLst>
            </p:cNvPr>
            <p:cNvSpPr/>
            <p:nvPr/>
          </p:nvSpPr>
          <p:spPr>
            <a:xfrm>
              <a:off x="6221057" y="7842922"/>
              <a:ext cx="1205230" cy="592455"/>
            </a:xfrm>
            <a:custGeom>
              <a:avLst/>
              <a:gdLst/>
              <a:ahLst/>
              <a:cxnLst/>
              <a:rect l="l" t="t" r="r" b="b"/>
              <a:pathLst>
                <a:path w="1205229" h="592454">
                  <a:moveTo>
                    <a:pt x="775639" y="295960"/>
                  </a:moveTo>
                  <a:lnTo>
                    <a:pt x="769454" y="249948"/>
                  </a:lnTo>
                  <a:lnTo>
                    <a:pt x="752017" y="208610"/>
                  </a:lnTo>
                  <a:lnTo>
                    <a:pt x="724941" y="173570"/>
                  </a:lnTo>
                  <a:lnTo>
                    <a:pt x="689914" y="146507"/>
                  </a:lnTo>
                  <a:lnTo>
                    <a:pt x="680364" y="142481"/>
                  </a:lnTo>
                  <a:lnTo>
                    <a:pt x="680364" y="338188"/>
                  </a:lnTo>
                  <a:lnTo>
                    <a:pt x="676300" y="360400"/>
                  </a:lnTo>
                  <a:lnTo>
                    <a:pt x="664362" y="379501"/>
                  </a:lnTo>
                  <a:lnTo>
                    <a:pt x="644893" y="394081"/>
                  </a:lnTo>
                  <a:lnTo>
                    <a:pt x="618261" y="402742"/>
                  </a:lnTo>
                  <a:lnTo>
                    <a:pt x="618261" y="438327"/>
                  </a:lnTo>
                  <a:lnTo>
                    <a:pt x="584060" y="438327"/>
                  </a:lnTo>
                  <a:lnTo>
                    <a:pt x="584060" y="405180"/>
                  </a:lnTo>
                  <a:lnTo>
                    <a:pt x="566801" y="403479"/>
                  </a:lnTo>
                  <a:lnTo>
                    <a:pt x="550608" y="400177"/>
                  </a:lnTo>
                  <a:lnTo>
                    <a:pt x="536321" y="395617"/>
                  </a:lnTo>
                  <a:lnTo>
                    <a:pt x="524738" y="390182"/>
                  </a:lnTo>
                  <a:lnTo>
                    <a:pt x="535203" y="349351"/>
                  </a:lnTo>
                  <a:lnTo>
                    <a:pt x="547255" y="355142"/>
                  </a:lnTo>
                  <a:lnTo>
                    <a:pt x="561162" y="360045"/>
                  </a:lnTo>
                  <a:lnTo>
                    <a:pt x="576567" y="363435"/>
                  </a:lnTo>
                  <a:lnTo>
                    <a:pt x="593128" y="364705"/>
                  </a:lnTo>
                  <a:lnTo>
                    <a:pt x="606755" y="363296"/>
                  </a:lnTo>
                  <a:lnTo>
                    <a:pt x="617347" y="359130"/>
                  </a:lnTo>
                  <a:lnTo>
                    <a:pt x="624192" y="352348"/>
                  </a:lnTo>
                  <a:lnTo>
                    <a:pt x="624979" y="349351"/>
                  </a:lnTo>
                  <a:lnTo>
                    <a:pt x="626630" y="343077"/>
                  </a:lnTo>
                  <a:lnTo>
                    <a:pt x="624484" y="333971"/>
                  </a:lnTo>
                  <a:lnTo>
                    <a:pt x="617829" y="326199"/>
                  </a:lnTo>
                  <a:lnTo>
                    <a:pt x="606323" y="319278"/>
                  </a:lnTo>
                  <a:lnTo>
                    <a:pt x="589635" y="312712"/>
                  </a:lnTo>
                  <a:lnTo>
                    <a:pt x="564083" y="302196"/>
                  </a:lnTo>
                  <a:lnTo>
                    <a:pt x="544245" y="288772"/>
                  </a:lnTo>
                  <a:lnTo>
                    <a:pt x="531406" y="271348"/>
                  </a:lnTo>
                  <a:lnTo>
                    <a:pt x="526834" y="248856"/>
                  </a:lnTo>
                  <a:lnTo>
                    <a:pt x="530796" y="227228"/>
                  </a:lnTo>
                  <a:lnTo>
                    <a:pt x="542315" y="209042"/>
                  </a:lnTo>
                  <a:lnTo>
                    <a:pt x="560844" y="195224"/>
                  </a:lnTo>
                  <a:lnTo>
                    <a:pt x="585812" y="186740"/>
                  </a:lnTo>
                  <a:lnTo>
                    <a:pt x="585812" y="153593"/>
                  </a:lnTo>
                  <a:lnTo>
                    <a:pt x="620001" y="153593"/>
                  </a:lnTo>
                  <a:lnTo>
                    <a:pt x="620001" y="184302"/>
                  </a:lnTo>
                  <a:lnTo>
                    <a:pt x="636155" y="185762"/>
                  </a:lnTo>
                  <a:lnTo>
                    <a:pt x="649757" y="188366"/>
                  </a:lnTo>
                  <a:lnTo>
                    <a:pt x="661123" y="191808"/>
                  </a:lnTo>
                  <a:lnTo>
                    <a:pt x="670598" y="195808"/>
                  </a:lnTo>
                  <a:lnTo>
                    <a:pt x="660476" y="235242"/>
                  </a:lnTo>
                  <a:lnTo>
                    <a:pt x="652335" y="231775"/>
                  </a:lnTo>
                  <a:lnTo>
                    <a:pt x="641375" y="227876"/>
                  </a:lnTo>
                  <a:lnTo>
                    <a:pt x="627405" y="224701"/>
                  </a:lnTo>
                  <a:lnTo>
                    <a:pt x="610235" y="223380"/>
                  </a:lnTo>
                  <a:lnTo>
                    <a:pt x="595985" y="225069"/>
                  </a:lnTo>
                  <a:lnTo>
                    <a:pt x="586727" y="229501"/>
                  </a:lnTo>
                  <a:lnTo>
                    <a:pt x="581723" y="235762"/>
                  </a:lnTo>
                  <a:lnTo>
                    <a:pt x="580224" y="242925"/>
                  </a:lnTo>
                  <a:lnTo>
                    <a:pt x="582599" y="250913"/>
                  </a:lnTo>
                  <a:lnTo>
                    <a:pt x="590042" y="258064"/>
                  </a:lnTo>
                  <a:lnTo>
                    <a:pt x="603046" y="265163"/>
                  </a:lnTo>
                  <a:lnTo>
                    <a:pt x="622096" y="272935"/>
                  </a:lnTo>
                  <a:lnTo>
                    <a:pt x="648728" y="284899"/>
                  </a:lnTo>
                  <a:lnTo>
                    <a:pt x="666813" y="299288"/>
                  </a:lnTo>
                  <a:lnTo>
                    <a:pt x="677100" y="316814"/>
                  </a:lnTo>
                  <a:lnTo>
                    <a:pt x="680364" y="338188"/>
                  </a:lnTo>
                  <a:lnTo>
                    <a:pt x="680364" y="142481"/>
                  </a:lnTo>
                  <a:lnTo>
                    <a:pt x="648563" y="129057"/>
                  </a:lnTo>
                  <a:lnTo>
                    <a:pt x="602551" y="122872"/>
                  </a:lnTo>
                  <a:lnTo>
                    <a:pt x="556539" y="129057"/>
                  </a:lnTo>
                  <a:lnTo>
                    <a:pt x="515200" y="146507"/>
                  </a:lnTo>
                  <a:lnTo>
                    <a:pt x="480161" y="173570"/>
                  </a:lnTo>
                  <a:lnTo>
                    <a:pt x="453097" y="208610"/>
                  </a:lnTo>
                  <a:lnTo>
                    <a:pt x="435648" y="249948"/>
                  </a:lnTo>
                  <a:lnTo>
                    <a:pt x="429463" y="295960"/>
                  </a:lnTo>
                  <a:lnTo>
                    <a:pt x="435648" y="341985"/>
                  </a:lnTo>
                  <a:lnTo>
                    <a:pt x="453097" y="383324"/>
                  </a:lnTo>
                  <a:lnTo>
                    <a:pt x="480161" y="418363"/>
                  </a:lnTo>
                  <a:lnTo>
                    <a:pt x="515200" y="445427"/>
                  </a:lnTo>
                  <a:lnTo>
                    <a:pt x="556539" y="462876"/>
                  </a:lnTo>
                  <a:lnTo>
                    <a:pt x="602551" y="469049"/>
                  </a:lnTo>
                  <a:lnTo>
                    <a:pt x="648563" y="462876"/>
                  </a:lnTo>
                  <a:lnTo>
                    <a:pt x="689914" y="445427"/>
                  </a:lnTo>
                  <a:lnTo>
                    <a:pt x="699096" y="438327"/>
                  </a:lnTo>
                  <a:lnTo>
                    <a:pt x="724941" y="418363"/>
                  </a:lnTo>
                  <a:lnTo>
                    <a:pt x="752017" y="383324"/>
                  </a:lnTo>
                  <a:lnTo>
                    <a:pt x="769454" y="341985"/>
                  </a:lnTo>
                  <a:lnTo>
                    <a:pt x="775639" y="295960"/>
                  </a:lnTo>
                  <a:close/>
                </a:path>
                <a:path w="1205229" h="592454">
                  <a:moveTo>
                    <a:pt x="1205115" y="0"/>
                  </a:moveTo>
                  <a:lnTo>
                    <a:pt x="1133500" y="0"/>
                  </a:lnTo>
                  <a:lnTo>
                    <a:pt x="1133500" y="184480"/>
                  </a:lnTo>
                  <a:lnTo>
                    <a:pt x="1133500" y="407441"/>
                  </a:lnTo>
                  <a:lnTo>
                    <a:pt x="1095197" y="424141"/>
                  </a:lnTo>
                  <a:lnTo>
                    <a:pt x="1062659" y="449478"/>
                  </a:lnTo>
                  <a:lnTo>
                    <a:pt x="1037336" y="482015"/>
                  </a:lnTo>
                  <a:lnTo>
                    <a:pt x="1020635" y="520306"/>
                  </a:lnTo>
                  <a:lnTo>
                    <a:pt x="184480" y="520306"/>
                  </a:lnTo>
                  <a:lnTo>
                    <a:pt x="167779" y="482015"/>
                  </a:lnTo>
                  <a:lnTo>
                    <a:pt x="142443" y="449478"/>
                  </a:lnTo>
                  <a:lnTo>
                    <a:pt x="109918" y="424141"/>
                  </a:lnTo>
                  <a:lnTo>
                    <a:pt x="71628" y="407441"/>
                  </a:lnTo>
                  <a:lnTo>
                    <a:pt x="71628" y="184480"/>
                  </a:lnTo>
                  <a:lnTo>
                    <a:pt x="109918" y="167792"/>
                  </a:lnTo>
                  <a:lnTo>
                    <a:pt x="142443" y="142455"/>
                  </a:lnTo>
                  <a:lnTo>
                    <a:pt x="167779" y="109931"/>
                  </a:lnTo>
                  <a:lnTo>
                    <a:pt x="184480" y="71628"/>
                  </a:lnTo>
                  <a:lnTo>
                    <a:pt x="1020635" y="71628"/>
                  </a:lnTo>
                  <a:lnTo>
                    <a:pt x="1037336" y="109931"/>
                  </a:lnTo>
                  <a:lnTo>
                    <a:pt x="1062659" y="142455"/>
                  </a:lnTo>
                  <a:lnTo>
                    <a:pt x="1095197" y="167792"/>
                  </a:lnTo>
                  <a:lnTo>
                    <a:pt x="1133500" y="184480"/>
                  </a:lnTo>
                  <a:lnTo>
                    <a:pt x="1133500" y="0"/>
                  </a:lnTo>
                  <a:lnTo>
                    <a:pt x="0" y="0"/>
                  </a:lnTo>
                  <a:lnTo>
                    <a:pt x="0" y="591921"/>
                  </a:lnTo>
                  <a:lnTo>
                    <a:pt x="1205115" y="591921"/>
                  </a:lnTo>
                  <a:lnTo>
                    <a:pt x="1205115" y="520306"/>
                  </a:lnTo>
                  <a:lnTo>
                    <a:pt x="1205115" y="71628"/>
                  </a:lnTo>
                  <a:lnTo>
                    <a:pt x="1205115" y="0"/>
                  </a:lnTo>
                  <a:close/>
                </a:path>
              </a:pathLst>
            </a:custGeom>
            <a:solidFill>
              <a:srgbClr val="11567C"/>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endParaRPr sz="913"/>
            </a:p>
          </p:txBody>
        </p:sp>
        <p:sp>
          <p:nvSpPr>
            <p:cNvPr id="18" name="object 49">
              <a:extLst>
                <a:ext uri="{FF2B5EF4-FFF2-40B4-BE49-F238E27FC236}">
                  <a16:creationId xmlns:a16="http://schemas.microsoft.com/office/drawing/2014/main" id="{EECCDF8B-7A83-9BEB-1125-38E947C50936}"/>
                </a:ext>
              </a:extLst>
            </p:cNvPr>
            <p:cNvSpPr/>
            <p:nvPr/>
          </p:nvSpPr>
          <p:spPr>
            <a:xfrm>
              <a:off x="6247188" y="7869045"/>
              <a:ext cx="1282700" cy="669925"/>
            </a:xfrm>
            <a:custGeom>
              <a:avLst/>
              <a:gdLst/>
              <a:ahLst/>
              <a:cxnLst/>
              <a:rect l="l" t="t" r="r" b="b"/>
              <a:pathLst>
                <a:path w="1282700" h="669925">
                  <a:moveTo>
                    <a:pt x="0" y="555942"/>
                  </a:moveTo>
                  <a:lnTo>
                    <a:pt x="0" y="612686"/>
                  </a:lnTo>
                  <a:lnTo>
                    <a:pt x="1226807" y="612686"/>
                  </a:lnTo>
                  <a:lnTo>
                    <a:pt x="1226807" y="0"/>
                  </a:lnTo>
                  <a:lnTo>
                    <a:pt x="1171003" y="0"/>
                  </a:lnTo>
                </a:path>
                <a:path w="1282700" h="669925">
                  <a:moveTo>
                    <a:pt x="55803" y="612686"/>
                  </a:moveTo>
                  <a:lnTo>
                    <a:pt x="55803" y="669429"/>
                  </a:lnTo>
                  <a:lnTo>
                    <a:pt x="1282611" y="669429"/>
                  </a:lnTo>
                  <a:lnTo>
                    <a:pt x="1282611" y="56743"/>
                  </a:lnTo>
                  <a:lnTo>
                    <a:pt x="1226807" y="56743"/>
                  </a:lnTo>
                </a:path>
              </a:pathLst>
            </a:custGeom>
            <a:ln w="13131">
              <a:solidFill>
                <a:srgbClr val="11567C"/>
              </a:solidFill>
            </a:ln>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endParaRPr sz="913"/>
            </a:p>
          </p:txBody>
        </p:sp>
      </p:grpSp>
      <p:sp>
        <p:nvSpPr>
          <p:cNvPr id="21" name="object 17">
            <a:extLst>
              <a:ext uri="{FF2B5EF4-FFF2-40B4-BE49-F238E27FC236}">
                <a16:creationId xmlns:a16="http://schemas.microsoft.com/office/drawing/2014/main" id="{9EE460C5-2A97-C7B8-03D9-F9872942761C}"/>
              </a:ext>
            </a:extLst>
          </p:cNvPr>
          <p:cNvSpPr/>
          <p:nvPr/>
        </p:nvSpPr>
        <p:spPr>
          <a:xfrm>
            <a:off x="6991701" y="5714834"/>
            <a:ext cx="818717" cy="240723"/>
          </a:xfrm>
          <a:custGeom>
            <a:avLst/>
            <a:gdLst/>
            <a:ahLst/>
            <a:cxnLst/>
            <a:rect l="l" t="t" r="r" b="b"/>
            <a:pathLst>
              <a:path w="1200784" h="353059">
                <a:moveTo>
                  <a:pt x="1146251" y="0"/>
                </a:moveTo>
                <a:lnTo>
                  <a:pt x="0" y="0"/>
                </a:lnTo>
                <a:lnTo>
                  <a:pt x="54216" y="176326"/>
                </a:lnTo>
                <a:lnTo>
                  <a:pt x="0" y="352666"/>
                </a:lnTo>
                <a:lnTo>
                  <a:pt x="1146251" y="352666"/>
                </a:lnTo>
                <a:lnTo>
                  <a:pt x="1200467" y="176326"/>
                </a:lnTo>
                <a:lnTo>
                  <a:pt x="1146251" y="0"/>
                </a:lnTo>
                <a:close/>
              </a:path>
            </a:pathLst>
          </a:custGeom>
          <a:solidFill>
            <a:srgbClr val="11567C"/>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endParaRPr sz="913"/>
          </a:p>
        </p:txBody>
      </p:sp>
      <p:pic>
        <p:nvPicPr>
          <p:cNvPr id="22" name="object 18">
            <a:extLst>
              <a:ext uri="{FF2B5EF4-FFF2-40B4-BE49-F238E27FC236}">
                <a16:creationId xmlns:a16="http://schemas.microsoft.com/office/drawing/2014/main" id="{A41530BA-9816-CDFE-61C8-8BE4538AB41E}"/>
              </a:ext>
            </a:extLst>
          </p:cNvPr>
          <p:cNvPicPr/>
          <p:nvPr/>
        </p:nvPicPr>
        <p:blipFill>
          <a:blip r:embed="rId5" cstate="print"/>
          <a:stretch>
            <a:fillRect/>
          </a:stretch>
        </p:blipFill>
        <p:spPr>
          <a:xfrm>
            <a:off x="7325614" y="5759726"/>
            <a:ext cx="150668" cy="150676"/>
          </a:xfrm>
          <a:prstGeom prst="rect">
            <a:avLst/>
          </a:prstGeom>
        </p:spPr>
      </p:pic>
      <p:sp>
        <p:nvSpPr>
          <p:cNvPr id="23" name="object 19">
            <a:extLst>
              <a:ext uri="{FF2B5EF4-FFF2-40B4-BE49-F238E27FC236}">
                <a16:creationId xmlns:a16="http://schemas.microsoft.com/office/drawing/2014/main" id="{891651C5-4E23-0CEA-B0F8-100C9C9F3FCA}"/>
              </a:ext>
            </a:extLst>
          </p:cNvPr>
          <p:cNvSpPr/>
          <p:nvPr/>
        </p:nvSpPr>
        <p:spPr>
          <a:xfrm>
            <a:off x="7047061" y="5842040"/>
            <a:ext cx="703118" cy="262803"/>
          </a:xfrm>
          <a:custGeom>
            <a:avLst/>
            <a:gdLst/>
            <a:ahLst/>
            <a:cxnLst/>
            <a:rect l="l" t="t" r="r" b="b"/>
            <a:pathLst>
              <a:path w="1031240" h="385445">
                <a:moveTo>
                  <a:pt x="519036" y="385102"/>
                </a:moveTo>
                <a:lnTo>
                  <a:pt x="519036" y="0"/>
                </a:lnTo>
              </a:path>
              <a:path w="1031240" h="385445">
                <a:moveTo>
                  <a:pt x="0" y="383768"/>
                </a:moveTo>
                <a:lnTo>
                  <a:pt x="1030859" y="383768"/>
                </a:lnTo>
              </a:path>
            </a:pathLst>
          </a:custGeom>
          <a:ln w="32537">
            <a:solidFill>
              <a:srgbClr val="11567C"/>
            </a:solidFill>
          </a:ln>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endParaRPr sz="913"/>
          </a:p>
        </p:txBody>
      </p:sp>
      <p:sp>
        <p:nvSpPr>
          <p:cNvPr id="24" name="object 20">
            <a:extLst>
              <a:ext uri="{FF2B5EF4-FFF2-40B4-BE49-F238E27FC236}">
                <a16:creationId xmlns:a16="http://schemas.microsoft.com/office/drawing/2014/main" id="{B3F2F080-2533-ABF4-218F-FE027502BBB9}"/>
              </a:ext>
            </a:extLst>
          </p:cNvPr>
          <p:cNvSpPr/>
          <p:nvPr/>
        </p:nvSpPr>
        <p:spPr>
          <a:xfrm>
            <a:off x="7805449" y="5714834"/>
            <a:ext cx="818717" cy="240723"/>
          </a:xfrm>
          <a:custGeom>
            <a:avLst/>
            <a:gdLst/>
            <a:ahLst/>
            <a:cxnLst/>
            <a:rect l="l" t="t" r="r" b="b"/>
            <a:pathLst>
              <a:path w="1200784" h="353059">
                <a:moveTo>
                  <a:pt x="1146251" y="0"/>
                </a:moveTo>
                <a:lnTo>
                  <a:pt x="0" y="0"/>
                </a:lnTo>
                <a:lnTo>
                  <a:pt x="54216" y="176326"/>
                </a:lnTo>
                <a:lnTo>
                  <a:pt x="0" y="352666"/>
                </a:lnTo>
                <a:lnTo>
                  <a:pt x="1146251" y="352666"/>
                </a:lnTo>
                <a:lnTo>
                  <a:pt x="1200467" y="176326"/>
                </a:lnTo>
                <a:lnTo>
                  <a:pt x="1146251" y="0"/>
                </a:lnTo>
                <a:close/>
              </a:path>
            </a:pathLst>
          </a:custGeom>
          <a:solidFill>
            <a:srgbClr val="8DC640"/>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endParaRPr sz="913"/>
          </a:p>
        </p:txBody>
      </p:sp>
      <p:pic>
        <p:nvPicPr>
          <p:cNvPr id="25" name="object 21">
            <a:extLst>
              <a:ext uri="{FF2B5EF4-FFF2-40B4-BE49-F238E27FC236}">
                <a16:creationId xmlns:a16="http://schemas.microsoft.com/office/drawing/2014/main" id="{4C3FC0DE-A1C7-7187-426C-D4721F9E633E}"/>
              </a:ext>
            </a:extLst>
          </p:cNvPr>
          <p:cNvPicPr/>
          <p:nvPr/>
        </p:nvPicPr>
        <p:blipFill>
          <a:blip r:embed="rId6" cstate="print"/>
          <a:stretch>
            <a:fillRect/>
          </a:stretch>
        </p:blipFill>
        <p:spPr>
          <a:xfrm>
            <a:off x="8139361" y="5759726"/>
            <a:ext cx="150668" cy="150676"/>
          </a:xfrm>
          <a:prstGeom prst="rect">
            <a:avLst/>
          </a:prstGeom>
        </p:spPr>
      </p:pic>
      <p:sp>
        <p:nvSpPr>
          <p:cNvPr id="26" name="object 22">
            <a:extLst>
              <a:ext uri="{FF2B5EF4-FFF2-40B4-BE49-F238E27FC236}">
                <a16:creationId xmlns:a16="http://schemas.microsoft.com/office/drawing/2014/main" id="{645B47D9-F940-66CF-3B50-90D38DF26C1C}"/>
              </a:ext>
            </a:extLst>
          </p:cNvPr>
          <p:cNvSpPr/>
          <p:nvPr/>
        </p:nvSpPr>
        <p:spPr>
          <a:xfrm>
            <a:off x="7865729" y="5562493"/>
            <a:ext cx="703118" cy="274926"/>
          </a:xfrm>
          <a:custGeom>
            <a:avLst/>
            <a:gdLst/>
            <a:ahLst/>
            <a:cxnLst/>
            <a:rect l="l" t="t" r="r" b="b"/>
            <a:pathLst>
              <a:path w="1031240" h="403225">
                <a:moveTo>
                  <a:pt x="511822" y="0"/>
                </a:moveTo>
                <a:lnTo>
                  <a:pt x="511822" y="402704"/>
                </a:lnTo>
              </a:path>
              <a:path w="1031240" h="403225">
                <a:moveTo>
                  <a:pt x="0" y="457"/>
                </a:moveTo>
                <a:lnTo>
                  <a:pt x="1030846" y="457"/>
                </a:lnTo>
              </a:path>
            </a:pathLst>
          </a:custGeom>
          <a:ln w="32537">
            <a:solidFill>
              <a:srgbClr val="8DC640"/>
            </a:solidFill>
          </a:ln>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endParaRPr sz="913"/>
          </a:p>
        </p:txBody>
      </p:sp>
      <p:sp>
        <p:nvSpPr>
          <p:cNvPr id="27" name="object 23">
            <a:extLst>
              <a:ext uri="{FF2B5EF4-FFF2-40B4-BE49-F238E27FC236}">
                <a16:creationId xmlns:a16="http://schemas.microsoft.com/office/drawing/2014/main" id="{EA24ACE6-F92C-F95F-DE22-3A9DE01BA208}"/>
              </a:ext>
            </a:extLst>
          </p:cNvPr>
          <p:cNvSpPr/>
          <p:nvPr/>
        </p:nvSpPr>
        <p:spPr>
          <a:xfrm>
            <a:off x="8619196" y="5714834"/>
            <a:ext cx="818717" cy="240723"/>
          </a:xfrm>
          <a:custGeom>
            <a:avLst/>
            <a:gdLst/>
            <a:ahLst/>
            <a:cxnLst/>
            <a:rect l="l" t="t" r="r" b="b"/>
            <a:pathLst>
              <a:path w="1200784" h="353059">
                <a:moveTo>
                  <a:pt x="1146251" y="0"/>
                </a:moveTo>
                <a:lnTo>
                  <a:pt x="0" y="0"/>
                </a:lnTo>
                <a:lnTo>
                  <a:pt x="54216" y="176326"/>
                </a:lnTo>
                <a:lnTo>
                  <a:pt x="0" y="352666"/>
                </a:lnTo>
                <a:lnTo>
                  <a:pt x="1146251" y="352666"/>
                </a:lnTo>
                <a:lnTo>
                  <a:pt x="1200467" y="176326"/>
                </a:lnTo>
                <a:lnTo>
                  <a:pt x="1146251" y="0"/>
                </a:lnTo>
                <a:close/>
              </a:path>
            </a:pathLst>
          </a:custGeom>
          <a:solidFill>
            <a:srgbClr val="5999B0"/>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endParaRPr sz="913"/>
          </a:p>
        </p:txBody>
      </p:sp>
      <p:pic>
        <p:nvPicPr>
          <p:cNvPr id="28" name="object 24">
            <a:extLst>
              <a:ext uri="{FF2B5EF4-FFF2-40B4-BE49-F238E27FC236}">
                <a16:creationId xmlns:a16="http://schemas.microsoft.com/office/drawing/2014/main" id="{C4FF6388-D226-7522-CA25-33FEDE50498F}"/>
              </a:ext>
            </a:extLst>
          </p:cNvPr>
          <p:cNvPicPr/>
          <p:nvPr/>
        </p:nvPicPr>
        <p:blipFill>
          <a:blip r:embed="rId7" cstate="print"/>
          <a:stretch>
            <a:fillRect/>
          </a:stretch>
        </p:blipFill>
        <p:spPr>
          <a:xfrm>
            <a:off x="8953107" y="5759726"/>
            <a:ext cx="150668" cy="150676"/>
          </a:xfrm>
          <a:prstGeom prst="rect">
            <a:avLst/>
          </a:prstGeom>
        </p:spPr>
      </p:pic>
      <p:sp>
        <p:nvSpPr>
          <p:cNvPr id="29" name="object 25">
            <a:extLst>
              <a:ext uri="{FF2B5EF4-FFF2-40B4-BE49-F238E27FC236}">
                <a16:creationId xmlns:a16="http://schemas.microsoft.com/office/drawing/2014/main" id="{1E04B19F-8423-E27A-BB70-A0060633C1D1}"/>
              </a:ext>
            </a:extLst>
          </p:cNvPr>
          <p:cNvSpPr/>
          <p:nvPr/>
        </p:nvSpPr>
        <p:spPr>
          <a:xfrm>
            <a:off x="8676405" y="5842040"/>
            <a:ext cx="707015" cy="262803"/>
          </a:xfrm>
          <a:custGeom>
            <a:avLst/>
            <a:gdLst/>
            <a:ahLst/>
            <a:cxnLst/>
            <a:rect l="l" t="t" r="r" b="b"/>
            <a:pathLst>
              <a:path w="1036954" h="385445">
                <a:moveTo>
                  <a:pt x="516318" y="385102"/>
                </a:moveTo>
                <a:lnTo>
                  <a:pt x="516318" y="0"/>
                </a:lnTo>
              </a:path>
              <a:path w="1036954" h="385445">
                <a:moveTo>
                  <a:pt x="0" y="383768"/>
                </a:moveTo>
                <a:lnTo>
                  <a:pt x="1036713" y="383768"/>
                </a:lnTo>
              </a:path>
            </a:pathLst>
          </a:custGeom>
          <a:ln w="32537">
            <a:solidFill>
              <a:srgbClr val="5999B0"/>
            </a:solidFill>
          </a:ln>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endParaRPr sz="913"/>
          </a:p>
        </p:txBody>
      </p:sp>
      <p:sp>
        <p:nvSpPr>
          <p:cNvPr id="30" name="object 26">
            <a:extLst>
              <a:ext uri="{FF2B5EF4-FFF2-40B4-BE49-F238E27FC236}">
                <a16:creationId xmlns:a16="http://schemas.microsoft.com/office/drawing/2014/main" id="{D2BAB073-E01A-8FFD-B800-9765BD0E3723}"/>
              </a:ext>
            </a:extLst>
          </p:cNvPr>
          <p:cNvSpPr/>
          <p:nvPr/>
        </p:nvSpPr>
        <p:spPr>
          <a:xfrm>
            <a:off x="9432936" y="5714834"/>
            <a:ext cx="818717" cy="240723"/>
          </a:xfrm>
          <a:custGeom>
            <a:avLst/>
            <a:gdLst/>
            <a:ahLst/>
            <a:cxnLst/>
            <a:rect l="l" t="t" r="r" b="b"/>
            <a:pathLst>
              <a:path w="1200784" h="353059">
                <a:moveTo>
                  <a:pt x="1146263" y="0"/>
                </a:moveTo>
                <a:lnTo>
                  <a:pt x="0" y="0"/>
                </a:lnTo>
                <a:lnTo>
                  <a:pt x="54229" y="176326"/>
                </a:lnTo>
                <a:lnTo>
                  <a:pt x="0" y="352666"/>
                </a:lnTo>
                <a:lnTo>
                  <a:pt x="1146263" y="352666"/>
                </a:lnTo>
                <a:lnTo>
                  <a:pt x="1200467" y="176326"/>
                </a:lnTo>
                <a:lnTo>
                  <a:pt x="1146263" y="0"/>
                </a:lnTo>
                <a:close/>
              </a:path>
            </a:pathLst>
          </a:custGeom>
          <a:solidFill>
            <a:srgbClr val="11567C"/>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endParaRPr sz="913"/>
          </a:p>
        </p:txBody>
      </p:sp>
      <p:pic>
        <p:nvPicPr>
          <p:cNvPr id="31" name="object 27">
            <a:extLst>
              <a:ext uri="{FF2B5EF4-FFF2-40B4-BE49-F238E27FC236}">
                <a16:creationId xmlns:a16="http://schemas.microsoft.com/office/drawing/2014/main" id="{435C661F-B0FB-309C-51ED-613DBCD64E65}"/>
              </a:ext>
            </a:extLst>
          </p:cNvPr>
          <p:cNvPicPr/>
          <p:nvPr/>
        </p:nvPicPr>
        <p:blipFill>
          <a:blip r:embed="rId8" cstate="print"/>
          <a:stretch>
            <a:fillRect/>
          </a:stretch>
        </p:blipFill>
        <p:spPr>
          <a:xfrm>
            <a:off x="9766857" y="5759726"/>
            <a:ext cx="150659" cy="150676"/>
          </a:xfrm>
          <a:prstGeom prst="rect">
            <a:avLst/>
          </a:prstGeom>
        </p:spPr>
      </p:pic>
      <p:sp>
        <p:nvSpPr>
          <p:cNvPr id="32" name="object 28">
            <a:extLst>
              <a:ext uri="{FF2B5EF4-FFF2-40B4-BE49-F238E27FC236}">
                <a16:creationId xmlns:a16="http://schemas.microsoft.com/office/drawing/2014/main" id="{B24ACDFF-4530-C39A-7F77-BA97FC1E4302}"/>
              </a:ext>
            </a:extLst>
          </p:cNvPr>
          <p:cNvSpPr/>
          <p:nvPr/>
        </p:nvSpPr>
        <p:spPr>
          <a:xfrm>
            <a:off x="9483092" y="5562493"/>
            <a:ext cx="707015" cy="274926"/>
          </a:xfrm>
          <a:custGeom>
            <a:avLst/>
            <a:gdLst/>
            <a:ahLst/>
            <a:cxnLst/>
            <a:rect l="l" t="t" r="r" b="b"/>
            <a:pathLst>
              <a:path w="1036954" h="403225">
                <a:moveTo>
                  <a:pt x="526681" y="0"/>
                </a:moveTo>
                <a:lnTo>
                  <a:pt x="526681" y="402704"/>
                </a:lnTo>
              </a:path>
              <a:path w="1036954" h="403225">
                <a:moveTo>
                  <a:pt x="0" y="457"/>
                </a:moveTo>
                <a:lnTo>
                  <a:pt x="1036713" y="457"/>
                </a:lnTo>
              </a:path>
            </a:pathLst>
          </a:custGeom>
          <a:ln w="32537">
            <a:solidFill>
              <a:srgbClr val="11567C"/>
            </a:solidFill>
          </a:ln>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endParaRPr sz="913"/>
          </a:p>
        </p:txBody>
      </p:sp>
      <p:sp>
        <p:nvSpPr>
          <p:cNvPr id="33" name="object 29">
            <a:extLst>
              <a:ext uri="{FF2B5EF4-FFF2-40B4-BE49-F238E27FC236}">
                <a16:creationId xmlns:a16="http://schemas.microsoft.com/office/drawing/2014/main" id="{801A9136-6629-5083-7760-9E42DC45D06F}"/>
              </a:ext>
            </a:extLst>
          </p:cNvPr>
          <p:cNvSpPr/>
          <p:nvPr/>
        </p:nvSpPr>
        <p:spPr>
          <a:xfrm>
            <a:off x="10246683" y="5714834"/>
            <a:ext cx="818717" cy="240723"/>
          </a:xfrm>
          <a:custGeom>
            <a:avLst/>
            <a:gdLst/>
            <a:ahLst/>
            <a:cxnLst/>
            <a:rect l="l" t="t" r="r" b="b"/>
            <a:pathLst>
              <a:path w="1200784" h="353059">
                <a:moveTo>
                  <a:pt x="1146251" y="0"/>
                </a:moveTo>
                <a:lnTo>
                  <a:pt x="0" y="0"/>
                </a:lnTo>
                <a:lnTo>
                  <a:pt x="54216" y="176326"/>
                </a:lnTo>
                <a:lnTo>
                  <a:pt x="0" y="352666"/>
                </a:lnTo>
                <a:lnTo>
                  <a:pt x="1146251" y="352666"/>
                </a:lnTo>
                <a:lnTo>
                  <a:pt x="1200467" y="176326"/>
                </a:lnTo>
                <a:lnTo>
                  <a:pt x="1146251" y="0"/>
                </a:lnTo>
                <a:close/>
              </a:path>
            </a:pathLst>
          </a:custGeom>
          <a:solidFill>
            <a:srgbClr val="8DC640"/>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endParaRPr sz="913"/>
          </a:p>
        </p:txBody>
      </p:sp>
      <p:pic>
        <p:nvPicPr>
          <p:cNvPr id="34" name="object 30">
            <a:extLst>
              <a:ext uri="{FF2B5EF4-FFF2-40B4-BE49-F238E27FC236}">
                <a16:creationId xmlns:a16="http://schemas.microsoft.com/office/drawing/2014/main" id="{2E5077E8-ECC1-C72E-958E-2DE59BF3BC9D}"/>
              </a:ext>
            </a:extLst>
          </p:cNvPr>
          <p:cNvPicPr/>
          <p:nvPr/>
        </p:nvPicPr>
        <p:blipFill>
          <a:blip r:embed="rId9" cstate="print"/>
          <a:stretch>
            <a:fillRect/>
          </a:stretch>
        </p:blipFill>
        <p:spPr>
          <a:xfrm>
            <a:off x="10580593" y="5759726"/>
            <a:ext cx="150668" cy="150676"/>
          </a:xfrm>
          <a:prstGeom prst="rect">
            <a:avLst/>
          </a:prstGeom>
        </p:spPr>
      </p:pic>
      <p:sp>
        <p:nvSpPr>
          <p:cNvPr id="35" name="object 31">
            <a:extLst>
              <a:ext uri="{FF2B5EF4-FFF2-40B4-BE49-F238E27FC236}">
                <a16:creationId xmlns:a16="http://schemas.microsoft.com/office/drawing/2014/main" id="{0B927615-9AA0-9634-ACEF-CA12CC482300}"/>
              </a:ext>
            </a:extLst>
          </p:cNvPr>
          <p:cNvSpPr/>
          <p:nvPr/>
        </p:nvSpPr>
        <p:spPr>
          <a:xfrm>
            <a:off x="10301757" y="5842040"/>
            <a:ext cx="707015" cy="262803"/>
          </a:xfrm>
          <a:custGeom>
            <a:avLst/>
            <a:gdLst/>
            <a:ahLst/>
            <a:cxnLst/>
            <a:rect l="l" t="t" r="r" b="b"/>
            <a:pathLst>
              <a:path w="1036955" h="385445">
                <a:moveTo>
                  <a:pt x="519455" y="385102"/>
                </a:moveTo>
                <a:lnTo>
                  <a:pt x="519455" y="0"/>
                </a:lnTo>
              </a:path>
              <a:path w="1036955" h="385445">
                <a:moveTo>
                  <a:pt x="0" y="383768"/>
                </a:moveTo>
                <a:lnTo>
                  <a:pt x="1036701" y="383768"/>
                </a:lnTo>
              </a:path>
            </a:pathLst>
          </a:custGeom>
          <a:ln w="32537">
            <a:solidFill>
              <a:srgbClr val="8DC640"/>
            </a:solidFill>
          </a:ln>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endParaRPr sz="913"/>
          </a:p>
        </p:txBody>
      </p:sp>
      <p:sp>
        <p:nvSpPr>
          <p:cNvPr id="39" name="object 46">
            <a:extLst>
              <a:ext uri="{FF2B5EF4-FFF2-40B4-BE49-F238E27FC236}">
                <a16:creationId xmlns:a16="http://schemas.microsoft.com/office/drawing/2014/main" id="{689AD3C3-3675-B133-D7FD-B0F5616DBF4C}"/>
              </a:ext>
            </a:extLst>
          </p:cNvPr>
          <p:cNvSpPr txBox="1"/>
          <p:nvPr/>
        </p:nvSpPr>
        <p:spPr>
          <a:xfrm>
            <a:off x="5870072" y="4876429"/>
            <a:ext cx="5119225" cy="265220"/>
          </a:xfrm>
          <a:prstGeom prst="rect">
            <a:avLst/>
          </a:prstGeom>
          <a:solidFill>
            <a:srgbClr val="5999B0"/>
          </a:solidFill>
        </p:spPr>
        <p:txBody>
          <a:bodyPr vert="horz" wrap="square" lIns="0" tIns="16452" rIns="0" bIns="31173" rtlCol="0" anchor="b" anchorCtr="0">
            <a:no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77496">
              <a:lnSpc>
                <a:spcPct val="100000"/>
              </a:lnSpc>
              <a:spcBef>
                <a:spcPts val="130"/>
              </a:spcBef>
            </a:pPr>
            <a:r>
              <a:rPr sz="886" b="1" spc="82">
                <a:solidFill>
                  <a:srgbClr val="FFFFFF"/>
                </a:solidFill>
                <a:latin typeface="Calibri"/>
                <a:cs typeface="Calibri"/>
              </a:rPr>
              <a:t>PROJECT</a:t>
            </a:r>
            <a:r>
              <a:rPr sz="886" b="1" spc="31">
                <a:solidFill>
                  <a:srgbClr val="FFFFFF"/>
                </a:solidFill>
                <a:latin typeface="Calibri"/>
                <a:cs typeface="Calibri"/>
              </a:rPr>
              <a:t> </a:t>
            </a:r>
            <a:r>
              <a:rPr sz="886" b="1" spc="99">
                <a:solidFill>
                  <a:srgbClr val="FFFFFF"/>
                </a:solidFill>
                <a:latin typeface="Calibri"/>
                <a:cs typeface="Calibri"/>
              </a:rPr>
              <a:t>SCHEDULE</a:t>
            </a:r>
            <a:endParaRPr sz="886">
              <a:latin typeface="Calibri"/>
              <a:cs typeface="Calibri"/>
            </a:endParaRPr>
          </a:p>
        </p:txBody>
      </p:sp>
      <p:sp>
        <p:nvSpPr>
          <p:cNvPr id="40" name="object 35">
            <a:extLst>
              <a:ext uri="{FF2B5EF4-FFF2-40B4-BE49-F238E27FC236}">
                <a16:creationId xmlns:a16="http://schemas.microsoft.com/office/drawing/2014/main" id="{8D992195-9AFA-2C0D-BC7A-B4F2DE571A47}"/>
              </a:ext>
            </a:extLst>
          </p:cNvPr>
          <p:cNvSpPr txBox="1"/>
          <p:nvPr/>
        </p:nvSpPr>
        <p:spPr>
          <a:xfrm>
            <a:off x="7027414" y="6129874"/>
            <a:ext cx="658956" cy="162632"/>
          </a:xfrm>
          <a:prstGeom prst="rect">
            <a:avLst/>
          </a:prstGeom>
        </p:spPr>
        <p:txBody>
          <a:bodyPr vert="horz" wrap="square" lIns="0" tIns="10391"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3464" indent="1732" algn="ctr">
              <a:lnSpc>
                <a:spcPct val="100000"/>
              </a:lnSpc>
              <a:spcBef>
                <a:spcPts val="82"/>
              </a:spcBef>
            </a:pPr>
            <a:r>
              <a:rPr lang="en-US" sz="989" spc="82">
                <a:solidFill>
                  <a:srgbClr val="11567C"/>
                </a:solidFill>
                <a:latin typeface="Calibri"/>
                <a:cs typeface="Calibri"/>
              </a:rPr>
              <a:t>2022</a:t>
            </a:r>
            <a:endParaRPr sz="1023">
              <a:latin typeface="Calibri"/>
              <a:cs typeface="Calibri"/>
            </a:endParaRPr>
          </a:p>
        </p:txBody>
      </p:sp>
      <p:sp>
        <p:nvSpPr>
          <p:cNvPr id="41" name="object 37">
            <a:extLst>
              <a:ext uri="{FF2B5EF4-FFF2-40B4-BE49-F238E27FC236}">
                <a16:creationId xmlns:a16="http://schemas.microsoft.com/office/drawing/2014/main" id="{AE6AD343-7A75-930B-68E2-6786119DA0D8}"/>
              </a:ext>
            </a:extLst>
          </p:cNvPr>
          <p:cNvSpPr txBox="1"/>
          <p:nvPr/>
        </p:nvSpPr>
        <p:spPr>
          <a:xfrm>
            <a:off x="7811678" y="5354965"/>
            <a:ext cx="792175" cy="157080"/>
          </a:xfrm>
          <a:prstGeom prst="rect">
            <a:avLst/>
          </a:prstGeom>
        </p:spPr>
        <p:txBody>
          <a:bodyPr vert="horz" wrap="square" lIns="0" tIns="8226"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96979" marR="3464" indent="-88753" algn="ctr">
              <a:lnSpc>
                <a:spcPct val="101400"/>
              </a:lnSpc>
              <a:spcBef>
                <a:spcPts val="65"/>
              </a:spcBef>
            </a:pPr>
            <a:r>
              <a:rPr lang="en-US" sz="989" spc="85">
                <a:solidFill>
                  <a:srgbClr val="11567C"/>
                </a:solidFill>
                <a:latin typeface="Calibri"/>
                <a:cs typeface="Calibri"/>
              </a:rPr>
              <a:t>2022-2025</a:t>
            </a:r>
            <a:endParaRPr sz="989">
              <a:latin typeface="Calibri"/>
              <a:cs typeface="Calibri"/>
            </a:endParaRPr>
          </a:p>
        </p:txBody>
      </p:sp>
      <p:sp>
        <p:nvSpPr>
          <p:cNvPr id="42" name="object 40">
            <a:extLst>
              <a:ext uri="{FF2B5EF4-FFF2-40B4-BE49-F238E27FC236}">
                <a16:creationId xmlns:a16="http://schemas.microsoft.com/office/drawing/2014/main" id="{D730A9E4-9E1E-B121-331E-886938FBBC50}"/>
              </a:ext>
            </a:extLst>
          </p:cNvPr>
          <p:cNvSpPr txBox="1"/>
          <p:nvPr/>
        </p:nvSpPr>
        <p:spPr>
          <a:xfrm>
            <a:off x="9522027" y="5331040"/>
            <a:ext cx="639608" cy="157080"/>
          </a:xfrm>
          <a:prstGeom prst="rect">
            <a:avLst/>
          </a:prstGeom>
        </p:spPr>
        <p:txBody>
          <a:bodyPr vert="horz" wrap="square" lIns="0" tIns="8226" rIns="0" bIns="0" rtlCol="0" anchor="t">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125986" marR="3464" indent="-117760">
              <a:lnSpc>
                <a:spcPct val="101400"/>
              </a:lnSpc>
              <a:spcBef>
                <a:spcPts val="65"/>
              </a:spcBef>
            </a:pPr>
            <a:r>
              <a:rPr lang="en-US" sz="989" spc="75">
                <a:solidFill>
                  <a:srgbClr val="11567C"/>
                </a:solidFill>
                <a:latin typeface="Calibri"/>
                <a:cs typeface="Calibri"/>
              </a:rPr>
              <a:t>FALL </a:t>
            </a:r>
            <a:r>
              <a:rPr sz="989" spc="92">
                <a:solidFill>
                  <a:srgbClr val="11567C"/>
                </a:solidFill>
                <a:latin typeface="Calibri"/>
                <a:cs typeface="Calibri"/>
              </a:rPr>
              <a:t>202</a:t>
            </a:r>
            <a:r>
              <a:rPr lang="en-US" sz="989" spc="92">
                <a:solidFill>
                  <a:srgbClr val="11567C"/>
                </a:solidFill>
                <a:latin typeface="Calibri"/>
                <a:cs typeface="Calibri"/>
              </a:rPr>
              <a:t>7</a:t>
            </a:r>
            <a:endParaRPr sz="989">
              <a:latin typeface="Calibri"/>
              <a:cs typeface="Calibri"/>
            </a:endParaRPr>
          </a:p>
        </p:txBody>
      </p:sp>
      <p:sp>
        <p:nvSpPr>
          <p:cNvPr id="43" name="object 42">
            <a:extLst>
              <a:ext uri="{FF2B5EF4-FFF2-40B4-BE49-F238E27FC236}">
                <a16:creationId xmlns:a16="http://schemas.microsoft.com/office/drawing/2014/main" id="{D00FEF89-B728-09DD-B90F-9139CD3A8E20}"/>
              </a:ext>
            </a:extLst>
          </p:cNvPr>
          <p:cNvSpPr txBox="1"/>
          <p:nvPr/>
        </p:nvSpPr>
        <p:spPr>
          <a:xfrm>
            <a:off x="8637868" y="6129874"/>
            <a:ext cx="795068" cy="314772"/>
          </a:xfrm>
          <a:prstGeom prst="rect">
            <a:avLst/>
          </a:prstGeom>
        </p:spPr>
        <p:txBody>
          <a:bodyPr vert="horz" wrap="square" lIns="0" tIns="10391" rIns="0" bIns="0" rtlCol="0" anchor="t">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indent="-8659" algn="ctr">
              <a:lnSpc>
                <a:spcPct val="100000"/>
              </a:lnSpc>
              <a:spcBef>
                <a:spcPts val="82"/>
              </a:spcBef>
              <a:tabLst>
                <a:tab pos="1697570" algn="l"/>
              </a:tabLst>
            </a:pPr>
            <a:r>
              <a:rPr lang="en-US" sz="989" spc="58">
                <a:solidFill>
                  <a:srgbClr val="11567C"/>
                </a:solidFill>
                <a:latin typeface="Calibri"/>
                <a:cs typeface="Calibri"/>
              </a:rPr>
              <a:t>SUMMER 2026</a:t>
            </a:r>
            <a:endParaRPr sz="989">
              <a:latin typeface="Calibri"/>
              <a:cs typeface="Calibri"/>
            </a:endParaRPr>
          </a:p>
        </p:txBody>
      </p:sp>
      <p:sp>
        <p:nvSpPr>
          <p:cNvPr id="46" name="TextBox 45">
            <a:extLst>
              <a:ext uri="{FF2B5EF4-FFF2-40B4-BE49-F238E27FC236}">
                <a16:creationId xmlns:a16="http://schemas.microsoft.com/office/drawing/2014/main" id="{750565A8-173F-E356-1C6D-D2956838D957}"/>
              </a:ext>
            </a:extLst>
          </p:cNvPr>
          <p:cNvSpPr txBox="1"/>
          <p:nvPr/>
        </p:nvSpPr>
        <p:spPr>
          <a:xfrm>
            <a:off x="10246683" y="6129874"/>
            <a:ext cx="818717" cy="215094"/>
          </a:xfrm>
          <a:prstGeom prst="rect">
            <a:avLst/>
          </a:prstGeom>
          <a:noFill/>
        </p:spPr>
        <p:txBody>
          <a:bodyPr wrap="square" lIns="62345" tIns="31173" rIns="62345" bIns="31173" anchor="t">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algn="ctr"/>
            <a:r>
              <a:rPr lang="en-US" sz="989" spc="99">
                <a:solidFill>
                  <a:srgbClr val="11567C"/>
                </a:solidFill>
                <a:latin typeface="Calibri"/>
                <a:cs typeface="Calibri"/>
              </a:rPr>
              <a:t>2027-</a:t>
            </a:r>
            <a:r>
              <a:rPr lang="en-US" sz="989" spc="75">
                <a:solidFill>
                  <a:srgbClr val="11567C"/>
                </a:solidFill>
                <a:latin typeface="Calibri"/>
                <a:cs typeface="Calibri"/>
              </a:rPr>
              <a:t>2034</a:t>
            </a:r>
            <a:endParaRPr lang="en-US" sz="989"/>
          </a:p>
        </p:txBody>
      </p:sp>
      <p:sp>
        <p:nvSpPr>
          <p:cNvPr id="47" name="object 36">
            <a:extLst>
              <a:ext uri="{FF2B5EF4-FFF2-40B4-BE49-F238E27FC236}">
                <a16:creationId xmlns:a16="http://schemas.microsoft.com/office/drawing/2014/main" id="{D2DA9219-472D-8E1D-7609-43F948357641}"/>
              </a:ext>
            </a:extLst>
          </p:cNvPr>
          <p:cNvSpPr txBox="1"/>
          <p:nvPr/>
        </p:nvSpPr>
        <p:spPr>
          <a:xfrm>
            <a:off x="6992096" y="5427866"/>
            <a:ext cx="776232" cy="237697"/>
          </a:xfrm>
          <a:prstGeom prst="rect">
            <a:avLst/>
          </a:prstGeom>
        </p:spPr>
        <p:txBody>
          <a:bodyPr vert="horz" wrap="square" lIns="0" tIns="8226"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3464" algn="ctr">
              <a:lnSpc>
                <a:spcPct val="101299"/>
              </a:lnSpc>
              <a:spcBef>
                <a:spcPts val="65"/>
              </a:spcBef>
            </a:pPr>
            <a:r>
              <a:rPr lang="en-US" sz="750" spc="61">
                <a:solidFill>
                  <a:srgbClr val="11567C"/>
                </a:solidFill>
                <a:latin typeface="Calibri"/>
                <a:cs typeface="Calibri"/>
              </a:rPr>
              <a:t>FUNDING RECEIVED</a:t>
            </a:r>
            <a:endParaRPr sz="750">
              <a:latin typeface="Calibri"/>
              <a:cs typeface="Calibri"/>
            </a:endParaRPr>
          </a:p>
        </p:txBody>
      </p:sp>
      <p:sp>
        <p:nvSpPr>
          <p:cNvPr id="49" name="object 39">
            <a:extLst>
              <a:ext uri="{FF2B5EF4-FFF2-40B4-BE49-F238E27FC236}">
                <a16:creationId xmlns:a16="http://schemas.microsoft.com/office/drawing/2014/main" id="{DE5B44C8-BEC8-5099-EF27-F434EC140510}"/>
              </a:ext>
            </a:extLst>
          </p:cNvPr>
          <p:cNvSpPr txBox="1"/>
          <p:nvPr/>
        </p:nvSpPr>
        <p:spPr>
          <a:xfrm>
            <a:off x="8636109" y="5431983"/>
            <a:ext cx="748578" cy="237697"/>
          </a:xfrm>
          <a:prstGeom prst="rect">
            <a:avLst/>
          </a:prstGeom>
        </p:spPr>
        <p:txBody>
          <a:bodyPr vert="horz" wrap="square" lIns="0" tIns="8226" rIns="0" bIns="0" rtlCol="0" anchor="t">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28574" marR="3464" indent="-20348" algn="ctr">
              <a:lnSpc>
                <a:spcPct val="101299"/>
              </a:lnSpc>
              <a:spcBef>
                <a:spcPts val="65"/>
              </a:spcBef>
            </a:pPr>
            <a:r>
              <a:rPr lang="en-US" sz="750" spc="65">
                <a:solidFill>
                  <a:srgbClr val="11567C"/>
                </a:solidFill>
                <a:cs typeface="Calibri"/>
              </a:rPr>
              <a:t>100% DESIGN COMPLETE</a:t>
            </a:r>
            <a:endParaRPr lang="en-US" sz="750">
              <a:cs typeface="Calibri"/>
            </a:endParaRPr>
          </a:p>
        </p:txBody>
      </p:sp>
      <p:sp>
        <p:nvSpPr>
          <p:cNvPr id="50" name="object 41">
            <a:extLst>
              <a:ext uri="{FF2B5EF4-FFF2-40B4-BE49-F238E27FC236}">
                <a16:creationId xmlns:a16="http://schemas.microsoft.com/office/drawing/2014/main" id="{FC818C13-FDD1-D919-3FED-10708A765DAF}"/>
              </a:ext>
            </a:extLst>
          </p:cNvPr>
          <p:cNvSpPr txBox="1"/>
          <p:nvPr/>
        </p:nvSpPr>
        <p:spPr>
          <a:xfrm>
            <a:off x="9432936" y="5998919"/>
            <a:ext cx="752779" cy="354250"/>
          </a:xfrm>
          <a:prstGeom prst="rect">
            <a:avLst/>
          </a:prstGeom>
        </p:spPr>
        <p:txBody>
          <a:bodyPr vert="horz" wrap="square" lIns="0" tIns="8226"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28574" marR="3464" indent="-20348" algn="ctr">
              <a:lnSpc>
                <a:spcPct val="101299"/>
              </a:lnSpc>
              <a:spcBef>
                <a:spcPts val="65"/>
              </a:spcBef>
            </a:pPr>
            <a:r>
              <a:rPr lang="en-US" sz="750" spc="65">
                <a:solidFill>
                  <a:srgbClr val="11567C"/>
                </a:solidFill>
                <a:latin typeface="Calibri"/>
                <a:cs typeface="Calibri"/>
              </a:rPr>
              <a:t>CONSTRUCTION CONTRACT AWARDED</a:t>
            </a:r>
            <a:endParaRPr sz="750">
              <a:latin typeface="Calibri"/>
              <a:cs typeface="Calibri"/>
            </a:endParaRPr>
          </a:p>
        </p:txBody>
      </p:sp>
      <p:sp>
        <p:nvSpPr>
          <p:cNvPr id="51" name="object 43">
            <a:extLst>
              <a:ext uri="{FF2B5EF4-FFF2-40B4-BE49-F238E27FC236}">
                <a16:creationId xmlns:a16="http://schemas.microsoft.com/office/drawing/2014/main" id="{640601AB-5E9F-6EA6-F9C5-F9576BA51878}"/>
              </a:ext>
            </a:extLst>
          </p:cNvPr>
          <p:cNvSpPr txBox="1"/>
          <p:nvPr/>
        </p:nvSpPr>
        <p:spPr>
          <a:xfrm>
            <a:off x="10260194" y="5550832"/>
            <a:ext cx="748578" cy="121143"/>
          </a:xfrm>
          <a:prstGeom prst="rect">
            <a:avLst/>
          </a:prstGeom>
        </p:spPr>
        <p:txBody>
          <a:bodyPr vert="horz" wrap="square" lIns="0" tIns="8226"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3464" indent="2165" algn="ctr">
              <a:lnSpc>
                <a:spcPct val="101299"/>
              </a:lnSpc>
              <a:spcBef>
                <a:spcPts val="65"/>
              </a:spcBef>
            </a:pPr>
            <a:r>
              <a:rPr lang="en-US" sz="750" spc="65">
                <a:solidFill>
                  <a:srgbClr val="11567C"/>
                </a:solidFill>
                <a:latin typeface="Calibri"/>
                <a:cs typeface="Calibri"/>
              </a:rPr>
              <a:t>CONSTRUCTION</a:t>
            </a:r>
            <a:endParaRPr sz="750">
              <a:latin typeface="Calibri"/>
              <a:cs typeface="Calibri"/>
            </a:endParaRPr>
          </a:p>
        </p:txBody>
      </p:sp>
      <p:sp>
        <p:nvSpPr>
          <p:cNvPr id="59" name="object 120">
            <a:extLst>
              <a:ext uri="{FF2B5EF4-FFF2-40B4-BE49-F238E27FC236}">
                <a16:creationId xmlns:a16="http://schemas.microsoft.com/office/drawing/2014/main" id="{C34EBACA-58E4-F26A-9D5C-0B4A4EC4273C}"/>
              </a:ext>
            </a:extLst>
          </p:cNvPr>
          <p:cNvSpPr txBox="1"/>
          <p:nvPr/>
        </p:nvSpPr>
        <p:spPr>
          <a:xfrm>
            <a:off x="1043075" y="4589487"/>
            <a:ext cx="2306782" cy="1989260"/>
          </a:xfrm>
          <a:prstGeom prst="rect">
            <a:avLst/>
          </a:prstGeom>
          <a:solidFill>
            <a:srgbClr val="11567C"/>
          </a:solidFill>
        </p:spPr>
        <p:txBody>
          <a:bodyPr vert="horz" wrap="square" lIns="0" tIns="31173" rIns="0" bIns="31173" numCol="1" rtlCol="0" anchor="t">
            <a:no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77470" lvl="1">
              <a:spcBef>
                <a:spcPts val="316"/>
              </a:spcBef>
              <a:buSzPct val="140000"/>
            </a:pPr>
            <a:r>
              <a:rPr lang="en-US" sz="886" b="1" spc="75">
                <a:solidFill>
                  <a:srgbClr val="FFFFFF"/>
                </a:solidFill>
                <a:cs typeface="Calibri"/>
              </a:rPr>
              <a:t>DESIGN OVERVIEW</a:t>
            </a:r>
            <a:endParaRPr lang="en-US"/>
          </a:p>
          <a:p>
            <a:pPr marL="198755" lvl="1" indent="-120650">
              <a:spcBef>
                <a:spcPts val="316"/>
              </a:spcBef>
              <a:buSzPct val="140000"/>
              <a:buFont typeface="Arial" panose="020B0604020202020204" pitchFamily="34" charset="0"/>
              <a:buChar char="•"/>
            </a:pPr>
            <a:r>
              <a:rPr lang="en-US" sz="886" b="1" spc="75">
                <a:solidFill>
                  <a:srgbClr val="FFFFFF"/>
                </a:solidFill>
                <a:cs typeface="Calibri"/>
              </a:rPr>
              <a:t>Phase 2 – Main Lock </a:t>
            </a:r>
            <a:endParaRPr lang="en-US" sz="886" b="1" spc="75">
              <a:solidFill>
                <a:srgbClr val="FFFFFF"/>
              </a:solidFill>
              <a:ea typeface="Calibri"/>
              <a:cs typeface="Calibri"/>
            </a:endParaRPr>
          </a:p>
          <a:p>
            <a:pPr marL="510540" lvl="1" indent="-120650">
              <a:spcBef>
                <a:spcPts val="316"/>
              </a:spcBef>
              <a:buSzPct val="140000"/>
              <a:buFont typeface="Arial" panose="020B0604020202020204" pitchFamily="34" charset="0"/>
              <a:buChar char="•"/>
            </a:pPr>
            <a:r>
              <a:rPr lang="en-US" sz="850" b="1" spc="75">
                <a:solidFill>
                  <a:srgbClr val="FFFFFF"/>
                </a:solidFill>
                <a:cs typeface="Calibri"/>
              </a:rPr>
              <a:t>Design complete: 11 June 2026</a:t>
            </a:r>
            <a:endParaRPr lang="en-US" sz="850" b="1" spc="75">
              <a:solidFill>
                <a:srgbClr val="FFFFFF"/>
              </a:solidFill>
              <a:ea typeface="Calibri"/>
              <a:cs typeface="Calibri"/>
            </a:endParaRPr>
          </a:p>
          <a:p>
            <a:pPr marL="510540" lvl="1" indent="-120650">
              <a:spcBef>
                <a:spcPts val="316"/>
              </a:spcBef>
              <a:buSzPct val="140000"/>
              <a:buFont typeface="Arial" panose="020B0604020202020204" pitchFamily="34" charset="0"/>
              <a:buChar char="•"/>
            </a:pPr>
            <a:r>
              <a:rPr lang="en-US" sz="850" b="1" spc="75">
                <a:solidFill>
                  <a:srgbClr val="FFFFFF"/>
                </a:solidFill>
                <a:cs typeface="Calibri"/>
              </a:rPr>
              <a:t>Solicitation: 14 July 2026</a:t>
            </a:r>
            <a:endParaRPr lang="en-US" sz="850" b="1" spc="75">
              <a:solidFill>
                <a:srgbClr val="FFFFFF"/>
              </a:solidFill>
              <a:ea typeface="Calibri"/>
              <a:cs typeface="Calibri"/>
            </a:endParaRPr>
          </a:p>
          <a:p>
            <a:pPr marL="77470">
              <a:spcBef>
                <a:spcPts val="316"/>
              </a:spcBef>
              <a:buSzPct val="140000"/>
            </a:pPr>
            <a:r>
              <a:rPr lang="en-US" sz="886" b="1" spc="75">
                <a:solidFill>
                  <a:srgbClr val="FFFFFF"/>
                </a:solidFill>
                <a:cs typeface="Calibri"/>
              </a:rPr>
              <a:t>ACQUISITION OVERVIEW</a:t>
            </a:r>
            <a:endParaRPr lang="en-US" sz="886" b="1" spc="75">
              <a:solidFill>
                <a:srgbClr val="FFFFFF"/>
              </a:solidFill>
              <a:ea typeface="Calibri"/>
              <a:cs typeface="Calibri"/>
            </a:endParaRPr>
          </a:p>
          <a:p>
            <a:pPr marL="272415" indent="-194310">
              <a:spcBef>
                <a:spcPts val="316"/>
              </a:spcBef>
              <a:buSzPct val="140000"/>
              <a:buFont typeface="Arial" panose="020B0604020202020204" pitchFamily="34" charset="0"/>
              <a:buChar char="•"/>
            </a:pPr>
            <a:r>
              <a:rPr lang="en-US" sz="886" b="1" spc="75">
                <a:solidFill>
                  <a:srgbClr val="FFFFFF"/>
                </a:solidFill>
                <a:cs typeface="Calibri"/>
              </a:rPr>
              <a:t>Phase 2D – Lock Foundation and Site Preparation </a:t>
            </a:r>
            <a:endParaRPr lang="en-US" sz="886" b="1" spc="75">
              <a:solidFill>
                <a:srgbClr val="FFFFFF"/>
              </a:solidFill>
              <a:ea typeface="Calibri"/>
              <a:cs typeface="Calibri"/>
            </a:endParaRPr>
          </a:p>
          <a:p>
            <a:pPr marL="584200" lvl="1" indent="-194310">
              <a:spcBef>
                <a:spcPts val="316"/>
              </a:spcBef>
              <a:buSzPct val="140000"/>
              <a:buFont typeface="Arial" panose="020B0604020202020204" pitchFamily="34" charset="0"/>
              <a:buChar char="•"/>
            </a:pPr>
            <a:r>
              <a:rPr lang="en-US" sz="850" b="1" spc="75">
                <a:solidFill>
                  <a:srgbClr val="FFFFFF"/>
                </a:solidFill>
                <a:ea typeface="Calibri"/>
                <a:cs typeface="Calibri"/>
              </a:rPr>
              <a:t>Award: 30 June 2026</a:t>
            </a:r>
          </a:p>
          <a:p>
            <a:pPr marL="77930">
              <a:spcBef>
                <a:spcPts val="316"/>
              </a:spcBef>
              <a:buSzPct val="140000"/>
            </a:pPr>
            <a:endParaRPr lang="en-US" sz="886" b="1" spc="75">
              <a:solidFill>
                <a:srgbClr val="FFFFFF"/>
              </a:solidFill>
              <a:cs typeface="Calibri"/>
            </a:endParaRPr>
          </a:p>
          <a:p>
            <a:pPr marL="510873" lvl="1" indent="-121224">
              <a:spcBef>
                <a:spcPts val="316"/>
              </a:spcBef>
              <a:buSzPct val="140000"/>
              <a:buFont typeface="Arial" panose="020B0604020202020204" pitchFamily="34" charset="0"/>
              <a:buChar char="•"/>
            </a:pPr>
            <a:endParaRPr lang="en-US" sz="886" b="1">
              <a:cs typeface="Calibri"/>
            </a:endParaRPr>
          </a:p>
        </p:txBody>
      </p:sp>
      <p:pic>
        <p:nvPicPr>
          <p:cNvPr id="3" name="Picture Placeholder 2" descr="A picture containing text&#10;&#10;Description automatically generated">
            <a:extLst>
              <a:ext uri="{FF2B5EF4-FFF2-40B4-BE49-F238E27FC236}">
                <a16:creationId xmlns:a16="http://schemas.microsoft.com/office/drawing/2014/main" id="{DBE73A6F-E0C0-C714-8E98-DBFD6E9A9B9A}"/>
              </a:ext>
            </a:extLst>
          </p:cNvPr>
          <p:cNvPicPr>
            <a:picLocks noGrp="1" noChangeAspect="1"/>
          </p:cNvPicPr>
          <p:nvPr>
            <p:ph type="pic" idx="4294967295"/>
          </p:nvPr>
        </p:nvPicPr>
        <p:blipFill rotWithShape="1">
          <a:blip r:embed="rId10" cstate="print">
            <a:extLst>
              <a:ext uri="{28A0092B-C50C-407E-A947-70E740481C1C}">
                <a14:useLocalDpi xmlns:a14="http://schemas.microsoft.com/office/drawing/2010/main" val="0"/>
              </a:ext>
            </a:extLst>
          </a:blip>
          <a:srcRect t="-200" b="158"/>
          <a:stretch/>
        </p:blipFill>
        <p:spPr>
          <a:xfrm>
            <a:off x="5833903" y="957173"/>
            <a:ext cx="5241925" cy="3479800"/>
          </a:xfrm>
          <a:prstGeom prst="rect">
            <a:avLst/>
          </a:prstGeom>
        </p:spPr>
      </p:pic>
      <p:sp>
        <p:nvSpPr>
          <p:cNvPr id="36" name="Slide Number Placeholder 16">
            <a:extLst>
              <a:ext uri="{FF2B5EF4-FFF2-40B4-BE49-F238E27FC236}">
                <a16:creationId xmlns:a16="http://schemas.microsoft.com/office/drawing/2014/main" id="{3C319002-D3EB-638F-733E-8E772CA2A9DE}"/>
              </a:ext>
            </a:extLst>
          </p:cNvPr>
          <p:cNvSpPr>
            <a:spLocks noGrp="1"/>
          </p:cNvSpPr>
          <p:nvPr>
            <p:ph type="sldNum" sz="quarter" idx="4294967295"/>
          </p:nvPr>
        </p:nvSpPr>
        <p:spPr>
          <a:xfrm>
            <a:off x="11763375" y="6540500"/>
            <a:ext cx="428625" cy="3175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A37824-BB8D-4799-9845-F5B47B5E45C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6AC4507B-F574-2621-05AB-98A6E7E879C4}"/>
              </a:ext>
            </a:extLst>
          </p:cNvPr>
          <p:cNvSpPr txBox="1"/>
          <p:nvPr/>
        </p:nvSpPr>
        <p:spPr>
          <a:xfrm>
            <a:off x="5801040" y="2699214"/>
            <a:ext cx="1266976" cy="364972"/>
          </a:xfrm>
          <a:prstGeom prst="rect">
            <a:avLst/>
          </a:prstGeom>
          <a:noFill/>
        </p:spPr>
        <p:txBody>
          <a:bodyPr wrap="square">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79229">
              <a:lnSpc>
                <a:spcPct val="100000"/>
              </a:lnSpc>
              <a:spcBef>
                <a:spcPts val="116"/>
              </a:spcBef>
            </a:pPr>
            <a:r>
              <a:rPr lang="en-US" sz="886" b="1" spc="68">
                <a:solidFill>
                  <a:srgbClr val="FFFFFF"/>
                </a:solidFill>
                <a:latin typeface="Calibri"/>
                <a:cs typeface="Calibri"/>
              </a:rPr>
              <a:t>PROJECT LOCATION</a:t>
            </a:r>
            <a:endParaRPr lang="en-US" sz="886">
              <a:latin typeface="Calibri"/>
              <a:cs typeface="Calibri"/>
            </a:endParaRPr>
          </a:p>
        </p:txBody>
      </p:sp>
      <p:sp>
        <p:nvSpPr>
          <p:cNvPr id="11" name="object 65">
            <a:extLst>
              <a:ext uri="{FF2B5EF4-FFF2-40B4-BE49-F238E27FC236}">
                <a16:creationId xmlns:a16="http://schemas.microsoft.com/office/drawing/2014/main" id="{92EA61DA-F68D-A285-295F-D2DDD7D1946E}"/>
              </a:ext>
            </a:extLst>
          </p:cNvPr>
          <p:cNvSpPr txBox="1"/>
          <p:nvPr/>
        </p:nvSpPr>
        <p:spPr>
          <a:xfrm>
            <a:off x="3331241" y="3012266"/>
            <a:ext cx="161059" cy="432955"/>
          </a:xfrm>
          <a:prstGeom prst="rect">
            <a:avLst/>
          </a:prstGeom>
        </p:spPr>
        <p:txBody>
          <a:bodyPr vert="horz" wrap="square" lIns="0" tIns="8659"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a:lnSpc>
                <a:spcPct val="100000"/>
              </a:lnSpc>
              <a:spcBef>
                <a:spcPts val="68"/>
              </a:spcBef>
            </a:pPr>
            <a:r>
              <a:rPr sz="2727" b="1" spc="-256">
                <a:solidFill>
                  <a:srgbClr val="11567C"/>
                </a:solidFill>
                <a:latin typeface="Calibri"/>
                <a:cs typeface="Calibri"/>
              </a:rPr>
              <a:t>1</a:t>
            </a:r>
            <a:endParaRPr sz="2727">
              <a:latin typeface="Calibri"/>
              <a:cs typeface="Calibri"/>
            </a:endParaRPr>
          </a:p>
        </p:txBody>
      </p:sp>
      <p:sp>
        <p:nvSpPr>
          <p:cNvPr id="14" name="TextBox 13">
            <a:extLst>
              <a:ext uri="{FF2B5EF4-FFF2-40B4-BE49-F238E27FC236}">
                <a16:creationId xmlns:a16="http://schemas.microsoft.com/office/drawing/2014/main" id="{695851C6-6BAE-68DB-ABC8-A0332946FDC6}"/>
              </a:ext>
            </a:extLst>
          </p:cNvPr>
          <p:cNvSpPr txBox="1"/>
          <p:nvPr/>
        </p:nvSpPr>
        <p:spPr>
          <a:xfrm flipH="1">
            <a:off x="1390089" y="3641610"/>
            <a:ext cx="428464" cy="512000"/>
          </a:xfrm>
          <a:prstGeom prst="rect">
            <a:avLst/>
          </a:prstGeom>
          <a:noFill/>
        </p:spPr>
        <p:txBody>
          <a:bodyPr wrap="square">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51953">
              <a:lnSpc>
                <a:spcPct val="100000"/>
              </a:lnSpc>
              <a:spcBef>
                <a:spcPts val="1251"/>
              </a:spcBef>
            </a:pPr>
            <a:r>
              <a:rPr lang="en-US" sz="2727" b="1" spc="286">
                <a:solidFill>
                  <a:srgbClr val="11567C"/>
                </a:solidFill>
                <a:latin typeface="Calibri"/>
                <a:cs typeface="Calibri"/>
              </a:rPr>
              <a:t>2</a:t>
            </a:r>
            <a:endParaRPr lang="en-US" sz="2727">
              <a:latin typeface="Calibri"/>
              <a:cs typeface="Calibri"/>
            </a:endParaRPr>
          </a:p>
        </p:txBody>
      </p:sp>
      <p:sp>
        <p:nvSpPr>
          <p:cNvPr id="20" name="object 11">
            <a:extLst>
              <a:ext uri="{FF2B5EF4-FFF2-40B4-BE49-F238E27FC236}">
                <a16:creationId xmlns:a16="http://schemas.microsoft.com/office/drawing/2014/main" id="{EE1310BF-2BD2-B9EA-9077-82F00B009966}"/>
              </a:ext>
            </a:extLst>
          </p:cNvPr>
          <p:cNvSpPr txBox="1"/>
          <p:nvPr/>
        </p:nvSpPr>
        <p:spPr>
          <a:xfrm>
            <a:off x="3659723" y="3109383"/>
            <a:ext cx="1908031" cy="250244"/>
          </a:xfrm>
          <a:prstGeom prst="rect">
            <a:avLst/>
          </a:prstGeom>
        </p:spPr>
        <p:txBody>
          <a:bodyPr vert="horz" wrap="square" lIns="0" tIns="8226"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3464">
              <a:lnSpc>
                <a:spcPct val="102299"/>
              </a:lnSpc>
              <a:spcBef>
                <a:spcPts val="65"/>
              </a:spcBef>
            </a:pPr>
            <a:r>
              <a:rPr lang="en-US" sz="784" spc="75">
                <a:solidFill>
                  <a:srgbClr val="231F20"/>
                </a:solidFill>
                <a:latin typeface="Calibri"/>
                <a:cs typeface="Calibri"/>
              </a:rPr>
              <a:t>Safely deliver a quality 1,200-foot lock efficiently and cost effectively</a:t>
            </a:r>
            <a:endParaRPr sz="784">
              <a:latin typeface="Calibri"/>
              <a:cs typeface="Calibri"/>
            </a:endParaRPr>
          </a:p>
        </p:txBody>
      </p:sp>
      <p:sp>
        <p:nvSpPr>
          <p:cNvPr id="53" name="object 11">
            <a:extLst>
              <a:ext uri="{FF2B5EF4-FFF2-40B4-BE49-F238E27FC236}">
                <a16:creationId xmlns:a16="http://schemas.microsoft.com/office/drawing/2014/main" id="{7CE17B34-A2FA-8798-88C6-6A27B07F0E27}"/>
              </a:ext>
            </a:extLst>
          </p:cNvPr>
          <p:cNvSpPr txBox="1"/>
          <p:nvPr/>
        </p:nvSpPr>
        <p:spPr>
          <a:xfrm>
            <a:off x="1821722" y="3627882"/>
            <a:ext cx="1477322" cy="496377"/>
          </a:xfrm>
          <a:prstGeom prst="rect">
            <a:avLst/>
          </a:prstGeom>
        </p:spPr>
        <p:txBody>
          <a:bodyPr vert="horz" wrap="square" lIns="0" tIns="8226" rIns="0" bIns="0" rtlCol="0" anchor="t">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3464">
              <a:lnSpc>
                <a:spcPct val="102299"/>
              </a:lnSpc>
              <a:spcBef>
                <a:spcPts val="65"/>
              </a:spcBef>
            </a:pPr>
            <a:r>
              <a:rPr lang="en-US" sz="784" spc="75">
                <a:solidFill>
                  <a:srgbClr val="231F20"/>
                </a:solidFill>
                <a:latin typeface="Calibri"/>
                <a:cs typeface="Calibri"/>
              </a:rPr>
              <a:t>Construct the project while minimizing impacts and maintaining predictability to existing navigation traffic</a:t>
            </a:r>
            <a:endParaRPr sz="784">
              <a:latin typeface="Calibri"/>
              <a:cs typeface="Calibri"/>
            </a:endParaRPr>
          </a:p>
        </p:txBody>
      </p:sp>
      <p:sp>
        <p:nvSpPr>
          <p:cNvPr id="54" name="object 11">
            <a:extLst>
              <a:ext uri="{FF2B5EF4-FFF2-40B4-BE49-F238E27FC236}">
                <a16:creationId xmlns:a16="http://schemas.microsoft.com/office/drawing/2014/main" id="{440CC6A8-AF29-C25E-D380-01240BB6B418}"/>
              </a:ext>
            </a:extLst>
          </p:cNvPr>
          <p:cNvSpPr txBox="1"/>
          <p:nvPr/>
        </p:nvSpPr>
        <p:spPr>
          <a:xfrm>
            <a:off x="3995002" y="3922173"/>
            <a:ext cx="1477322" cy="373310"/>
          </a:xfrm>
          <a:prstGeom prst="rect">
            <a:avLst/>
          </a:prstGeom>
        </p:spPr>
        <p:txBody>
          <a:bodyPr vert="horz" wrap="square" lIns="0" tIns="8226"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3464">
              <a:lnSpc>
                <a:spcPct val="102299"/>
              </a:lnSpc>
              <a:spcBef>
                <a:spcPts val="65"/>
              </a:spcBef>
            </a:pPr>
            <a:r>
              <a:rPr lang="en-US" sz="784" spc="75">
                <a:solidFill>
                  <a:srgbClr val="231F20"/>
                </a:solidFill>
                <a:latin typeface="Calibri"/>
                <a:cs typeface="Calibri"/>
              </a:rPr>
              <a:t>Navigation stakeholders will be integrated throughout the design and construction</a:t>
            </a:r>
            <a:endParaRPr lang="en-US" sz="784">
              <a:latin typeface="Calibri"/>
              <a:cs typeface="Calibri"/>
            </a:endParaRPr>
          </a:p>
        </p:txBody>
      </p:sp>
      <p:sp>
        <p:nvSpPr>
          <p:cNvPr id="2" name="Rectangle 1">
            <a:extLst>
              <a:ext uri="{FF2B5EF4-FFF2-40B4-BE49-F238E27FC236}">
                <a16:creationId xmlns:a16="http://schemas.microsoft.com/office/drawing/2014/main" id="{9D5519F0-7F40-1B5D-E62D-3EB56BE317B8}"/>
              </a:ext>
            </a:extLst>
          </p:cNvPr>
          <p:cNvSpPr/>
          <p:nvPr/>
        </p:nvSpPr>
        <p:spPr>
          <a:xfrm>
            <a:off x="1099704" y="6507454"/>
            <a:ext cx="4463076" cy="3414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algn="ctr"/>
            <a:r>
              <a:rPr lang="en-US" sz="682" b="1">
                <a:solidFill>
                  <a:schemeClr val="accent1"/>
                </a:solidFill>
                <a:hlinkClick r:id="rId11"/>
              </a:rPr>
              <a:t>https://www.mvr.usace.army.mil/NESP/Navigation-Improvements/</a:t>
            </a:r>
            <a:r>
              <a:rPr lang="en-US" sz="682" b="1">
                <a:solidFill>
                  <a:schemeClr val="accent1"/>
                </a:solidFill>
              </a:rPr>
              <a:t>   </a:t>
            </a:r>
          </a:p>
        </p:txBody>
      </p:sp>
      <p:grpSp>
        <p:nvGrpSpPr>
          <p:cNvPr id="19" name="Group 18">
            <a:extLst>
              <a:ext uri="{FF2B5EF4-FFF2-40B4-BE49-F238E27FC236}">
                <a16:creationId xmlns:a16="http://schemas.microsoft.com/office/drawing/2014/main" id="{F90EAC4C-1F7E-FA29-1080-798D728A1523}"/>
              </a:ext>
            </a:extLst>
          </p:cNvPr>
          <p:cNvGrpSpPr>
            <a:grpSpLocks noChangeAspect="1"/>
          </p:cNvGrpSpPr>
          <p:nvPr/>
        </p:nvGrpSpPr>
        <p:grpSpPr>
          <a:xfrm flipH="1">
            <a:off x="6321929" y="4513239"/>
            <a:ext cx="4590614" cy="442325"/>
            <a:chOff x="5533130" y="9011670"/>
            <a:chExt cx="3657600" cy="352425"/>
          </a:xfrm>
        </p:grpSpPr>
        <p:sp>
          <p:nvSpPr>
            <p:cNvPr id="56" name="object 319">
              <a:extLst>
                <a:ext uri="{FF2B5EF4-FFF2-40B4-BE49-F238E27FC236}">
                  <a16:creationId xmlns:a16="http://schemas.microsoft.com/office/drawing/2014/main" id="{E8E8FCA0-E8A4-C7D8-AB91-D62C46D4D9B4}"/>
                </a:ext>
              </a:extLst>
            </p:cNvPr>
            <p:cNvSpPr/>
            <p:nvPr/>
          </p:nvSpPr>
          <p:spPr>
            <a:xfrm>
              <a:off x="5533130" y="9011670"/>
              <a:ext cx="3657600" cy="352425"/>
            </a:xfrm>
            <a:custGeom>
              <a:avLst/>
              <a:gdLst/>
              <a:ahLst/>
              <a:cxnLst/>
              <a:rect l="l" t="t" r="r" b="b"/>
              <a:pathLst>
                <a:path w="3657600" h="352425">
                  <a:moveTo>
                    <a:pt x="2373020" y="262191"/>
                  </a:moveTo>
                  <a:lnTo>
                    <a:pt x="2355989" y="248005"/>
                  </a:lnTo>
                  <a:lnTo>
                    <a:pt x="2348484" y="240931"/>
                  </a:lnTo>
                  <a:lnTo>
                    <a:pt x="2340483" y="231965"/>
                  </a:lnTo>
                  <a:lnTo>
                    <a:pt x="2329637" y="219240"/>
                  </a:lnTo>
                  <a:lnTo>
                    <a:pt x="2316035" y="204012"/>
                  </a:lnTo>
                  <a:lnTo>
                    <a:pt x="2281148" y="172542"/>
                  </a:lnTo>
                  <a:lnTo>
                    <a:pt x="2244750" y="154787"/>
                  </a:lnTo>
                  <a:lnTo>
                    <a:pt x="2232114" y="153428"/>
                  </a:lnTo>
                  <a:lnTo>
                    <a:pt x="2222525" y="154736"/>
                  </a:lnTo>
                  <a:lnTo>
                    <a:pt x="2212111" y="155778"/>
                  </a:lnTo>
                  <a:lnTo>
                    <a:pt x="2199932" y="156629"/>
                  </a:lnTo>
                  <a:lnTo>
                    <a:pt x="2165756" y="158369"/>
                  </a:lnTo>
                  <a:lnTo>
                    <a:pt x="2144141" y="159791"/>
                  </a:lnTo>
                  <a:lnTo>
                    <a:pt x="2124443" y="161480"/>
                  </a:lnTo>
                  <a:lnTo>
                    <a:pt x="2110981" y="163322"/>
                  </a:lnTo>
                  <a:lnTo>
                    <a:pt x="2100783" y="164058"/>
                  </a:lnTo>
                  <a:lnTo>
                    <a:pt x="2088819" y="163309"/>
                  </a:lnTo>
                  <a:lnTo>
                    <a:pt x="2076246" y="162191"/>
                  </a:lnTo>
                  <a:lnTo>
                    <a:pt x="2064270" y="161823"/>
                  </a:lnTo>
                  <a:lnTo>
                    <a:pt x="2053043" y="165252"/>
                  </a:lnTo>
                  <a:lnTo>
                    <a:pt x="2042109" y="172516"/>
                  </a:lnTo>
                  <a:lnTo>
                    <a:pt x="2031771" y="180251"/>
                  </a:lnTo>
                  <a:lnTo>
                    <a:pt x="2022309" y="185064"/>
                  </a:lnTo>
                  <a:lnTo>
                    <a:pt x="2007298" y="184924"/>
                  </a:lnTo>
                  <a:lnTo>
                    <a:pt x="1954847" y="177965"/>
                  </a:lnTo>
                  <a:lnTo>
                    <a:pt x="1926920" y="176161"/>
                  </a:lnTo>
                  <a:lnTo>
                    <a:pt x="1875409" y="178320"/>
                  </a:lnTo>
                  <a:lnTo>
                    <a:pt x="1829968" y="185762"/>
                  </a:lnTo>
                  <a:lnTo>
                    <a:pt x="1823707" y="188163"/>
                  </a:lnTo>
                  <a:lnTo>
                    <a:pt x="1818779" y="189623"/>
                  </a:lnTo>
                  <a:lnTo>
                    <a:pt x="1813712" y="189522"/>
                  </a:lnTo>
                  <a:lnTo>
                    <a:pt x="1807641" y="186321"/>
                  </a:lnTo>
                  <a:lnTo>
                    <a:pt x="1800491" y="179870"/>
                  </a:lnTo>
                  <a:lnTo>
                    <a:pt x="1791944" y="171577"/>
                  </a:lnTo>
                  <a:lnTo>
                    <a:pt x="1781644" y="162826"/>
                  </a:lnTo>
                  <a:lnTo>
                    <a:pt x="1772589" y="155879"/>
                  </a:lnTo>
                  <a:lnTo>
                    <a:pt x="1766455" y="152501"/>
                  </a:lnTo>
                  <a:lnTo>
                    <a:pt x="1760994" y="153289"/>
                  </a:lnTo>
                  <a:lnTo>
                    <a:pt x="1753946" y="158864"/>
                  </a:lnTo>
                  <a:lnTo>
                    <a:pt x="1744357" y="164249"/>
                  </a:lnTo>
                  <a:lnTo>
                    <a:pt x="1733702" y="165227"/>
                  </a:lnTo>
                  <a:lnTo>
                    <a:pt x="1723275" y="163525"/>
                  </a:lnTo>
                  <a:lnTo>
                    <a:pt x="1714360" y="160845"/>
                  </a:lnTo>
                  <a:lnTo>
                    <a:pt x="1704352" y="159207"/>
                  </a:lnTo>
                  <a:lnTo>
                    <a:pt x="1691259" y="159296"/>
                  </a:lnTo>
                  <a:lnTo>
                    <a:pt x="1677339" y="160769"/>
                  </a:lnTo>
                  <a:lnTo>
                    <a:pt x="1649107" y="166725"/>
                  </a:lnTo>
                  <a:lnTo>
                    <a:pt x="1627416" y="170167"/>
                  </a:lnTo>
                  <a:lnTo>
                    <a:pt x="1605368" y="172415"/>
                  </a:lnTo>
                  <a:lnTo>
                    <a:pt x="1588477" y="172212"/>
                  </a:lnTo>
                  <a:lnTo>
                    <a:pt x="1574266" y="168135"/>
                  </a:lnTo>
                  <a:lnTo>
                    <a:pt x="1558544" y="161518"/>
                  </a:lnTo>
                  <a:lnTo>
                    <a:pt x="1544218" y="155181"/>
                  </a:lnTo>
                  <a:lnTo>
                    <a:pt x="1534248" y="151942"/>
                  </a:lnTo>
                  <a:lnTo>
                    <a:pt x="1525371" y="153708"/>
                  </a:lnTo>
                  <a:lnTo>
                    <a:pt x="1514259" y="158673"/>
                  </a:lnTo>
                  <a:lnTo>
                    <a:pt x="1503743" y="164109"/>
                  </a:lnTo>
                  <a:lnTo>
                    <a:pt x="1496644" y="167271"/>
                  </a:lnTo>
                  <a:lnTo>
                    <a:pt x="1491576" y="169125"/>
                  </a:lnTo>
                  <a:lnTo>
                    <a:pt x="1485519" y="171716"/>
                  </a:lnTo>
                  <a:lnTo>
                    <a:pt x="1478788" y="173939"/>
                  </a:lnTo>
                  <a:lnTo>
                    <a:pt x="1464779" y="175323"/>
                  </a:lnTo>
                  <a:lnTo>
                    <a:pt x="1457807" y="177520"/>
                  </a:lnTo>
                  <a:lnTo>
                    <a:pt x="1441234" y="184086"/>
                  </a:lnTo>
                  <a:lnTo>
                    <a:pt x="1430540" y="185813"/>
                  </a:lnTo>
                  <a:lnTo>
                    <a:pt x="1418958" y="184569"/>
                  </a:lnTo>
                  <a:lnTo>
                    <a:pt x="1407833" y="180746"/>
                  </a:lnTo>
                  <a:lnTo>
                    <a:pt x="1398485" y="174688"/>
                  </a:lnTo>
                  <a:lnTo>
                    <a:pt x="1389951" y="169799"/>
                  </a:lnTo>
                  <a:lnTo>
                    <a:pt x="1380667" y="168249"/>
                  </a:lnTo>
                  <a:lnTo>
                    <a:pt x="1371092" y="168567"/>
                  </a:lnTo>
                  <a:lnTo>
                    <a:pt x="1361668" y="169240"/>
                  </a:lnTo>
                  <a:lnTo>
                    <a:pt x="1352461" y="171983"/>
                  </a:lnTo>
                  <a:lnTo>
                    <a:pt x="1343507" y="177025"/>
                  </a:lnTo>
                  <a:lnTo>
                    <a:pt x="1335227" y="180784"/>
                  </a:lnTo>
                  <a:lnTo>
                    <a:pt x="1328026" y="179628"/>
                  </a:lnTo>
                  <a:lnTo>
                    <a:pt x="1321955" y="174828"/>
                  </a:lnTo>
                  <a:lnTo>
                    <a:pt x="1315110" y="171653"/>
                  </a:lnTo>
                  <a:lnTo>
                    <a:pt x="1304912" y="172466"/>
                  </a:lnTo>
                  <a:lnTo>
                    <a:pt x="1273683" y="186347"/>
                  </a:lnTo>
                  <a:lnTo>
                    <a:pt x="1265377" y="185991"/>
                  </a:lnTo>
                  <a:lnTo>
                    <a:pt x="1259890" y="181089"/>
                  </a:lnTo>
                  <a:lnTo>
                    <a:pt x="1253210" y="174193"/>
                  </a:lnTo>
                  <a:lnTo>
                    <a:pt x="1245476" y="169595"/>
                  </a:lnTo>
                  <a:lnTo>
                    <a:pt x="1239164" y="168554"/>
                  </a:lnTo>
                  <a:lnTo>
                    <a:pt x="1233728" y="169100"/>
                  </a:lnTo>
                  <a:lnTo>
                    <a:pt x="1228661" y="169240"/>
                  </a:lnTo>
                  <a:lnTo>
                    <a:pt x="1221930" y="168262"/>
                  </a:lnTo>
                  <a:lnTo>
                    <a:pt x="1212037" y="176669"/>
                  </a:lnTo>
                  <a:lnTo>
                    <a:pt x="1210462" y="177647"/>
                  </a:lnTo>
                  <a:lnTo>
                    <a:pt x="1206538" y="177203"/>
                  </a:lnTo>
                  <a:lnTo>
                    <a:pt x="1190523" y="172986"/>
                  </a:lnTo>
                  <a:lnTo>
                    <a:pt x="1183932" y="171716"/>
                  </a:lnTo>
                  <a:lnTo>
                    <a:pt x="1177607" y="171221"/>
                  </a:lnTo>
                  <a:lnTo>
                    <a:pt x="1170876" y="176161"/>
                  </a:lnTo>
                  <a:lnTo>
                    <a:pt x="1162570" y="181610"/>
                  </a:lnTo>
                  <a:lnTo>
                    <a:pt x="1157846" y="182714"/>
                  </a:lnTo>
                  <a:lnTo>
                    <a:pt x="1148537" y="175272"/>
                  </a:lnTo>
                  <a:lnTo>
                    <a:pt x="1138021" y="172212"/>
                  </a:lnTo>
                  <a:lnTo>
                    <a:pt x="1126134" y="171500"/>
                  </a:lnTo>
                  <a:lnTo>
                    <a:pt x="1111859" y="172135"/>
                  </a:lnTo>
                  <a:lnTo>
                    <a:pt x="1107541" y="171716"/>
                  </a:lnTo>
                  <a:lnTo>
                    <a:pt x="1102283" y="170408"/>
                  </a:lnTo>
                  <a:lnTo>
                    <a:pt x="1095171" y="169062"/>
                  </a:lnTo>
                  <a:lnTo>
                    <a:pt x="1087615" y="168173"/>
                  </a:lnTo>
                  <a:lnTo>
                    <a:pt x="1073531" y="168567"/>
                  </a:lnTo>
                  <a:lnTo>
                    <a:pt x="1064145" y="168186"/>
                  </a:lnTo>
                  <a:lnTo>
                    <a:pt x="1055585" y="167347"/>
                  </a:lnTo>
                  <a:lnTo>
                    <a:pt x="1050544" y="166281"/>
                  </a:lnTo>
                  <a:lnTo>
                    <a:pt x="1047381" y="164795"/>
                  </a:lnTo>
                  <a:lnTo>
                    <a:pt x="1040650" y="151942"/>
                  </a:lnTo>
                  <a:lnTo>
                    <a:pt x="1020064" y="150952"/>
                  </a:lnTo>
                  <a:lnTo>
                    <a:pt x="1020064" y="164299"/>
                  </a:lnTo>
                  <a:lnTo>
                    <a:pt x="1012545" y="165785"/>
                  </a:lnTo>
                  <a:lnTo>
                    <a:pt x="1006894" y="168173"/>
                  </a:lnTo>
                  <a:lnTo>
                    <a:pt x="1000671" y="171907"/>
                  </a:lnTo>
                  <a:lnTo>
                    <a:pt x="992949" y="175171"/>
                  </a:lnTo>
                  <a:lnTo>
                    <a:pt x="982853" y="176161"/>
                  </a:lnTo>
                  <a:lnTo>
                    <a:pt x="972426" y="173697"/>
                  </a:lnTo>
                  <a:lnTo>
                    <a:pt x="956462" y="165811"/>
                  </a:lnTo>
                  <a:lnTo>
                    <a:pt x="949604" y="165290"/>
                  </a:lnTo>
                  <a:lnTo>
                    <a:pt x="935990" y="169240"/>
                  </a:lnTo>
                  <a:lnTo>
                    <a:pt x="929284" y="170434"/>
                  </a:lnTo>
                  <a:lnTo>
                    <a:pt x="922693" y="170230"/>
                  </a:lnTo>
                  <a:lnTo>
                    <a:pt x="916597" y="167881"/>
                  </a:lnTo>
                  <a:lnTo>
                    <a:pt x="910755" y="164058"/>
                  </a:lnTo>
                  <a:lnTo>
                    <a:pt x="904252" y="160223"/>
                  </a:lnTo>
                  <a:lnTo>
                    <a:pt x="896162" y="157873"/>
                  </a:lnTo>
                  <a:lnTo>
                    <a:pt x="887031" y="157441"/>
                  </a:lnTo>
                  <a:lnTo>
                    <a:pt x="878052" y="158127"/>
                  </a:lnTo>
                  <a:lnTo>
                    <a:pt x="869226" y="159537"/>
                  </a:lnTo>
                  <a:lnTo>
                    <a:pt x="860539" y="161340"/>
                  </a:lnTo>
                  <a:lnTo>
                    <a:pt x="848741" y="163334"/>
                  </a:lnTo>
                  <a:lnTo>
                    <a:pt x="832637" y="165468"/>
                  </a:lnTo>
                  <a:lnTo>
                    <a:pt x="799973" y="169240"/>
                  </a:lnTo>
                  <a:lnTo>
                    <a:pt x="789546" y="172643"/>
                  </a:lnTo>
                  <a:lnTo>
                    <a:pt x="783348" y="178320"/>
                  </a:lnTo>
                  <a:lnTo>
                    <a:pt x="778929" y="183908"/>
                  </a:lnTo>
                  <a:lnTo>
                    <a:pt x="773849" y="187045"/>
                  </a:lnTo>
                  <a:lnTo>
                    <a:pt x="765975" y="185737"/>
                  </a:lnTo>
                  <a:lnTo>
                    <a:pt x="755345" y="181419"/>
                  </a:lnTo>
                  <a:lnTo>
                    <a:pt x="742784" y="176822"/>
                  </a:lnTo>
                  <a:lnTo>
                    <a:pt x="729119" y="174688"/>
                  </a:lnTo>
                  <a:lnTo>
                    <a:pt x="710336" y="174396"/>
                  </a:lnTo>
                  <a:lnTo>
                    <a:pt x="686269" y="173139"/>
                  </a:lnTo>
                  <a:lnTo>
                    <a:pt x="663549" y="170307"/>
                  </a:lnTo>
                  <a:lnTo>
                    <a:pt x="648766" y="165290"/>
                  </a:lnTo>
                  <a:lnTo>
                    <a:pt x="640422" y="159219"/>
                  </a:lnTo>
                  <a:lnTo>
                    <a:pt x="631952" y="154216"/>
                  </a:lnTo>
                  <a:lnTo>
                    <a:pt x="622274" y="151168"/>
                  </a:lnTo>
                  <a:lnTo>
                    <a:pt x="610374" y="150952"/>
                  </a:lnTo>
                  <a:lnTo>
                    <a:pt x="598131" y="155079"/>
                  </a:lnTo>
                  <a:lnTo>
                    <a:pt x="587857" y="162509"/>
                  </a:lnTo>
                  <a:lnTo>
                    <a:pt x="579145" y="170205"/>
                  </a:lnTo>
                  <a:lnTo>
                    <a:pt x="571576" y="175183"/>
                  </a:lnTo>
                  <a:lnTo>
                    <a:pt x="563105" y="175526"/>
                  </a:lnTo>
                  <a:lnTo>
                    <a:pt x="543026" y="170649"/>
                  </a:lnTo>
                  <a:lnTo>
                    <a:pt x="534771" y="170726"/>
                  </a:lnTo>
                  <a:lnTo>
                    <a:pt x="527545" y="171069"/>
                  </a:lnTo>
                  <a:lnTo>
                    <a:pt x="519976" y="168681"/>
                  </a:lnTo>
                  <a:lnTo>
                    <a:pt x="506666" y="161823"/>
                  </a:lnTo>
                  <a:lnTo>
                    <a:pt x="500265" y="160985"/>
                  </a:lnTo>
                  <a:lnTo>
                    <a:pt x="492861" y="162509"/>
                  </a:lnTo>
                  <a:lnTo>
                    <a:pt x="486117" y="164680"/>
                  </a:lnTo>
                  <a:lnTo>
                    <a:pt x="481723" y="165785"/>
                  </a:lnTo>
                  <a:lnTo>
                    <a:pt x="478167" y="165785"/>
                  </a:lnTo>
                  <a:lnTo>
                    <a:pt x="465099" y="155905"/>
                  </a:lnTo>
                  <a:lnTo>
                    <a:pt x="460743" y="155905"/>
                  </a:lnTo>
                  <a:lnTo>
                    <a:pt x="455587" y="156349"/>
                  </a:lnTo>
                  <a:lnTo>
                    <a:pt x="447687" y="157632"/>
                  </a:lnTo>
                  <a:lnTo>
                    <a:pt x="438594" y="159651"/>
                  </a:lnTo>
                  <a:lnTo>
                    <a:pt x="429869" y="162331"/>
                  </a:lnTo>
                  <a:lnTo>
                    <a:pt x="422567" y="162852"/>
                  </a:lnTo>
                  <a:lnTo>
                    <a:pt x="416509" y="159854"/>
                  </a:lnTo>
                  <a:lnTo>
                    <a:pt x="407314" y="151447"/>
                  </a:lnTo>
                  <a:lnTo>
                    <a:pt x="401980" y="149834"/>
                  </a:lnTo>
                  <a:lnTo>
                    <a:pt x="394639" y="150088"/>
                  </a:lnTo>
                  <a:lnTo>
                    <a:pt x="386715" y="150888"/>
                  </a:lnTo>
                  <a:lnTo>
                    <a:pt x="372656" y="150952"/>
                  </a:lnTo>
                  <a:lnTo>
                    <a:pt x="357886" y="152273"/>
                  </a:lnTo>
                  <a:lnTo>
                    <a:pt x="352285" y="151447"/>
                  </a:lnTo>
                  <a:lnTo>
                    <a:pt x="344208" y="149644"/>
                  </a:lnTo>
                  <a:lnTo>
                    <a:pt x="315887" y="145884"/>
                  </a:lnTo>
                  <a:lnTo>
                    <a:pt x="302018" y="143535"/>
                  </a:lnTo>
                  <a:lnTo>
                    <a:pt x="291553" y="142544"/>
                  </a:lnTo>
                  <a:lnTo>
                    <a:pt x="283959" y="143725"/>
                  </a:lnTo>
                  <a:lnTo>
                    <a:pt x="278358" y="145554"/>
                  </a:lnTo>
                  <a:lnTo>
                    <a:pt x="273913" y="146507"/>
                  </a:lnTo>
                  <a:lnTo>
                    <a:pt x="268376" y="146507"/>
                  </a:lnTo>
                  <a:lnTo>
                    <a:pt x="265201" y="153924"/>
                  </a:lnTo>
                  <a:lnTo>
                    <a:pt x="260451" y="155409"/>
                  </a:lnTo>
                  <a:lnTo>
                    <a:pt x="247789" y="160274"/>
                  </a:lnTo>
                  <a:lnTo>
                    <a:pt x="239407" y="163118"/>
                  </a:lnTo>
                  <a:lnTo>
                    <a:pt x="231559" y="164795"/>
                  </a:lnTo>
                  <a:lnTo>
                    <a:pt x="222059" y="165785"/>
                  </a:lnTo>
                  <a:lnTo>
                    <a:pt x="218897" y="159359"/>
                  </a:lnTo>
                  <a:lnTo>
                    <a:pt x="212140" y="156679"/>
                  </a:lnTo>
                  <a:lnTo>
                    <a:pt x="204343" y="154165"/>
                  </a:lnTo>
                  <a:lnTo>
                    <a:pt x="195808" y="152387"/>
                  </a:lnTo>
                  <a:lnTo>
                    <a:pt x="189204" y="152933"/>
                  </a:lnTo>
                  <a:lnTo>
                    <a:pt x="181381" y="155727"/>
                  </a:lnTo>
                  <a:lnTo>
                    <a:pt x="169710" y="158991"/>
                  </a:lnTo>
                  <a:lnTo>
                    <a:pt x="157594" y="161696"/>
                  </a:lnTo>
                  <a:lnTo>
                    <a:pt x="148437" y="162826"/>
                  </a:lnTo>
                  <a:lnTo>
                    <a:pt x="139725" y="162826"/>
                  </a:lnTo>
                  <a:lnTo>
                    <a:pt x="136410" y="169468"/>
                  </a:lnTo>
                  <a:lnTo>
                    <a:pt x="126911" y="172427"/>
                  </a:lnTo>
                  <a:lnTo>
                    <a:pt x="129032" y="179628"/>
                  </a:lnTo>
                  <a:lnTo>
                    <a:pt x="125082" y="182587"/>
                  </a:lnTo>
                  <a:lnTo>
                    <a:pt x="118745" y="189026"/>
                  </a:lnTo>
                  <a:lnTo>
                    <a:pt x="107569" y="202793"/>
                  </a:lnTo>
                  <a:lnTo>
                    <a:pt x="101130" y="209854"/>
                  </a:lnTo>
                  <a:lnTo>
                    <a:pt x="94107" y="216255"/>
                  </a:lnTo>
                  <a:lnTo>
                    <a:pt x="87083" y="220662"/>
                  </a:lnTo>
                  <a:lnTo>
                    <a:pt x="80987" y="223570"/>
                  </a:lnTo>
                  <a:lnTo>
                    <a:pt x="72478" y="229133"/>
                  </a:lnTo>
                  <a:lnTo>
                    <a:pt x="55740" y="241452"/>
                  </a:lnTo>
                  <a:lnTo>
                    <a:pt x="24930" y="264655"/>
                  </a:lnTo>
                  <a:lnTo>
                    <a:pt x="2373020" y="262191"/>
                  </a:lnTo>
                  <a:close/>
                </a:path>
                <a:path w="3657600" h="352425">
                  <a:moveTo>
                    <a:pt x="2374239" y="268008"/>
                  </a:moveTo>
                  <a:lnTo>
                    <a:pt x="12433" y="270484"/>
                  </a:lnTo>
                  <a:lnTo>
                    <a:pt x="0" y="331558"/>
                  </a:lnTo>
                  <a:lnTo>
                    <a:pt x="2373020" y="331558"/>
                  </a:lnTo>
                  <a:lnTo>
                    <a:pt x="2374239" y="268008"/>
                  </a:lnTo>
                  <a:close/>
                </a:path>
                <a:path w="3657600" h="352425">
                  <a:moveTo>
                    <a:pt x="2758452" y="6642"/>
                  </a:moveTo>
                  <a:lnTo>
                    <a:pt x="2751810" y="0"/>
                  </a:lnTo>
                  <a:lnTo>
                    <a:pt x="2735415" y="0"/>
                  </a:lnTo>
                  <a:lnTo>
                    <a:pt x="2728785" y="6642"/>
                  </a:lnTo>
                  <a:lnTo>
                    <a:pt x="2728785" y="14820"/>
                  </a:lnTo>
                  <a:lnTo>
                    <a:pt x="2728785" y="23025"/>
                  </a:lnTo>
                  <a:lnTo>
                    <a:pt x="2735415" y="29654"/>
                  </a:lnTo>
                  <a:lnTo>
                    <a:pt x="2740088" y="29654"/>
                  </a:lnTo>
                  <a:lnTo>
                    <a:pt x="2740088" y="52057"/>
                  </a:lnTo>
                  <a:lnTo>
                    <a:pt x="2747568" y="52057"/>
                  </a:lnTo>
                  <a:lnTo>
                    <a:pt x="2747568" y="29654"/>
                  </a:lnTo>
                  <a:lnTo>
                    <a:pt x="2751810" y="29654"/>
                  </a:lnTo>
                  <a:lnTo>
                    <a:pt x="2758452" y="23025"/>
                  </a:lnTo>
                  <a:lnTo>
                    <a:pt x="2758452" y="6642"/>
                  </a:lnTo>
                  <a:close/>
                </a:path>
                <a:path w="3657600" h="352425">
                  <a:moveTo>
                    <a:pt x="3105899" y="248399"/>
                  </a:moveTo>
                  <a:lnTo>
                    <a:pt x="3072727" y="188036"/>
                  </a:lnTo>
                  <a:lnTo>
                    <a:pt x="3101898" y="181610"/>
                  </a:lnTo>
                  <a:lnTo>
                    <a:pt x="3101898" y="176161"/>
                  </a:lnTo>
                  <a:lnTo>
                    <a:pt x="3032188" y="176161"/>
                  </a:lnTo>
                  <a:lnTo>
                    <a:pt x="3032188" y="162814"/>
                  </a:lnTo>
                  <a:lnTo>
                    <a:pt x="2924403" y="162814"/>
                  </a:lnTo>
                  <a:lnTo>
                    <a:pt x="2879915" y="116344"/>
                  </a:lnTo>
                  <a:lnTo>
                    <a:pt x="2879915" y="52070"/>
                  </a:lnTo>
                  <a:lnTo>
                    <a:pt x="2722194" y="52070"/>
                  </a:lnTo>
                  <a:lnTo>
                    <a:pt x="2737040" y="112382"/>
                  </a:lnTo>
                  <a:lnTo>
                    <a:pt x="2725191" y="251218"/>
                  </a:lnTo>
                  <a:lnTo>
                    <a:pt x="2855925" y="250952"/>
                  </a:lnTo>
                  <a:lnTo>
                    <a:pt x="2886951" y="300164"/>
                  </a:lnTo>
                  <a:lnTo>
                    <a:pt x="3105747" y="300062"/>
                  </a:lnTo>
                  <a:lnTo>
                    <a:pt x="3105899" y="248399"/>
                  </a:lnTo>
                  <a:close/>
                </a:path>
                <a:path w="3657600" h="352425">
                  <a:moveTo>
                    <a:pt x="3657587" y="301739"/>
                  </a:moveTo>
                  <a:lnTo>
                    <a:pt x="2886329" y="301739"/>
                  </a:lnTo>
                  <a:lnTo>
                    <a:pt x="2855188" y="252793"/>
                  </a:lnTo>
                  <a:lnTo>
                    <a:pt x="2498725" y="252933"/>
                  </a:lnTo>
                  <a:lnTo>
                    <a:pt x="2419121" y="181597"/>
                  </a:lnTo>
                  <a:lnTo>
                    <a:pt x="2388476" y="181597"/>
                  </a:lnTo>
                  <a:lnTo>
                    <a:pt x="2388476" y="336346"/>
                  </a:lnTo>
                  <a:lnTo>
                    <a:pt x="2427528" y="336346"/>
                  </a:lnTo>
                  <a:lnTo>
                    <a:pt x="2427528" y="352005"/>
                  </a:lnTo>
                  <a:lnTo>
                    <a:pt x="3638473" y="352005"/>
                  </a:lnTo>
                  <a:lnTo>
                    <a:pt x="3657587" y="301739"/>
                  </a:lnTo>
                  <a:close/>
                </a:path>
              </a:pathLst>
            </a:custGeom>
            <a:solidFill>
              <a:srgbClr val="11557B"/>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endParaRPr sz="913"/>
            </a:p>
          </p:txBody>
        </p:sp>
        <p:sp>
          <p:nvSpPr>
            <p:cNvPr id="57" name="object 320">
              <a:extLst>
                <a:ext uri="{FF2B5EF4-FFF2-40B4-BE49-F238E27FC236}">
                  <a16:creationId xmlns:a16="http://schemas.microsoft.com/office/drawing/2014/main" id="{96813EE1-5E7F-7081-4B3C-A0334A11A926}"/>
                </a:ext>
              </a:extLst>
            </p:cNvPr>
            <p:cNvSpPr/>
            <p:nvPr/>
          </p:nvSpPr>
          <p:spPr>
            <a:xfrm>
              <a:off x="8280699" y="9142506"/>
              <a:ext cx="318135" cy="160020"/>
            </a:xfrm>
            <a:custGeom>
              <a:avLst/>
              <a:gdLst/>
              <a:ahLst/>
              <a:cxnLst/>
              <a:rect l="l" t="t" r="r" b="b"/>
              <a:pathLst>
                <a:path w="318134" h="160020">
                  <a:moveTo>
                    <a:pt x="138099" y="0"/>
                  </a:moveTo>
                  <a:lnTo>
                    <a:pt x="787" y="0"/>
                  </a:lnTo>
                  <a:lnTo>
                    <a:pt x="787" y="4292"/>
                  </a:lnTo>
                  <a:lnTo>
                    <a:pt x="138099" y="4292"/>
                  </a:lnTo>
                  <a:lnTo>
                    <a:pt x="138099" y="0"/>
                  </a:lnTo>
                  <a:close/>
                </a:path>
                <a:path w="318134" h="160020">
                  <a:moveTo>
                    <a:pt x="153606" y="16154"/>
                  </a:moveTo>
                  <a:lnTo>
                    <a:pt x="0" y="16154"/>
                  </a:lnTo>
                  <a:lnTo>
                    <a:pt x="0" y="20434"/>
                  </a:lnTo>
                  <a:lnTo>
                    <a:pt x="153606" y="20434"/>
                  </a:lnTo>
                  <a:lnTo>
                    <a:pt x="153606" y="16154"/>
                  </a:lnTo>
                  <a:close/>
                </a:path>
                <a:path w="318134" h="160020">
                  <a:moveTo>
                    <a:pt x="164807" y="36423"/>
                  </a:moveTo>
                  <a:lnTo>
                    <a:pt x="0" y="36423"/>
                  </a:lnTo>
                  <a:lnTo>
                    <a:pt x="0" y="40716"/>
                  </a:lnTo>
                  <a:lnTo>
                    <a:pt x="164807" y="40716"/>
                  </a:lnTo>
                  <a:lnTo>
                    <a:pt x="164807" y="36423"/>
                  </a:lnTo>
                  <a:close/>
                </a:path>
                <a:path w="318134" h="160020">
                  <a:moveTo>
                    <a:pt x="173672" y="72542"/>
                  </a:moveTo>
                  <a:lnTo>
                    <a:pt x="173126" y="71996"/>
                  </a:lnTo>
                  <a:lnTo>
                    <a:pt x="172097" y="70967"/>
                  </a:lnTo>
                  <a:lnTo>
                    <a:pt x="172097" y="73418"/>
                  </a:lnTo>
                  <a:lnTo>
                    <a:pt x="172097" y="88430"/>
                  </a:lnTo>
                  <a:lnTo>
                    <a:pt x="170675" y="89852"/>
                  </a:lnTo>
                  <a:lnTo>
                    <a:pt x="145097" y="89852"/>
                  </a:lnTo>
                  <a:lnTo>
                    <a:pt x="143675" y="88430"/>
                  </a:lnTo>
                  <a:lnTo>
                    <a:pt x="143675" y="73418"/>
                  </a:lnTo>
                  <a:lnTo>
                    <a:pt x="145097" y="71996"/>
                  </a:lnTo>
                  <a:lnTo>
                    <a:pt x="170675" y="71996"/>
                  </a:lnTo>
                  <a:lnTo>
                    <a:pt x="172097" y="73418"/>
                  </a:lnTo>
                  <a:lnTo>
                    <a:pt x="172097" y="70967"/>
                  </a:lnTo>
                  <a:lnTo>
                    <a:pt x="171551" y="70408"/>
                  </a:lnTo>
                  <a:lnTo>
                    <a:pt x="144221" y="70408"/>
                  </a:lnTo>
                  <a:lnTo>
                    <a:pt x="142100" y="72542"/>
                  </a:lnTo>
                  <a:lnTo>
                    <a:pt x="142100" y="89306"/>
                  </a:lnTo>
                  <a:lnTo>
                    <a:pt x="144221" y="91440"/>
                  </a:lnTo>
                  <a:lnTo>
                    <a:pt x="171551" y="91440"/>
                  </a:lnTo>
                  <a:lnTo>
                    <a:pt x="173126" y="89852"/>
                  </a:lnTo>
                  <a:lnTo>
                    <a:pt x="173672" y="89306"/>
                  </a:lnTo>
                  <a:lnTo>
                    <a:pt x="173672" y="72542"/>
                  </a:lnTo>
                  <a:close/>
                </a:path>
                <a:path w="318134" h="160020">
                  <a:moveTo>
                    <a:pt x="178816" y="62674"/>
                  </a:moveTo>
                  <a:lnTo>
                    <a:pt x="176834" y="60706"/>
                  </a:lnTo>
                  <a:lnTo>
                    <a:pt x="176834" y="63766"/>
                  </a:lnTo>
                  <a:lnTo>
                    <a:pt x="176834" y="154787"/>
                  </a:lnTo>
                  <a:lnTo>
                    <a:pt x="173723" y="157886"/>
                  </a:lnTo>
                  <a:lnTo>
                    <a:pt x="141376" y="157886"/>
                  </a:lnTo>
                  <a:lnTo>
                    <a:pt x="138264" y="154787"/>
                  </a:lnTo>
                  <a:lnTo>
                    <a:pt x="138264" y="63766"/>
                  </a:lnTo>
                  <a:lnTo>
                    <a:pt x="141376" y="60655"/>
                  </a:lnTo>
                  <a:lnTo>
                    <a:pt x="173723" y="60655"/>
                  </a:lnTo>
                  <a:lnTo>
                    <a:pt x="176834" y="63766"/>
                  </a:lnTo>
                  <a:lnTo>
                    <a:pt x="176834" y="60706"/>
                  </a:lnTo>
                  <a:lnTo>
                    <a:pt x="174815" y="58686"/>
                  </a:lnTo>
                  <a:lnTo>
                    <a:pt x="140284" y="58686"/>
                  </a:lnTo>
                  <a:lnTo>
                    <a:pt x="136296" y="62674"/>
                  </a:lnTo>
                  <a:lnTo>
                    <a:pt x="136296" y="155879"/>
                  </a:lnTo>
                  <a:lnTo>
                    <a:pt x="140284" y="159867"/>
                  </a:lnTo>
                  <a:lnTo>
                    <a:pt x="174815" y="159867"/>
                  </a:lnTo>
                  <a:lnTo>
                    <a:pt x="176796" y="157886"/>
                  </a:lnTo>
                  <a:lnTo>
                    <a:pt x="178816" y="155879"/>
                  </a:lnTo>
                  <a:lnTo>
                    <a:pt x="178816" y="62674"/>
                  </a:lnTo>
                  <a:close/>
                </a:path>
                <a:path w="318134" h="160020">
                  <a:moveTo>
                    <a:pt x="247205" y="62674"/>
                  </a:moveTo>
                  <a:lnTo>
                    <a:pt x="245224" y="60706"/>
                  </a:lnTo>
                  <a:lnTo>
                    <a:pt x="245224" y="63766"/>
                  </a:lnTo>
                  <a:lnTo>
                    <a:pt x="245224" y="154787"/>
                  </a:lnTo>
                  <a:lnTo>
                    <a:pt x="242125" y="157886"/>
                  </a:lnTo>
                  <a:lnTo>
                    <a:pt x="209765" y="157886"/>
                  </a:lnTo>
                  <a:lnTo>
                    <a:pt x="206667" y="154787"/>
                  </a:lnTo>
                  <a:lnTo>
                    <a:pt x="206667" y="63766"/>
                  </a:lnTo>
                  <a:lnTo>
                    <a:pt x="209765" y="60655"/>
                  </a:lnTo>
                  <a:lnTo>
                    <a:pt x="242125" y="60655"/>
                  </a:lnTo>
                  <a:lnTo>
                    <a:pt x="245224" y="63766"/>
                  </a:lnTo>
                  <a:lnTo>
                    <a:pt x="245224" y="60706"/>
                  </a:lnTo>
                  <a:lnTo>
                    <a:pt x="243205" y="58686"/>
                  </a:lnTo>
                  <a:lnTo>
                    <a:pt x="208686" y="58686"/>
                  </a:lnTo>
                  <a:lnTo>
                    <a:pt x="204685" y="62674"/>
                  </a:lnTo>
                  <a:lnTo>
                    <a:pt x="204685" y="155879"/>
                  </a:lnTo>
                  <a:lnTo>
                    <a:pt x="208686" y="159867"/>
                  </a:lnTo>
                  <a:lnTo>
                    <a:pt x="243205" y="159867"/>
                  </a:lnTo>
                  <a:lnTo>
                    <a:pt x="245186" y="157886"/>
                  </a:lnTo>
                  <a:lnTo>
                    <a:pt x="247205" y="155879"/>
                  </a:lnTo>
                  <a:lnTo>
                    <a:pt x="247205" y="62674"/>
                  </a:lnTo>
                  <a:close/>
                </a:path>
                <a:path w="318134" h="160020">
                  <a:moveTo>
                    <a:pt x="312597" y="72542"/>
                  </a:moveTo>
                  <a:lnTo>
                    <a:pt x="312051" y="71996"/>
                  </a:lnTo>
                  <a:lnTo>
                    <a:pt x="311010" y="70954"/>
                  </a:lnTo>
                  <a:lnTo>
                    <a:pt x="311010" y="73418"/>
                  </a:lnTo>
                  <a:lnTo>
                    <a:pt x="311010" y="88430"/>
                  </a:lnTo>
                  <a:lnTo>
                    <a:pt x="309587" y="89852"/>
                  </a:lnTo>
                  <a:lnTo>
                    <a:pt x="284010" y="89852"/>
                  </a:lnTo>
                  <a:lnTo>
                    <a:pt x="282613" y="88430"/>
                  </a:lnTo>
                  <a:lnTo>
                    <a:pt x="282613" y="73418"/>
                  </a:lnTo>
                  <a:lnTo>
                    <a:pt x="284010" y="71996"/>
                  </a:lnTo>
                  <a:lnTo>
                    <a:pt x="309587" y="71996"/>
                  </a:lnTo>
                  <a:lnTo>
                    <a:pt x="311010" y="73418"/>
                  </a:lnTo>
                  <a:lnTo>
                    <a:pt x="311010" y="70954"/>
                  </a:lnTo>
                  <a:lnTo>
                    <a:pt x="310464" y="70408"/>
                  </a:lnTo>
                  <a:lnTo>
                    <a:pt x="283146" y="70408"/>
                  </a:lnTo>
                  <a:lnTo>
                    <a:pt x="281025" y="72542"/>
                  </a:lnTo>
                  <a:lnTo>
                    <a:pt x="281025" y="89306"/>
                  </a:lnTo>
                  <a:lnTo>
                    <a:pt x="283146" y="91440"/>
                  </a:lnTo>
                  <a:lnTo>
                    <a:pt x="310464" y="91440"/>
                  </a:lnTo>
                  <a:lnTo>
                    <a:pt x="312051" y="89852"/>
                  </a:lnTo>
                  <a:lnTo>
                    <a:pt x="312597" y="89306"/>
                  </a:lnTo>
                  <a:lnTo>
                    <a:pt x="312597" y="72542"/>
                  </a:lnTo>
                  <a:close/>
                </a:path>
                <a:path w="318134" h="160020">
                  <a:moveTo>
                    <a:pt x="317741" y="62674"/>
                  </a:moveTo>
                  <a:lnTo>
                    <a:pt x="315760" y="60706"/>
                  </a:lnTo>
                  <a:lnTo>
                    <a:pt x="315760" y="63766"/>
                  </a:lnTo>
                  <a:lnTo>
                    <a:pt x="315760" y="154787"/>
                  </a:lnTo>
                  <a:lnTo>
                    <a:pt x="312661" y="157886"/>
                  </a:lnTo>
                  <a:lnTo>
                    <a:pt x="280301" y="157886"/>
                  </a:lnTo>
                  <a:lnTo>
                    <a:pt x="277202" y="154787"/>
                  </a:lnTo>
                  <a:lnTo>
                    <a:pt x="277202" y="63766"/>
                  </a:lnTo>
                  <a:lnTo>
                    <a:pt x="280301" y="60655"/>
                  </a:lnTo>
                  <a:lnTo>
                    <a:pt x="312661" y="60655"/>
                  </a:lnTo>
                  <a:lnTo>
                    <a:pt x="315760" y="63766"/>
                  </a:lnTo>
                  <a:lnTo>
                    <a:pt x="315760" y="60706"/>
                  </a:lnTo>
                  <a:lnTo>
                    <a:pt x="313740" y="58686"/>
                  </a:lnTo>
                  <a:lnTo>
                    <a:pt x="279222" y="58686"/>
                  </a:lnTo>
                  <a:lnTo>
                    <a:pt x="275221" y="62674"/>
                  </a:lnTo>
                  <a:lnTo>
                    <a:pt x="275221" y="155879"/>
                  </a:lnTo>
                  <a:lnTo>
                    <a:pt x="279222" y="159867"/>
                  </a:lnTo>
                  <a:lnTo>
                    <a:pt x="313740" y="159867"/>
                  </a:lnTo>
                  <a:lnTo>
                    <a:pt x="315722" y="157886"/>
                  </a:lnTo>
                  <a:lnTo>
                    <a:pt x="317741" y="155879"/>
                  </a:lnTo>
                  <a:lnTo>
                    <a:pt x="317741" y="62674"/>
                  </a:lnTo>
                  <a:close/>
                </a:path>
              </a:pathLst>
            </a:custGeom>
            <a:solidFill>
              <a:srgbClr val="FFFFFF"/>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endParaRPr sz="913"/>
            </a:p>
          </p:txBody>
        </p:sp>
        <p:sp>
          <p:nvSpPr>
            <p:cNvPr id="58" name="object 321">
              <a:extLst>
                <a:ext uri="{FF2B5EF4-FFF2-40B4-BE49-F238E27FC236}">
                  <a16:creationId xmlns:a16="http://schemas.microsoft.com/office/drawing/2014/main" id="{CFBBC130-111D-0DE4-1901-731DE94162AB}"/>
                </a:ext>
              </a:extLst>
            </p:cNvPr>
            <p:cNvSpPr/>
            <p:nvPr/>
          </p:nvSpPr>
          <p:spPr>
            <a:xfrm>
              <a:off x="8608397" y="9203453"/>
              <a:ext cx="238760" cy="110489"/>
            </a:xfrm>
            <a:custGeom>
              <a:avLst/>
              <a:gdLst/>
              <a:ahLst/>
              <a:cxnLst/>
              <a:rect l="l" t="t" r="r" b="b"/>
              <a:pathLst>
                <a:path w="238759" h="110489">
                  <a:moveTo>
                    <a:pt x="238556" y="96278"/>
                  </a:moveTo>
                  <a:lnTo>
                    <a:pt x="197891" y="61112"/>
                  </a:lnTo>
                  <a:lnTo>
                    <a:pt x="198602" y="55105"/>
                  </a:lnTo>
                  <a:lnTo>
                    <a:pt x="199478" y="42151"/>
                  </a:lnTo>
                  <a:lnTo>
                    <a:pt x="199275" y="36283"/>
                  </a:lnTo>
                  <a:lnTo>
                    <a:pt x="199491" y="36296"/>
                  </a:lnTo>
                  <a:lnTo>
                    <a:pt x="199618" y="34328"/>
                  </a:lnTo>
                  <a:lnTo>
                    <a:pt x="199212" y="34302"/>
                  </a:lnTo>
                  <a:lnTo>
                    <a:pt x="198996" y="27774"/>
                  </a:lnTo>
                  <a:lnTo>
                    <a:pt x="197497" y="23101"/>
                  </a:lnTo>
                  <a:lnTo>
                    <a:pt x="197497" y="42659"/>
                  </a:lnTo>
                  <a:lnTo>
                    <a:pt x="196608" y="55206"/>
                  </a:lnTo>
                  <a:lnTo>
                    <a:pt x="195999" y="60350"/>
                  </a:lnTo>
                  <a:lnTo>
                    <a:pt x="142405" y="59918"/>
                  </a:lnTo>
                  <a:lnTo>
                    <a:pt x="142646" y="59918"/>
                  </a:lnTo>
                  <a:lnTo>
                    <a:pt x="142646" y="32435"/>
                  </a:lnTo>
                  <a:lnTo>
                    <a:pt x="197332" y="36156"/>
                  </a:lnTo>
                  <a:lnTo>
                    <a:pt x="197497" y="42659"/>
                  </a:lnTo>
                  <a:lnTo>
                    <a:pt x="197497" y="23101"/>
                  </a:lnTo>
                  <a:lnTo>
                    <a:pt x="197281" y="22428"/>
                  </a:lnTo>
                  <a:lnTo>
                    <a:pt x="197281" y="34175"/>
                  </a:lnTo>
                  <a:lnTo>
                    <a:pt x="142646" y="30467"/>
                  </a:lnTo>
                  <a:lnTo>
                    <a:pt x="142646" y="12623"/>
                  </a:lnTo>
                  <a:lnTo>
                    <a:pt x="145402" y="12827"/>
                  </a:lnTo>
                  <a:lnTo>
                    <a:pt x="192341" y="16903"/>
                  </a:lnTo>
                  <a:lnTo>
                    <a:pt x="197281" y="34175"/>
                  </a:lnTo>
                  <a:lnTo>
                    <a:pt x="197281" y="22428"/>
                  </a:lnTo>
                  <a:lnTo>
                    <a:pt x="145580" y="10858"/>
                  </a:lnTo>
                  <a:lnTo>
                    <a:pt x="140677" y="10490"/>
                  </a:lnTo>
                  <a:lnTo>
                    <a:pt x="140677" y="12484"/>
                  </a:lnTo>
                  <a:lnTo>
                    <a:pt x="140677" y="30327"/>
                  </a:lnTo>
                  <a:lnTo>
                    <a:pt x="66548" y="25273"/>
                  </a:lnTo>
                  <a:lnTo>
                    <a:pt x="66548" y="6946"/>
                  </a:lnTo>
                  <a:lnTo>
                    <a:pt x="140677" y="12484"/>
                  </a:lnTo>
                  <a:lnTo>
                    <a:pt x="140677" y="10490"/>
                  </a:lnTo>
                  <a:lnTo>
                    <a:pt x="81965" y="5969"/>
                  </a:lnTo>
                  <a:lnTo>
                    <a:pt x="139" y="0"/>
                  </a:lnTo>
                  <a:lnTo>
                    <a:pt x="0" y="1968"/>
                  </a:lnTo>
                  <a:lnTo>
                    <a:pt x="64579" y="6794"/>
                  </a:lnTo>
                  <a:lnTo>
                    <a:pt x="64579" y="25146"/>
                  </a:lnTo>
                  <a:lnTo>
                    <a:pt x="12014" y="21551"/>
                  </a:lnTo>
                  <a:lnTo>
                    <a:pt x="11887" y="23533"/>
                  </a:lnTo>
                  <a:lnTo>
                    <a:pt x="64579" y="27127"/>
                  </a:lnTo>
                  <a:lnTo>
                    <a:pt x="64579" y="59029"/>
                  </a:lnTo>
                  <a:lnTo>
                    <a:pt x="66548" y="59029"/>
                  </a:lnTo>
                  <a:lnTo>
                    <a:pt x="66548" y="27254"/>
                  </a:lnTo>
                  <a:lnTo>
                    <a:pt x="140677" y="32308"/>
                  </a:lnTo>
                  <a:lnTo>
                    <a:pt x="140677" y="59905"/>
                  </a:lnTo>
                  <a:lnTo>
                    <a:pt x="32067" y="59029"/>
                  </a:lnTo>
                  <a:lnTo>
                    <a:pt x="32067" y="109956"/>
                  </a:lnTo>
                  <a:lnTo>
                    <a:pt x="238556" y="109956"/>
                  </a:lnTo>
                  <a:lnTo>
                    <a:pt x="238556" y="96278"/>
                  </a:lnTo>
                  <a:close/>
                </a:path>
              </a:pathLst>
            </a:custGeom>
            <a:solidFill>
              <a:srgbClr val="11557B"/>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endParaRPr sz="913"/>
            </a:p>
          </p:txBody>
        </p:sp>
        <p:sp>
          <p:nvSpPr>
            <p:cNvPr id="60" name="object 322">
              <a:extLst>
                <a:ext uri="{FF2B5EF4-FFF2-40B4-BE49-F238E27FC236}">
                  <a16:creationId xmlns:a16="http://schemas.microsoft.com/office/drawing/2014/main" id="{D5DD52C9-8BA6-FED0-B3C3-8F56F7BCE302}"/>
                </a:ext>
              </a:extLst>
            </p:cNvPr>
            <p:cNvSpPr/>
            <p:nvPr/>
          </p:nvSpPr>
          <p:spPr>
            <a:xfrm>
              <a:off x="8716804" y="9267868"/>
              <a:ext cx="43180" cy="42545"/>
            </a:xfrm>
            <a:custGeom>
              <a:avLst/>
              <a:gdLst/>
              <a:ahLst/>
              <a:cxnLst/>
              <a:rect l="l" t="t" r="r" b="b"/>
              <a:pathLst>
                <a:path w="43179" h="42545">
                  <a:moveTo>
                    <a:pt x="15684" y="9906"/>
                  </a:moveTo>
                  <a:lnTo>
                    <a:pt x="12776" y="2095"/>
                  </a:lnTo>
                  <a:lnTo>
                    <a:pt x="9906" y="3289"/>
                  </a:lnTo>
                  <a:lnTo>
                    <a:pt x="7277" y="5181"/>
                  </a:lnTo>
                  <a:lnTo>
                    <a:pt x="1346" y="12395"/>
                  </a:lnTo>
                  <a:lnTo>
                    <a:pt x="0" y="18313"/>
                  </a:lnTo>
                  <a:lnTo>
                    <a:pt x="977" y="23914"/>
                  </a:lnTo>
                  <a:lnTo>
                    <a:pt x="8839" y="21526"/>
                  </a:lnTo>
                  <a:lnTo>
                    <a:pt x="8737" y="18580"/>
                  </a:lnTo>
                  <a:lnTo>
                    <a:pt x="9677" y="15582"/>
                  </a:lnTo>
                  <a:lnTo>
                    <a:pt x="11709" y="13119"/>
                  </a:lnTo>
                  <a:lnTo>
                    <a:pt x="12839" y="11734"/>
                  </a:lnTo>
                  <a:lnTo>
                    <a:pt x="14211" y="10668"/>
                  </a:lnTo>
                  <a:lnTo>
                    <a:pt x="15684" y="9906"/>
                  </a:lnTo>
                  <a:close/>
                </a:path>
                <a:path w="43179" h="42545">
                  <a:moveTo>
                    <a:pt x="27216" y="40855"/>
                  </a:moveTo>
                  <a:lnTo>
                    <a:pt x="24345" y="33134"/>
                  </a:lnTo>
                  <a:lnTo>
                    <a:pt x="20612" y="34112"/>
                  </a:lnTo>
                  <a:lnTo>
                    <a:pt x="16497" y="33375"/>
                  </a:lnTo>
                  <a:lnTo>
                    <a:pt x="13309" y="30746"/>
                  </a:lnTo>
                  <a:lnTo>
                    <a:pt x="12026" y="29692"/>
                  </a:lnTo>
                  <a:lnTo>
                    <a:pt x="11023" y="28435"/>
                  </a:lnTo>
                  <a:lnTo>
                    <a:pt x="10287" y="27051"/>
                  </a:lnTo>
                  <a:lnTo>
                    <a:pt x="2730" y="29387"/>
                  </a:lnTo>
                  <a:lnTo>
                    <a:pt x="4025" y="32105"/>
                  </a:lnTo>
                  <a:lnTo>
                    <a:pt x="5930" y="34607"/>
                  </a:lnTo>
                  <a:lnTo>
                    <a:pt x="13919" y="41186"/>
                  </a:lnTo>
                  <a:lnTo>
                    <a:pt x="20967" y="42519"/>
                  </a:lnTo>
                  <a:lnTo>
                    <a:pt x="27216" y="40855"/>
                  </a:lnTo>
                  <a:close/>
                </a:path>
                <a:path w="43179" h="42545">
                  <a:moveTo>
                    <a:pt x="39636" y="12141"/>
                  </a:moveTo>
                  <a:lnTo>
                    <a:pt x="38328" y="9626"/>
                  </a:lnTo>
                  <a:lnTo>
                    <a:pt x="36512" y="7315"/>
                  </a:lnTo>
                  <a:lnTo>
                    <a:pt x="29476" y="1524"/>
                  </a:lnTo>
                  <a:lnTo>
                    <a:pt x="23647" y="0"/>
                  </a:lnTo>
                  <a:lnTo>
                    <a:pt x="18148" y="660"/>
                  </a:lnTo>
                  <a:lnTo>
                    <a:pt x="21094" y="8521"/>
                  </a:lnTo>
                  <a:lnTo>
                    <a:pt x="23990" y="8432"/>
                  </a:lnTo>
                  <a:lnTo>
                    <a:pt x="26911" y="9347"/>
                  </a:lnTo>
                  <a:lnTo>
                    <a:pt x="29298" y="11315"/>
                  </a:lnTo>
                  <a:lnTo>
                    <a:pt x="30416" y="12230"/>
                  </a:lnTo>
                  <a:lnTo>
                    <a:pt x="31318" y="13296"/>
                  </a:lnTo>
                  <a:lnTo>
                    <a:pt x="32004" y="14465"/>
                  </a:lnTo>
                  <a:lnTo>
                    <a:pt x="39636" y="12141"/>
                  </a:lnTo>
                  <a:close/>
                </a:path>
                <a:path w="43179" h="42545">
                  <a:moveTo>
                    <a:pt x="42722" y="23266"/>
                  </a:moveTo>
                  <a:lnTo>
                    <a:pt x="41503" y="17449"/>
                  </a:lnTo>
                  <a:lnTo>
                    <a:pt x="33756" y="19837"/>
                  </a:lnTo>
                  <a:lnTo>
                    <a:pt x="34023" y="22999"/>
                  </a:lnTo>
                  <a:lnTo>
                    <a:pt x="33096" y="26289"/>
                  </a:lnTo>
                  <a:lnTo>
                    <a:pt x="30911" y="28943"/>
                  </a:lnTo>
                  <a:lnTo>
                    <a:pt x="30429" y="29514"/>
                  </a:lnTo>
                  <a:lnTo>
                    <a:pt x="29908" y="30035"/>
                  </a:lnTo>
                  <a:lnTo>
                    <a:pt x="29362" y="30505"/>
                  </a:lnTo>
                  <a:lnTo>
                    <a:pt x="32423" y="38646"/>
                  </a:lnTo>
                  <a:lnTo>
                    <a:pt x="34290" y="37528"/>
                  </a:lnTo>
                  <a:lnTo>
                    <a:pt x="35979" y="36080"/>
                  </a:lnTo>
                  <a:lnTo>
                    <a:pt x="41427" y="29464"/>
                  </a:lnTo>
                  <a:lnTo>
                    <a:pt x="42722" y="23266"/>
                  </a:lnTo>
                  <a:close/>
                </a:path>
              </a:pathLst>
            </a:custGeom>
            <a:solidFill>
              <a:srgbClr val="FFFFFF"/>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endParaRPr sz="913"/>
            </a:p>
          </p:txBody>
        </p:sp>
        <p:sp>
          <p:nvSpPr>
            <p:cNvPr id="61" name="object 323">
              <a:extLst>
                <a:ext uri="{FF2B5EF4-FFF2-40B4-BE49-F238E27FC236}">
                  <a16:creationId xmlns:a16="http://schemas.microsoft.com/office/drawing/2014/main" id="{1334A136-8230-D0CF-50F0-F18F743D08D6}"/>
                </a:ext>
              </a:extLst>
            </p:cNvPr>
            <p:cNvSpPr/>
            <p:nvPr/>
          </p:nvSpPr>
          <p:spPr>
            <a:xfrm>
              <a:off x="7967872" y="9206044"/>
              <a:ext cx="1204595" cy="107950"/>
            </a:xfrm>
            <a:custGeom>
              <a:avLst/>
              <a:gdLst/>
              <a:ahLst/>
              <a:cxnLst/>
              <a:rect l="l" t="t" r="r" b="b"/>
              <a:pathLst>
                <a:path w="1204595" h="107950">
                  <a:moveTo>
                    <a:pt x="128574" y="0"/>
                  </a:moveTo>
                  <a:lnTo>
                    <a:pt x="126593" y="0"/>
                  </a:lnTo>
                  <a:lnTo>
                    <a:pt x="126593" y="2540"/>
                  </a:lnTo>
                  <a:lnTo>
                    <a:pt x="126593" y="20180"/>
                  </a:lnTo>
                  <a:lnTo>
                    <a:pt x="64909" y="20180"/>
                  </a:lnTo>
                  <a:lnTo>
                    <a:pt x="64960" y="2540"/>
                  </a:lnTo>
                  <a:lnTo>
                    <a:pt x="126593" y="2540"/>
                  </a:lnTo>
                  <a:lnTo>
                    <a:pt x="126593" y="0"/>
                  </a:lnTo>
                  <a:lnTo>
                    <a:pt x="0" y="0"/>
                  </a:lnTo>
                  <a:lnTo>
                    <a:pt x="0" y="2540"/>
                  </a:lnTo>
                  <a:lnTo>
                    <a:pt x="62979" y="2540"/>
                  </a:lnTo>
                  <a:lnTo>
                    <a:pt x="62928" y="20180"/>
                  </a:lnTo>
                  <a:lnTo>
                    <a:pt x="22275" y="20180"/>
                  </a:lnTo>
                  <a:lnTo>
                    <a:pt x="22275" y="22161"/>
                  </a:lnTo>
                  <a:lnTo>
                    <a:pt x="62915" y="22161"/>
                  </a:lnTo>
                  <a:lnTo>
                    <a:pt x="62814" y="58559"/>
                  </a:lnTo>
                  <a:lnTo>
                    <a:pt x="64782" y="58559"/>
                  </a:lnTo>
                  <a:lnTo>
                    <a:pt x="64897" y="22161"/>
                  </a:lnTo>
                  <a:lnTo>
                    <a:pt x="126593" y="22161"/>
                  </a:lnTo>
                  <a:lnTo>
                    <a:pt x="126593" y="58420"/>
                  </a:lnTo>
                  <a:lnTo>
                    <a:pt x="128574" y="58420"/>
                  </a:lnTo>
                  <a:lnTo>
                    <a:pt x="128574" y="2540"/>
                  </a:lnTo>
                  <a:lnTo>
                    <a:pt x="128574" y="0"/>
                  </a:lnTo>
                  <a:close/>
                </a:path>
                <a:path w="1204595" h="107950">
                  <a:moveTo>
                    <a:pt x="295046" y="4178"/>
                  </a:moveTo>
                  <a:lnTo>
                    <a:pt x="273558" y="4178"/>
                  </a:lnTo>
                  <a:lnTo>
                    <a:pt x="273558" y="2908"/>
                  </a:lnTo>
                  <a:lnTo>
                    <a:pt x="270967" y="2908"/>
                  </a:lnTo>
                  <a:lnTo>
                    <a:pt x="270967" y="5448"/>
                  </a:lnTo>
                  <a:lnTo>
                    <a:pt x="270967" y="22593"/>
                  </a:lnTo>
                  <a:lnTo>
                    <a:pt x="270967" y="24599"/>
                  </a:lnTo>
                  <a:lnTo>
                    <a:pt x="270967" y="44627"/>
                  </a:lnTo>
                  <a:lnTo>
                    <a:pt x="205384" y="44742"/>
                  </a:lnTo>
                  <a:lnTo>
                    <a:pt x="205384" y="24561"/>
                  </a:lnTo>
                  <a:lnTo>
                    <a:pt x="270967" y="24599"/>
                  </a:lnTo>
                  <a:lnTo>
                    <a:pt x="270967" y="22593"/>
                  </a:lnTo>
                  <a:lnTo>
                    <a:pt x="205384" y="22580"/>
                  </a:lnTo>
                  <a:lnTo>
                    <a:pt x="205384" y="5448"/>
                  </a:lnTo>
                  <a:lnTo>
                    <a:pt x="270967" y="5448"/>
                  </a:lnTo>
                  <a:lnTo>
                    <a:pt x="270967" y="2908"/>
                  </a:lnTo>
                  <a:lnTo>
                    <a:pt x="203403" y="2908"/>
                  </a:lnTo>
                  <a:lnTo>
                    <a:pt x="203403" y="4178"/>
                  </a:lnTo>
                  <a:lnTo>
                    <a:pt x="203403" y="5448"/>
                  </a:lnTo>
                  <a:lnTo>
                    <a:pt x="203403" y="58788"/>
                  </a:lnTo>
                  <a:lnTo>
                    <a:pt x="205384" y="58788"/>
                  </a:lnTo>
                  <a:lnTo>
                    <a:pt x="205384" y="46736"/>
                  </a:lnTo>
                  <a:lnTo>
                    <a:pt x="270967" y="46939"/>
                  </a:lnTo>
                  <a:lnTo>
                    <a:pt x="270967" y="58420"/>
                  </a:lnTo>
                  <a:lnTo>
                    <a:pt x="272973" y="58420"/>
                  </a:lnTo>
                  <a:lnTo>
                    <a:pt x="272973" y="46939"/>
                  </a:lnTo>
                  <a:lnTo>
                    <a:pt x="291477" y="46990"/>
                  </a:lnTo>
                  <a:lnTo>
                    <a:pt x="291706" y="44577"/>
                  </a:lnTo>
                  <a:lnTo>
                    <a:pt x="272973" y="44615"/>
                  </a:lnTo>
                  <a:lnTo>
                    <a:pt x="272973" y="24599"/>
                  </a:lnTo>
                  <a:lnTo>
                    <a:pt x="293293" y="24612"/>
                  </a:lnTo>
                  <a:lnTo>
                    <a:pt x="293598" y="22593"/>
                  </a:lnTo>
                  <a:lnTo>
                    <a:pt x="272973" y="22593"/>
                  </a:lnTo>
                  <a:lnTo>
                    <a:pt x="272973" y="5448"/>
                  </a:lnTo>
                  <a:lnTo>
                    <a:pt x="295046" y="5448"/>
                  </a:lnTo>
                  <a:lnTo>
                    <a:pt x="295046" y="4178"/>
                  </a:lnTo>
                  <a:close/>
                </a:path>
                <a:path w="1204595" h="107950">
                  <a:moveTo>
                    <a:pt x="1166241" y="78193"/>
                  </a:moveTo>
                  <a:lnTo>
                    <a:pt x="1164247" y="78193"/>
                  </a:lnTo>
                  <a:lnTo>
                    <a:pt x="1164247" y="107365"/>
                  </a:lnTo>
                  <a:lnTo>
                    <a:pt x="1166241" y="107365"/>
                  </a:lnTo>
                  <a:lnTo>
                    <a:pt x="1166241" y="78193"/>
                  </a:lnTo>
                  <a:close/>
                </a:path>
                <a:path w="1204595" h="107950">
                  <a:moveTo>
                    <a:pt x="1191209" y="78193"/>
                  </a:moveTo>
                  <a:lnTo>
                    <a:pt x="1189240" y="78193"/>
                  </a:lnTo>
                  <a:lnTo>
                    <a:pt x="1189240" y="107365"/>
                  </a:lnTo>
                  <a:lnTo>
                    <a:pt x="1191209" y="107365"/>
                  </a:lnTo>
                  <a:lnTo>
                    <a:pt x="1191209" y="78193"/>
                  </a:lnTo>
                  <a:close/>
                </a:path>
                <a:path w="1204595" h="107950">
                  <a:moveTo>
                    <a:pt x="1204556" y="75615"/>
                  </a:moveTo>
                  <a:lnTo>
                    <a:pt x="923569" y="75615"/>
                  </a:lnTo>
                  <a:lnTo>
                    <a:pt x="923569" y="54025"/>
                  </a:lnTo>
                  <a:lnTo>
                    <a:pt x="923569" y="52755"/>
                  </a:lnTo>
                  <a:lnTo>
                    <a:pt x="796861" y="52755"/>
                  </a:lnTo>
                  <a:lnTo>
                    <a:pt x="796861" y="51485"/>
                  </a:lnTo>
                  <a:lnTo>
                    <a:pt x="670166" y="51485"/>
                  </a:lnTo>
                  <a:lnTo>
                    <a:pt x="670166" y="52755"/>
                  </a:lnTo>
                  <a:lnTo>
                    <a:pt x="670864" y="52755"/>
                  </a:lnTo>
                  <a:lnTo>
                    <a:pt x="670864" y="54025"/>
                  </a:lnTo>
                  <a:lnTo>
                    <a:pt x="851395" y="54025"/>
                  </a:lnTo>
                  <a:lnTo>
                    <a:pt x="851395" y="69710"/>
                  </a:lnTo>
                  <a:lnTo>
                    <a:pt x="853376" y="71399"/>
                  </a:lnTo>
                  <a:lnTo>
                    <a:pt x="853376" y="54025"/>
                  </a:lnTo>
                  <a:lnTo>
                    <a:pt x="921588" y="54025"/>
                  </a:lnTo>
                  <a:lnTo>
                    <a:pt x="921588" y="72593"/>
                  </a:lnTo>
                  <a:lnTo>
                    <a:pt x="854722" y="72593"/>
                  </a:lnTo>
                  <a:lnTo>
                    <a:pt x="857110" y="74574"/>
                  </a:lnTo>
                  <a:lnTo>
                    <a:pt x="921588" y="74574"/>
                  </a:lnTo>
                  <a:lnTo>
                    <a:pt x="921588" y="90551"/>
                  </a:lnTo>
                  <a:lnTo>
                    <a:pt x="875639" y="90551"/>
                  </a:lnTo>
                  <a:lnTo>
                    <a:pt x="877798" y="92532"/>
                  </a:lnTo>
                  <a:lnTo>
                    <a:pt x="921588" y="92532"/>
                  </a:lnTo>
                  <a:lnTo>
                    <a:pt x="921588" y="107365"/>
                  </a:lnTo>
                  <a:lnTo>
                    <a:pt x="923569" y="107365"/>
                  </a:lnTo>
                  <a:lnTo>
                    <a:pt x="923569" y="78155"/>
                  </a:lnTo>
                  <a:lnTo>
                    <a:pt x="1002690" y="78155"/>
                  </a:lnTo>
                  <a:lnTo>
                    <a:pt x="1002690" y="107365"/>
                  </a:lnTo>
                  <a:lnTo>
                    <a:pt x="1004658" y="107365"/>
                  </a:lnTo>
                  <a:lnTo>
                    <a:pt x="1004658" y="78155"/>
                  </a:lnTo>
                  <a:lnTo>
                    <a:pt x="1027671" y="78155"/>
                  </a:lnTo>
                  <a:lnTo>
                    <a:pt x="1027671" y="107365"/>
                  </a:lnTo>
                  <a:lnTo>
                    <a:pt x="1029665" y="107365"/>
                  </a:lnTo>
                  <a:lnTo>
                    <a:pt x="1029665" y="78155"/>
                  </a:lnTo>
                  <a:lnTo>
                    <a:pt x="1083462" y="78155"/>
                  </a:lnTo>
                  <a:lnTo>
                    <a:pt x="1083462" y="107365"/>
                  </a:lnTo>
                  <a:lnTo>
                    <a:pt x="1085456" y="107365"/>
                  </a:lnTo>
                  <a:lnTo>
                    <a:pt x="1085456" y="78155"/>
                  </a:lnTo>
                  <a:lnTo>
                    <a:pt x="1108456" y="78155"/>
                  </a:lnTo>
                  <a:lnTo>
                    <a:pt x="1108456" y="107365"/>
                  </a:lnTo>
                  <a:lnTo>
                    <a:pt x="1110424" y="107365"/>
                  </a:lnTo>
                  <a:lnTo>
                    <a:pt x="1110424" y="78155"/>
                  </a:lnTo>
                  <a:lnTo>
                    <a:pt x="1202575" y="78155"/>
                  </a:lnTo>
                  <a:lnTo>
                    <a:pt x="1202575" y="107365"/>
                  </a:lnTo>
                  <a:lnTo>
                    <a:pt x="1204556" y="107365"/>
                  </a:lnTo>
                  <a:lnTo>
                    <a:pt x="1204556" y="78155"/>
                  </a:lnTo>
                  <a:lnTo>
                    <a:pt x="1204556" y="75615"/>
                  </a:lnTo>
                  <a:close/>
                </a:path>
              </a:pathLst>
            </a:custGeom>
            <a:solidFill>
              <a:srgbClr val="11557B"/>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endParaRPr sz="913"/>
            </a:p>
          </p:txBody>
        </p:sp>
        <p:sp>
          <p:nvSpPr>
            <p:cNvPr id="62" name="object 324">
              <a:extLst>
                <a:ext uri="{FF2B5EF4-FFF2-40B4-BE49-F238E27FC236}">
                  <a16:creationId xmlns:a16="http://schemas.microsoft.com/office/drawing/2014/main" id="{2D393E1F-B37B-A8F9-71FF-13627D87FCCD}"/>
                </a:ext>
              </a:extLst>
            </p:cNvPr>
            <p:cNvSpPr/>
            <p:nvPr/>
          </p:nvSpPr>
          <p:spPr>
            <a:xfrm>
              <a:off x="8267440" y="9073380"/>
              <a:ext cx="130175" cy="51435"/>
            </a:xfrm>
            <a:custGeom>
              <a:avLst/>
              <a:gdLst/>
              <a:ahLst/>
              <a:cxnLst/>
              <a:rect l="l" t="t" r="r" b="b"/>
              <a:pathLst>
                <a:path w="130175" h="51435">
                  <a:moveTo>
                    <a:pt x="39547" y="3987"/>
                  </a:moveTo>
                  <a:lnTo>
                    <a:pt x="37566" y="2006"/>
                  </a:lnTo>
                  <a:lnTo>
                    <a:pt x="37566" y="5092"/>
                  </a:lnTo>
                  <a:lnTo>
                    <a:pt x="37566" y="22961"/>
                  </a:lnTo>
                  <a:lnTo>
                    <a:pt x="10375" y="43573"/>
                  </a:lnTo>
                  <a:lnTo>
                    <a:pt x="2057" y="6743"/>
                  </a:lnTo>
                  <a:lnTo>
                    <a:pt x="2387" y="5092"/>
                  </a:lnTo>
                  <a:lnTo>
                    <a:pt x="4330" y="2654"/>
                  </a:lnTo>
                  <a:lnTo>
                    <a:pt x="5854" y="1981"/>
                  </a:lnTo>
                  <a:lnTo>
                    <a:pt x="34455" y="1981"/>
                  </a:lnTo>
                  <a:lnTo>
                    <a:pt x="37566" y="5092"/>
                  </a:lnTo>
                  <a:lnTo>
                    <a:pt x="37566" y="2006"/>
                  </a:lnTo>
                  <a:lnTo>
                    <a:pt x="35547" y="0"/>
                  </a:lnTo>
                  <a:lnTo>
                    <a:pt x="5245" y="0"/>
                  </a:lnTo>
                  <a:lnTo>
                    <a:pt x="3162" y="939"/>
                  </a:lnTo>
                  <a:lnTo>
                    <a:pt x="444" y="4343"/>
                  </a:lnTo>
                  <a:lnTo>
                    <a:pt x="0" y="6578"/>
                  </a:lnTo>
                  <a:lnTo>
                    <a:pt x="9220" y="47371"/>
                  </a:lnTo>
                  <a:lnTo>
                    <a:pt x="13982" y="51168"/>
                  </a:lnTo>
                  <a:lnTo>
                    <a:pt x="35547" y="51168"/>
                  </a:lnTo>
                  <a:lnTo>
                    <a:pt x="37528" y="49199"/>
                  </a:lnTo>
                  <a:lnTo>
                    <a:pt x="39547" y="47180"/>
                  </a:lnTo>
                  <a:lnTo>
                    <a:pt x="39547" y="3987"/>
                  </a:lnTo>
                  <a:close/>
                </a:path>
                <a:path w="130175" h="51435">
                  <a:moveTo>
                    <a:pt x="85280" y="3987"/>
                  </a:moveTo>
                  <a:lnTo>
                    <a:pt x="83299" y="2006"/>
                  </a:lnTo>
                  <a:lnTo>
                    <a:pt x="83299" y="20053"/>
                  </a:lnTo>
                  <a:lnTo>
                    <a:pt x="83299" y="46088"/>
                  </a:lnTo>
                  <a:lnTo>
                    <a:pt x="80187" y="49199"/>
                  </a:lnTo>
                  <a:lnTo>
                    <a:pt x="51549" y="49199"/>
                  </a:lnTo>
                  <a:lnTo>
                    <a:pt x="48666" y="46316"/>
                  </a:lnTo>
                  <a:lnTo>
                    <a:pt x="83299" y="20053"/>
                  </a:lnTo>
                  <a:lnTo>
                    <a:pt x="83299" y="2006"/>
                  </a:lnTo>
                  <a:lnTo>
                    <a:pt x="81292" y="0"/>
                  </a:lnTo>
                  <a:lnTo>
                    <a:pt x="65189" y="0"/>
                  </a:lnTo>
                  <a:lnTo>
                    <a:pt x="65189" y="1981"/>
                  </a:lnTo>
                  <a:lnTo>
                    <a:pt x="48450" y="14693"/>
                  </a:lnTo>
                  <a:lnTo>
                    <a:pt x="48450" y="5092"/>
                  </a:lnTo>
                  <a:lnTo>
                    <a:pt x="51549" y="1981"/>
                  </a:lnTo>
                  <a:lnTo>
                    <a:pt x="65189" y="1981"/>
                  </a:lnTo>
                  <a:lnTo>
                    <a:pt x="65189" y="0"/>
                  </a:lnTo>
                  <a:lnTo>
                    <a:pt x="50457" y="0"/>
                  </a:lnTo>
                  <a:lnTo>
                    <a:pt x="46469" y="3987"/>
                  </a:lnTo>
                  <a:lnTo>
                    <a:pt x="46469" y="47180"/>
                  </a:lnTo>
                  <a:lnTo>
                    <a:pt x="50457" y="51168"/>
                  </a:lnTo>
                  <a:lnTo>
                    <a:pt x="81292" y="51168"/>
                  </a:lnTo>
                  <a:lnTo>
                    <a:pt x="83261" y="49199"/>
                  </a:lnTo>
                  <a:lnTo>
                    <a:pt x="85280" y="47180"/>
                  </a:lnTo>
                  <a:lnTo>
                    <a:pt x="85280" y="3987"/>
                  </a:lnTo>
                  <a:close/>
                </a:path>
                <a:path w="130175" h="51435">
                  <a:moveTo>
                    <a:pt x="130022" y="3987"/>
                  </a:moveTo>
                  <a:lnTo>
                    <a:pt x="128041" y="2006"/>
                  </a:lnTo>
                  <a:lnTo>
                    <a:pt x="128041" y="5092"/>
                  </a:lnTo>
                  <a:lnTo>
                    <a:pt x="128041" y="15735"/>
                  </a:lnTo>
                  <a:lnTo>
                    <a:pt x="128041" y="33705"/>
                  </a:lnTo>
                  <a:lnTo>
                    <a:pt x="128041" y="46088"/>
                  </a:lnTo>
                  <a:lnTo>
                    <a:pt x="124942" y="49199"/>
                  </a:lnTo>
                  <a:lnTo>
                    <a:pt x="107594" y="49199"/>
                  </a:lnTo>
                  <a:lnTo>
                    <a:pt x="128041" y="33705"/>
                  </a:lnTo>
                  <a:lnTo>
                    <a:pt x="128041" y="15735"/>
                  </a:lnTo>
                  <a:lnTo>
                    <a:pt x="93192" y="42176"/>
                  </a:lnTo>
                  <a:lnTo>
                    <a:pt x="93192" y="12534"/>
                  </a:lnTo>
                  <a:lnTo>
                    <a:pt x="107086" y="1981"/>
                  </a:lnTo>
                  <a:lnTo>
                    <a:pt x="124942" y="1981"/>
                  </a:lnTo>
                  <a:lnTo>
                    <a:pt x="128041" y="5092"/>
                  </a:lnTo>
                  <a:lnTo>
                    <a:pt x="128041" y="2006"/>
                  </a:lnTo>
                  <a:lnTo>
                    <a:pt x="126034" y="0"/>
                  </a:lnTo>
                  <a:lnTo>
                    <a:pt x="95211" y="0"/>
                  </a:lnTo>
                  <a:lnTo>
                    <a:pt x="91211" y="3987"/>
                  </a:lnTo>
                  <a:lnTo>
                    <a:pt x="91211" y="47180"/>
                  </a:lnTo>
                  <a:lnTo>
                    <a:pt x="95211" y="51168"/>
                  </a:lnTo>
                  <a:lnTo>
                    <a:pt x="126034" y="51168"/>
                  </a:lnTo>
                  <a:lnTo>
                    <a:pt x="128003" y="49199"/>
                  </a:lnTo>
                  <a:lnTo>
                    <a:pt x="130022" y="47180"/>
                  </a:lnTo>
                  <a:lnTo>
                    <a:pt x="130022" y="3987"/>
                  </a:lnTo>
                  <a:close/>
                </a:path>
              </a:pathLst>
            </a:custGeom>
            <a:solidFill>
              <a:srgbClr val="FFFFFF"/>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endParaRPr sz="913"/>
            </a:p>
          </p:txBody>
        </p:sp>
        <p:sp>
          <p:nvSpPr>
            <p:cNvPr id="63" name="object 325">
              <a:extLst>
                <a:ext uri="{FF2B5EF4-FFF2-40B4-BE49-F238E27FC236}">
                  <a16:creationId xmlns:a16="http://schemas.microsoft.com/office/drawing/2014/main" id="{9D5BE13C-631C-09B7-9AD4-FBF4506E4C06}"/>
                </a:ext>
              </a:extLst>
            </p:cNvPr>
            <p:cNvSpPr/>
            <p:nvPr/>
          </p:nvSpPr>
          <p:spPr>
            <a:xfrm>
              <a:off x="8577186" y="9130810"/>
              <a:ext cx="29209" cy="57150"/>
            </a:xfrm>
            <a:custGeom>
              <a:avLst/>
              <a:gdLst/>
              <a:ahLst/>
              <a:cxnLst/>
              <a:rect l="l" t="t" r="r" b="b"/>
              <a:pathLst>
                <a:path w="29209" h="57150">
                  <a:moveTo>
                    <a:pt x="16741" y="0"/>
                  </a:moveTo>
                  <a:lnTo>
                    <a:pt x="2628" y="489"/>
                  </a:lnTo>
                  <a:lnTo>
                    <a:pt x="0" y="31731"/>
                  </a:lnTo>
                  <a:lnTo>
                    <a:pt x="7899" y="39529"/>
                  </a:lnTo>
                  <a:lnTo>
                    <a:pt x="7899" y="57017"/>
                  </a:lnTo>
                  <a:lnTo>
                    <a:pt x="23723" y="57017"/>
                  </a:lnTo>
                  <a:lnTo>
                    <a:pt x="23723" y="39529"/>
                  </a:lnTo>
                  <a:lnTo>
                    <a:pt x="28994" y="32366"/>
                  </a:lnTo>
                  <a:lnTo>
                    <a:pt x="28003" y="15780"/>
                  </a:lnTo>
                  <a:lnTo>
                    <a:pt x="27049" y="6211"/>
                  </a:lnTo>
                  <a:lnTo>
                    <a:pt x="24088" y="1429"/>
                  </a:lnTo>
                  <a:lnTo>
                    <a:pt x="16741" y="0"/>
                  </a:lnTo>
                  <a:close/>
                </a:path>
              </a:pathLst>
            </a:custGeom>
            <a:solidFill>
              <a:srgbClr val="11557B"/>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endParaRPr sz="913"/>
            </a:p>
          </p:txBody>
        </p:sp>
        <p:sp>
          <p:nvSpPr>
            <p:cNvPr id="64" name="object 326">
              <a:extLst>
                <a:ext uri="{FF2B5EF4-FFF2-40B4-BE49-F238E27FC236}">
                  <a16:creationId xmlns:a16="http://schemas.microsoft.com/office/drawing/2014/main" id="{8F4F842F-DF56-3504-93B1-49DAD8179825}"/>
                </a:ext>
              </a:extLst>
            </p:cNvPr>
            <p:cNvSpPr/>
            <p:nvPr/>
          </p:nvSpPr>
          <p:spPr>
            <a:xfrm>
              <a:off x="8036871" y="9283704"/>
              <a:ext cx="329565" cy="26034"/>
            </a:xfrm>
            <a:custGeom>
              <a:avLst/>
              <a:gdLst/>
              <a:ahLst/>
              <a:cxnLst/>
              <a:rect l="l" t="t" r="r" b="b"/>
              <a:pathLst>
                <a:path w="329565" h="26035">
                  <a:moveTo>
                    <a:pt x="25781" y="5803"/>
                  </a:moveTo>
                  <a:lnTo>
                    <a:pt x="24726" y="4749"/>
                  </a:lnTo>
                  <a:lnTo>
                    <a:pt x="21043" y="1066"/>
                  </a:lnTo>
                  <a:lnTo>
                    <a:pt x="21043" y="8407"/>
                  </a:lnTo>
                  <a:lnTo>
                    <a:pt x="21043" y="17399"/>
                  </a:lnTo>
                  <a:lnTo>
                    <a:pt x="17386" y="21056"/>
                  </a:lnTo>
                  <a:lnTo>
                    <a:pt x="8394" y="21056"/>
                  </a:lnTo>
                  <a:lnTo>
                    <a:pt x="4724" y="17399"/>
                  </a:lnTo>
                  <a:lnTo>
                    <a:pt x="4724" y="8407"/>
                  </a:lnTo>
                  <a:lnTo>
                    <a:pt x="8394" y="4749"/>
                  </a:lnTo>
                  <a:lnTo>
                    <a:pt x="17386" y="4749"/>
                  </a:lnTo>
                  <a:lnTo>
                    <a:pt x="21043" y="8407"/>
                  </a:lnTo>
                  <a:lnTo>
                    <a:pt x="21043" y="1066"/>
                  </a:lnTo>
                  <a:lnTo>
                    <a:pt x="19989" y="12"/>
                  </a:lnTo>
                  <a:lnTo>
                    <a:pt x="5791" y="12"/>
                  </a:lnTo>
                  <a:lnTo>
                    <a:pt x="0" y="5803"/>
                  </a:lnTo>
                  <a:lnTo>
                    <a:pt x="0" y="20015"/>
                  </a:lnTo>
                  <a:lnTo>
                    <a:pt x="5791" y="25793"/>
                  </a:lnTo>
                  <a:lnTo>
                    <a:pt x="19989" y="25793"/>
                  </a:lnTo>
                  <a:lnTo>
                    <a:pt x="24739" y="21056"/>
                  </a:lnTo>
                  <a:lnTo>
                    <a:pt x="25781" y="20015"/>
                  </a:lnTo>
                  <a:lnTo>
                    <a:pt x="25781" y="5803"/>
                  </a:lnTo>
                  <a:close/>
                </a:path>
                <a:path w="329565" h="26035">
                  <a:moveTo>
                    <a:pt x="69723" y="5791"/>
                  </a:moveTo>
                  <a:lnTo>
                    <a:pt x="68668" y="4737"/>
                  </a:lnTo>
                  <a:lnTo>
                    <a:pt x="64998" y="1066"/>
                  </a:lnTo>
                  <a:lnTo>
                    <a:pt x="64998" y="8394"/>
                  </a:lnTo>
                  <a:lnTo>
                    <a:pt x="64998" y="17386"/>
                  </a:lnTo>
                  <a:lnTo>
                    <a:pt x="61341" y="21043"/>
                  </a:lnTo>
                  <a:lnTo>
                    <a:pt x="52336" y="21043"/>
                  </a:lnTo>
                  <a:lnTo>
                    <a:pt x="48679" y="17386"/>
                  </a:lnTo>
                  <a:lnTo>
                    <a:pt x="48679" y="8394"/>
                  </a:lnTo>
                  <a:lnTo>
                    <a:pt x="52336" y="4737"/>
                  </a:lnTo>
                  <a:lnTo>
                    <a:pt x="61341" y="4737"/>
                  </a:lnTo>
                  <a:lnTo>
                    <a:pt x="64998" y="8394"/>
                  </a:lnTo>
                  <a:lnTo>
                    <a:pt x="64998" y="1066"/>
                  </a:lnTo>
                  <a:lnTo>
                    <a:pt x="63944" y="0"/>
                  </a:lnTo>
                  <a:lnTo>
                    <a:pt x="49720" y="0"/>
                  </a:lnTo>
                  <a:lnTo>
                    <a:pt x="43942" y="5791"/>
                  </a:lnTo>
                  <a:lnTo>
                    <a:pt x="43942" y="20002"/>
                  </a:lnTo>
                  <a:lnTo>
                    <a:pt x="49720" y="25781"/>
                  </a:lnTo>
                  <a:lnTo>
                    <a:pt x="63944" y="25781"/>
                  </a:lnTo>
                  <a:lnTo>
                    <a:pt x="68681" y="21043"/>
                  </a:lnTo>
                  <a:lnTo>
                    <a:pt x="69723" y="20002"/>
                  </a:lnTo>
                  <a:lnTo>
                    <a:pt x="69723" y="5791"/>
                  </a:lnTo>
                  <a:close/>
                </a:path>
                <a:path w="329565" h="26035">
                  <a:moveTo>
                    <a:pt x="242531" y="5803"/>
                  </a:moveTo>
                  <a:lnTo>
                    <a:pt x="241477" y="4749"/>
                  </a:lnTo>
                  <a:lnTo>
                    <a:pt x="237794" y="1066"/>
                  </a:lnTo>
                  <a:lnTo>
                    <a:pt x="237794" y="8407"/>
                  </a:lnTo>
                  <a:lnTo>
                    <a:pt x="237794" y="17399"/>
                  </a:lnTo>
                  <a:lnTo>
                    <a:pt x="234137" y="21056"/>
                  </a:lnTo>
                  <a:lnTo>
                    <a:pt x="225145" y="21056"/>
                  </a:lnTo>
                  <a:lnTo>
                    <a:pt x="221488" y="17399"/>
                  </a:lnTo>
                  <a:lnTo>
                    <a:pt x="221488" y="8407"/>
                  </a:lnTo>
                  <a:lnTo>
                    <a:pt x="225145" y="4749"/>
                  </a:lnTo>
                  <a:lnTo>
                    <a:pt x="234137" y="4749"/>
                  </a:lnTo>
                  <a:lnTo>
                    <a:pt x="237794" y="8407"/>
                  </a:lnTo>
                  <a:lnTo>
                    <a:pt x="237794" y="1066"/>
                  </a:lnTo>
                  <a:lnTo>
                    <a:pt x="236740" y="12"/>
                  </a:lnTo>
                  <a:lnTo>
                    <a:pt x="222529" y="12"/>
                  </a:lnTo>
                  <a:lnTo>
                    <a:pt x="216763" y="5803"/>
                  </a:lnTo>
                  <a:lnTo>
                    <a:pt x="216763" y="20015"/>
                  </a:lnTo>
                  <a:lnTo>
                    <a:pt x="222529" y="25793"/>
                  </a:lnTo>
                  <a:lnTo>
                    <a:pt x="236740" y="25793"/>
                  </a:lnTo>
                  <a:lnTo>
                    <a:pt x="241490" y="21056"/>
                  </a:lnTo>
                  <a:lnTo>
                    <a:pt x="242531" y="20015"/>
                  </a:lnTo>
                  <a:lnTo>
                    <a:pt x="242531" y="5803"/>
                  </a:lnTo>
                  <a:close/>
                </a:path>
                <a:path w="329565" h="26035">
                  <a:moveTo>
                    <a:pt x="286486" y="5791"/>
                  </a:moveTo>
                  <a:lnTo>
                    <a:pt x="285432" y="4737"/>
                  </a:lnTo>
                  <a:lnTo>
                    <a:pt x="281749" y="1054"/>
                  </a:lnTo>
                  <a:lnTo>
                    <a:pt x="281749" y="8394"/>
                  </a:lnTo>
                  <a:lnTo>
                    <a:pt x="281749" y="17386"/>
                  </a:lnTo>
                  <a:lnTo>
                    <a:pt x="278091" y="21043"/>
                  </a:lnTo>
                  <a:lnTo>
                    <a:pt x="269100" y="21043"/>
                  </a:lnTo>
                  <a:lnTo>
                    <a:pt x="265442" y="17386"/>
                  </a:lnTo>
                  <a:lnTo>
                    <a:pt x="265442" y="8394"/>
                  </a:lnTo>
                  <a:lnTo>
                    <a:pt x="269100" y="4737"/>
                  </a:lnTo>
                  <a:lnTo>
                    <a:pt x="278091" y="4737"/>
                  </a:lnTo>
                  <a:lnTo>
                    <a:pt x="281749" y="8394"/>
                  </a:lnTo>
                  <a:lnTo>
                    <a:pt x="281749" y="1054"/>
                  </a:lnTo>
                  <a:lnTo>
                    <a:pt x="280695" y="0"/>
                  </a:lnTo>
                  <a:lnTo>
                    <a:pt x="266484" y="0"/>
                  </a:lnTo>
                  <a:lnTo>
                    <a:pt x="260718" y="5791"/>
                  </a:lnTo>
                  <a:lnTo>
                    <a:pt x="260718" y="20002"/>
                  </a:lnTo>
                  <a:lnTo>
                    <a:pt x="266484" y="25781"/>
                  </a:lnTo>
                  <a:lnTo>
                    <a:pt x="280695" y="25781"/>
                  </a:lnTo>
                  <a:lnTo>
                    <a:pt x="285445" y="21043"/>
                  </a:lnTo>
                  <a:lnTo>
                    <a:pt x="286486" y="20002"/>
                  </a:lnTo>
                  <a:lnTo>
                    <a:pt x="286486" y="5791"/>
                  </a:lnTo>
                  <a:close/>
                </a:path>
                <a:path w="329565" h="26035">
                  <a:moveTo>
                    <a:pt x="329526" y="5803"/>
                  </a:moveTo>
                  <a:lnTo>
                    <a:pt x="328472" y="4749"/>
                  </a:lnTo>
                  <a:lnTo>
                    <a:pt x="324802" y="1079"/>
                  </a:lnTo>
                  <a:lnTo>
                    <a:pt x="324802" y="8407"/>
                  </a:lnTo>
                  <a:lnTo>
                    <a:pt x="324802" y="17399"/>
                  </a:lnTo>
                  <a:lnTo>
                    <a:pt x="321132" y="21056"/>
                  </a:lnTo>
                  <a:lnTo>
                    <a:pt x="312140" y="21056"/>
                  </a:lnTo>
                  <a:lnTo>
                    <a:pt x="308470" y="17399"/>
                  </a:lnTo>
                  <a:lnTo>
                    <a:pt x="308470" y="8407"/>
                  </a:lnTo>
                  <a:lnTo>
                    <a:pt x="312140" y="4749"/>
                  </a:lnTo>
                  <a:lnTo>
                    <a:pt x="321132" y="4749"/>
                  </a:lnTo>
                  <a:lnTo>
                    <a:pt x="324802" y="8407"/>
                  </a:lnTo>
                  <a:lnTo>
                    <a:pt x="324802" y="1079"/>
                  </a:lnTo>
                  <a:lnTo>
                    <a:pt x="323735" y="12"/>
                  </a:lnTo>
                  <a:lnTo>
                    <a:pt x="309524" y="12"/>
                  </a:lnTo>
                  <a:lnTo>
                    <a:pt x="303745" y="5803"/>
                  </a:lnTo>
                  <a:lnTo>
                    <a:pt x="303745" y="20002"/>
                  </a:lnTo>
                  <a:lnTo>
                    <a:pt x="309524" y="25793"/>
                  </a:lnTo>
                  <a:lnTo>
                    <a:pt x="323735" y="25793"/>
                  </a:lnTo>
                  <a:lnTo>
                    <a:pt x="328472" y="21056"/>
                  </a:lnTo>
                  <a:lnTo>
                    <a:pt x="329526" y="20002"/>
                  </a:lnTo>
                  <a:lnTo>
                    <a:pt x="329526" y="5803"/>
                  </a:lnTo>
                  <a:close/>
                </a:path>
              </a:pathLst>
            </a:custGeom>
            <a:solidFill>
              <a:srgbClr val="FFFFFF"/>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endParaRPr sz="913"/>
            </a:p>
          </p:txBody>
        </p:sp>
        <p:sp>
          <p:nvSpPr>
            <p:cNvPr id="65" name="object 327">
              <a:extLst>
                <a:ext uri="{FF2B5EF4-FFF2-40B4-BE49-F238E27FC236}">
                  <a16:creationId xmlns:a16="http://schemas.microsoft.com/office/drawing/2014/main" id="{7FD02FE5-4641-7459-D031-24D95EB2D9F2}"/>
                </a:ext>
              </a:extLst>
            </p:cNvPr>
            <p:cNvSpPr/>
            <p:nvPr/>
          </p:nvSpPr>
          <p:spPr>
            <a:xfrm>
              <a:off x="8183137" y="9208457"/>
              <a:ext cx="41910" cy="41910"/>
            </a:xfrm>
            <a:custGeom>
              <a:avLst/>
              <a:gdLst/>
              <a:ahLst/>
              <a:cxnLst/>
              <a:rect l="l" t="t" r="r" b="b"/>
              <a:pathLst>
                <a:path w="41909" h="41910">
                  <a:moveTo>
                    <a:pt x="10147" y="26898"/>
                  </a:moveTo>
                  <a:lnTo>
                    <a:pt x="8610" y="24549"/>
                  </a:lnTo>
                  <a:lnTo>
                    <a:pt x="7924" y="21691"/>
                  </a:lnTo>
                  <a:lnTo>
                    <a:pt x="8394" y="18757"/>
                  </a:lnTo>
                  <a:lnTo>
                    <a:pt x="8610" y="17399"/>
                  </a:lnTo>
                  <a:lnTo>
                    <a:pt x="9067" y="16141"/>
                  </a:lnTo>
                  <a:lnTo>
                    <a:pt x="9702" y="14998"/>
                  </a:lnTo>
                  <a:lnTo>
                    <a:pt x="3911" y="9817"/>
                  </a:lnTo>
                  <a:lnTo>
                    <a:pt x="2425" y="12090"/>
                  </a:lnTo>
                  <a:lnTo>
                    <a:pt x="1384" y="14706"/>
                  </a:lnTo>
                  <a:lnTo>
                    <a:pt x="0" y="23317"/>
                  </a:lnTo>
                  <a:lnTo>
                    <a:pt x="1638" y="28879"/>
                  </a:lnTo>
                  <a:lnTo>
                    <a:pt x="4978" y="33108"/>
                  </a:lnTo>
                  <a:lnTo>
                    <a:pt x="10147" y="26898"/>
                  </a:lnTo>
                  <a:close/>
                </a:path>
                <a:path w="41909" h="41910">
                  <a:moveTo>
                    <a:pt x="30010" y="3048"/>
                  </a:moveTo>
                  <a:lnTo>
                    <a:pt x="28117" y="2044"/>
                  </a:lnTo>
                  <a:lnTo>
                    <a:pt x="26035" y="1333"/>
                  </a:lnTo>
                  <a:lnTo>
                    <a:pt x="17691" y="0"/>
                  </a:lnTo>
                  <a:lnTo>
                    <a:pt x="11772" y="1905"/>
                  </a:lnTo>
                  <a:lnTo>
                    <a:pt x="7454" y="5715"/>
                  </a:lnTo>
                  <a:lnTo>
                    <a:pt x="13373" y="10985"/>
                  </a:lnTo>
                  <a:lnTo>
                    <a:pt x="15925" y="9232"/>
                  </a:lnTo>
                  <a:lnTo>
                    <a:pt x="19177" y="8432"/>
                  </a:lnTo>
                  <a:lnTo>
                    <a:pt x="22529" y="8966"/>
                  </a:lnTo>
                  <a:lnTo>
                    <a:pt x="23266" y="9080"/>
                  </a:lnTo>
                  <a:lnTo>
                    <a:pt x="24625" y="9499"/>
                  </a:lnTo>
                  <a:lnTo>
                    <a:pt x="30010" y="3048"/>
                  </a:lnTo>
                  <a:close/>
                </a:path>
                <a:path w="41909" h="41910">
                  <a:moveTo>
                    <a:pt x="33324" y="36169"/>
                  </a:moveTo>
                  <a:lnTo>
                    <a:pt x="27355" y="30797"/>
                  </a:lnTo>
                  <a:lnTo>
                    <a:pt x="24892" y="32296"/>
                  </a:lnTo>
                  <a:lnTo>
                    <a:pt x="21882" y="32956"/>
                  </a:lnTo>
                  <a:lnTo>
                    <a:pt x="18770" y="32461"/>
                  </a:lnTo>
                  <a:lnTo>
                    <a:pt x="17043" y="32181"/>
                  </a:lnTo>
                  <a:lnTo>
                    <a:pt x="15443" y="31572"/>
                  </a:lnTo>
                  <a:lnTo>
                    <a:pt x="14046" y="30721"/>
                  </a:lnTo>
                  <a:lnTo>
                    <a:pt x="8890" y="36880"/>
                  </a:lnTo>
                  <a:lnTo>
                    <a:pt x="11353" y="38671"/>
                  </a:lnTo>
                  <a:lnTo>
                    <a:pt x="14274" y="39941"/>
                  </a:lnTo>
                  <a:lnTo>
                    <a:pt x="23368" y="41402"/>
                  </a:lnTo>
                  <a:lnTo>
                    <a:pt x="29057" y="39662"/>
                  </a:lnTo>
                  <a:lnTo>
                    <a:pt x="33324" y="36169"/>
                  </a:lnTo>
                  <a:close/>
                </a:path>
                <a:path w="41909" h="41910">
                  <a:moveTo>
                    <a:pt x="41452" y="17157"/>
                  </a:moveTo>
                  <a:lnTo>
                    <a:pt x="39039" y="10693"/>
                  </a:lnTo>
                  <a:lnTo>
                    <a:pt x="34480" y="6311"/>
                  </a:lnTo>
                  <a:lnTo>
                    <a:pt x="29387" y="12395"/>
                  </a:lnTo>
                  <a:lnTo>
                    <a:pt x="32092" y="15024"/>
                  </a:lnTo>
                  <a:lnTo>
                    <a:pt x="33528" y="18783"/>
                  </a:lnTo>
                  <a:lnTo>
                    <a:pt x="32905" y="22682"/>
                  </a:lnTo>
                  <a:lnTo>
                    <a:pt x="32651" y="24244"/>
                  </a:lnTo>
                  <a:lnTo>
                    <a:pt x="32105" y="25679"/>
                  </a:lnTo>
                  <a:lnTo>
                    <a:pt x="31305" y="26949"/>
                  </a:lnTo>
                  <a:lnTo>
                    <a:pt x="37084" y="32092"/>
                  </a:lnTo>
                  <a:lnTo>
                    <a:pt x="38735" y="29718"/>
                  </a:lnTo>
                  <a:lnTo>
                    <a:pt x="39890" y="26924"/>
                  </a:lnTo>
                  <a:lnTo>
                    <a:pt x="41452" y="17157"/>
                  </a:lnTo>
                  <a:close/>
                </a:path>
              </a:pathLst>
            </a:custGeom>
            <a:solidFill>
              <a:srgbClr val="11557B"/>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endParaRPr sz="913"/>
            </a:p>
          </p:txBody>
        </p:sp>
        <p:sp>
          <p:nvSpPr>
            <p:cNvPr id="66" name="object 328">
              <a:extLst>
                <a:ext uri="{FF2B5EF4-FFF2-40B4-BE49-F238E27FC236}">
                  <a16:creationId xmlns:a16="http://schemas.microsoft.com/office/drawing/2014/main" id="{70604003-2840-7297-D683-77AC33AA0F81}"/>
                </a:ext>
              </a:extLst>
            </p:cNvPr>
            <p:cNvSpPr/>
            <p:nvPr/>
          </p:nvSpPr>
          <p:spPr>
            <a:xfrm>
              <a:off x="8477485" y="9320357"/>
              <a:ext cx="557530" cy="6350"/>
            </a:xfrm>
            <a:custGeom>
              <a:avLst/>
              <a:gdLst/>
              <a:ahLst/>
              <a:cxnLst/>
              <a:rect l="l" t="t" r="r" b="b"/>
              <a:pathLst>
                <a:path w="557529" h="6350">
                  <a:moveTo>
                    <a:pt x="100025" y="2006"/>
                  </a:moveTo>
                  <a:lnTo>
                    <a:pt x="99656" y="2006"/>
                  </a:lnTo>
                  <a:lnTo>
                    <a:pt x="99656" y="736"/>
                  </a:lnTo>
                  <a:lnTo>
                    <a:pt x="355" y="736"/>
                  </a:lnTo>
                  <a:lnTo>
                    <a:pt x="355" y="2006"/>
                  </a:lnTo>
                  <a:lnTo>
                    <a:pt x="0" y="2006"/>
                  </a:lnTo>
                  <a:lnTo>
                    <a:pt x="0" y="3276"/>
                  </a:lnTo>
                  <a:lnTo>
                    <a:pt x="0" y="4546"/>
                  </a:lnTo>
                  <a:lnTo>
                    <a:pt x="342" y="4546"/>
                  </a:lnTo>
                  <a:lnTo>
                    <a:pt x="342" y="5816"/>
                  </a:lnTo>
                  <a:lnTo>
                    <a:pt x="99669" y="5816"/>
                  </a:lnTo>
                  <a:lnTo>
                    <a:pt x="99669" y="4546"/>
                  </a:lnTo>
                  <a:lnTo>
                    <a:pt x="100025" y="4546"/>
                  </a:lnTo>
                  <a:lnTo>
                    <a:pt x="100025" y="3276"/>
                  </a:lnTo>
                  <a:lnTo>
                    <a:pt x="100025" y="2006"/>
                  </a:lnTo>
                  <a:close/>
                </a:path>
                <a:path w="557529" h="6350">
                  <a:moveTo>
                    <a:pt x="290423" y="2006"/>
                  </a:moveTo>
                  <a:lnTo>
                    <a:pt x="290068" y="2006"/>
                  </a:lnTo>
                  <a:lnTo>
                    <a:pt x="290068" y="736"/>
                  </a:lnTo>
                  <a:lnTo>
                    <a:pt x="190754" y="736"/>
                  </a:lnTo>
                  <a:lnTo>
                    <a:pt x="190754" y="2006"/>
                  </a:lnTo>
                  <a:lnTo>
                    <a:pt x="190398" y="2006"/>
                  </a:lnTo>
                  <a:lnTo>
                    <a:pt x="190398" y="3276"/>
                  </a:lnTo>
                  <a:lnTo>
                    <a:pt x="190398" y="4546"/>
                  </a:lnTo>
                  <a:lnTo>
                    <a:pt x="190754" y="4546"/>
                  </a:lnTo>
                  <a:lnTo>
                    <a:pt x="190754" y="5816"/>
                  </a:lnTo>
                  <a:lnTo>
                    <a:pt x="290068" y="5816"/>
                  </a:lnTo>
                  <a:lnTo>
                    <a:pt x="290068" y="4546"/>
                  </a:lnTo>
                  <a:lnTo>
                    <a:pt x="290423" y="4546"/>
                  </a:lnTo>
                  <a:lnTo>
                    <a:pt x="290423" y="3276"/>
                  </a:lnTo>
                  <a:lnTo>
                    <a:pt x="290423" y="2006"/>
                  </a:lnTo>
                  <a:close/>
                </a:path>
                <a:path w="557529" h="6350">
                  <a:moveTo>
                    <a:pt x="434174" y="1638"/>
                  </a:moveTo>
                  <a:lnTo>
                    <a:pt x="433666" y="381"/>
                  </a:lnTo>
                  <a:lnTo>
                    <a:pt x="393560" y="0"/>
                  </a:lnTo>
                  <a:lnTo>
                    <a:pt x="393039" y="1244"/>
                  </a:lnTo>
                  <a:lnTo>
                    <a:pt x="393014" y="4330"/>
                  </a:lnTo>
                  <a:lnTo>
                    <a:pt x="393509" y="5588"/>
                  </a:lnTo>
                  <a:lnTo>
                    <a:pt x="433616" y="5981"/>
                  </a:lnTo>
                  <a:lnTo>
                    <a:pt x="434136" y="4724"/>
                  </a:lnTo>
                  <a:lnTo>
                    <a:pt x="434162" y="3187"/>
                  </a:lnTo>
                  <a:lnTo>
                    <a:pt x="434174" y="1638"/>
                  </a:lnTo>
                  <a:close/>
                </a:path>
                <a:path w="557529" h="6350">
                  <a:moveTo>
                    <a:pt x="489051" y="1638"/>
                  </a:moveTo>
                  <a:lnTo>
                    <a:pt x="488543" y="381"/>
                  </a:lnTo>
                  <a:lnTo>
                    <a:pt x="448449" y="0"/>
                  </a:lnTo>
                  <a:lnTo>
                    <a:pt x="447929" y="1244"/>
                  </a:lnTo>
                  <a:lnTo>
                    <a:pt x="447903" y="4330"/>
                  </a:lnTo>
                  <a:lnTo>
                    <a:pt x="448398" y="5588"/>
                  </a:lnTo>
                  <a:lnTo>
                    <a:pt x="488505" y="5981"/>
                  </a:lnTo>
                  <a:lnTo>
                    <a:pt x="489026" y="4724"/>
                  </a:lnTo>
                  <a:lnTo>
                    <a:pt x="489038" y="3187"/>
                  </a:lnTo>
                  <a:lnTo>
                    <a:pt x="489051" y="1638"/>
                  </a:lnTo>
                  <a:close/>
                </a:path>
                <a:path w="557529" h="6350">
                  <a:moveTo>
                    <a:pt x="527519" y="1435"/>
                  </a:moveTo>
                  <a:lnTo>
                    <a:pt x="527291" y="177"/>
                  </a:lnTo>
                  <a:lnTo>
                    <a:pt x="508317" y="0"/>
                  </a:lnTo>
                  <a:lnTo>
                    <a:pt x="508076" y="1244"/>
                  </a:lnTo>
                  <a:lnTo>
                    <a:pt x="508038" y="4343"/>
                  </a:lnTo>
                  <a:lnTo>
                    <a:pt x="508266" y="5588"/>
                  </a:lnTo>
                  <a:lnTo>
                    <a:pt x="527240" y="5778"/>
                  </a:lnTo>
                  <a:lnTo>
                    <a:pt x="527494" y="4533"/>
                  </a:lnTo>
                  <a:lnTo>
                    <a:pt x="527507" y="2984"/>
                  </a:lnTo>
                  <a:lnTo>
                    <a:pt x="527519" y="1435"/>
                  </a:lnTo>
                  <a:close/>
                </a:path>
                <a:path w="557529" h="6350">
                  <a:moveTo>
                    <a:pt x="557187" y="1536"/>
                  </a:moveTo>
                  <a:lnTo>
                    <a:pt x="556958" y="279"/>
                  </a:lnTo>
                  <a:lnTo>
                    <a:pt x="537997" y="101"/>
                  </a:lnTo>
                  <a:lnTo>
                    <a:pt x="537743" y="1346"/>
                  </a:lnTo>
                  <a:lnTo>
                    <a:pt x="537718" y="4445"/>
                  </a:lnTo>
                  <a:lnTo>
                    <a:pt x="537946" y="5702"/>
                  </a:lnTo>
                  <a:lnTo>
                    <a:pt x="556907" y="5880"/>
                  </a:lnTo>
                  <a:lnTo>
                    <a:pt x="557161" y="4622"/>
                  </a:lnTo>
                  <a:lnTo>
                    <a:pt x="557174" y="3086"/>
                  </a:lnTo>
                  <a:lnTo>
                    <a:pt x="557187" y="1536"/>
                  </a:lnTo>
                  <a:close/>
                </a:path>
              </a:pathLst>
            </a:custGeom>
            <a:solidFill>
              <a:srgbClr val="FFFFFF"/>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endParaRPr sz="913"/>
            </a:p>
          </p:txBody>
        </p:sp>
      </p:grpSp>
      <p:pic>
        <p:nvPicPr>
          <p:cNvPr id="85" name="Picture 84" descr="A picture containing LEGO, toy&#10;&#10;Description automatically generated">
            <a:extLst>
              <a:ext uri="{FF2B5EF4-FFF2-40B4-BE49-F238E27FC236}">
                <a16:creationId xmlns:a16="http://schemas.microsoft.com/office/drawing/2014/main" id="{E66330E4-3160-1C80-AC37-A8D450D8D24E}"/>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249780" y="3458045"/>
            <a:ext cx="579313" cy="411256"/>
          </a:xfrm>
          <a:prstGeom prst="rect">
            <a:avLst/>
          </a:prstGeom>
        </p:spPr>
      </p:pic>
      <p:sp>
        <p:nvSpPr>
          <p:cNvPr id="86" name="TextBox 85">
            <a:extLst>
              <a:ext uri="{FF2B5EF4-FFF2-40B4-BE49-F238E27FC236}">
                <a16:creationId xmlns:a16="http://schemas.microsoft.com/office/drawing/2014/main" id="{D7070EC0-2D83-D3ED-625F-9CEF76C592B2}"/>
              </a:ext>
            </a:extLst>
          </p:cNvPr>
          <p:cNvSpPr txBox="1"/>
          <p:nvPr/>
        </p:nvSpPr>
        <p:spPr>
          <a:xfrm flipH="1">
            <a:off x="3522488" y="3869301"/>
            <a:ext cx="428464" cy="512000"/>
          </a:xfrm>
          <a:prstGeom prst="rect">
            <a:avLst/>
          </a:prstGeom>
          <a:noFill/>
        </p:spPr>
        <p:txBody>
          <a:bodyPr wrap="square">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51953">
              <a:lnSpc>
                <a:spcPct val="100000"/>
              </a:lnSpc>
              <a:spcBef>
                <a:spcPts val="1251"/>
              </a:spcBef>
            </a:pPr>
            <a:r>
              <a:rPr lang="en-US" sz="2727" b="1" spc="286">
                <a:solidFill>
                  <a:schemeClr val="accent1"/>
                </a:solidFill>
                <a:latin typeface="Calibri"/>
                <a:cs typeface="Calibri"/>
              </a:rPr>
              <a:t>3</a:t>
            </a:r>
            <a:endParaRPr lang="en-US" sz="2727">
              <a:solidFill>
                <a:schemeClr val="accent1"/>
              </a:solidFill>
              <a:latin typeface="Calibri"/>
              <a:cs typeface="Calibri"/>
            </a:endParaRPr>
          </a:p>
        </p:txBody>
      </p:sp>
      <p:sp>
        <p:nvSpPr>
          <p:cNvPr id="7" name="object 120">
            <a:extLst>
              <a:ext uri="{FF2B5EF4-FFF2-40B4-BE49-F238E27FC236}">
                <a16:creationId xmlns:a16="http://schemas.microsoft.com/office/drawing/2014/main" id="{B1A0240D-EF45-DB7C-11D6-70F08A4E9FD2}"/>
              </a:ext>
            </a:extLst>
          </p:cNvPr>
          <p:cNvSpPr txBox="1"/>
          <p:nvPr/>
        </p:nvSpPr>
        <p:spPr>
          <a:xfrm>
            <a:off x="3455527" y="4589487"/>
            <a:ext cx="2306782" cy="1989259"/>
          </a:xfrm>
          <a:prstGeom prst="rect">
            <a:avLst/>
          </a:prstGeom>
          <a:solidFill>
            <a:srgbClr val="11567C"/>
          </a:solidFill>
        </p:spPr>
        <p:txBody>
          <a:bodyPr vert="horz" wrap="square" lIns="0" tIns="31173" rIns="0" bIns="31173" numCol="1" rtlCol="0">
            <a:no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0527">
              <a:lnSpc>
                <a:spcPct val="100000"/>
              </a:lnSpc>
              <a:spcBef>
                <a:spcPts val="316"/>
              </a:spcBef>
            </a:pPr>
            <a:r>
              <a:rPr lang="en-US" sz="886" b="1" spc="75">
                <a:solidFill>
                  <a:srgbClr val="FFFFFF"/>
                </a:solidFill>
                <a:latin typeface="Calibri"/>
                <a:cs typeface="Calibri"/>
              </a:rPr>
              <a:t>CONSTRUCTION OVERVIEW</a:t>
            </a:r>
            <a:endParaRPr sz="886">
              <a:latin typeface="Calibri"/>
              <a:cs typeface="Calibri"/>
            </a:endParaRPr>
          </a:p>
        </p:txBody>
      </p:sp>
      <p:sp>
        <p:nvSpPr>
          <p:cNvPr id="13" name="TextBox 12">
            <a:extLst>
              <a:ext uri="{FF2B5EF4-FFF2-40B4-BE49-F238E27FC236}">
                <a16:creationId xmlns:a16="http://schemas.microsoft.com/office/drawing/2014/main" id="{56234E3D-84C6-E797-F04F-A1DC38F46BDC}"/>
              </a:ext>
            </a:extLst>
          </p:cNvPr>
          <p:cNvSpPr txBox="1"/>
          <p:nvPr/>
        </p:nvSpPr>
        <p:spPr>
          <a:xfrm>
            <a:off x="3324399" y="4732765"/>
            <a:ext cx="2899125" cy="1209551"/>
          </a:xfrm>
          <a:prstGeom prst="rect">
            <a:avLst/>
          </a:prstGeom>
          <a:noFill/>
        </p:spPr>
        <p:txBody>
          <a:bodyPr wrap="square" lIns="62345" tIns="31173" rIns="62345" bIns="31173" rtlCol="0" anchor="t">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235954" marR="439870" indent="-75765" defTabSz="2337892">
              <a:spcBef>
                <a:spcPts val="293"/>
              </a:spcBef>
              <a:buSzPct val="120000"/>
              <a:buChar char="•"/>
            </a:pPr>
            <a:r>
              <a:rPr lang="en-US" sz="886" b="1" spc="48">
                <a:solidFill>
                  <a:srgbClr val="FFFFFF"/>
                </a:solidFill>
                <a:latin typeface="Calibri"/>
                <a:cs typeface="Calibri"/>
              </a:rPr>
              <a:t>Construction Complete</a:t>
            </a:r>
            <a:endParaRPr lang="en-US" sz="913">
              <a:solidFill>
                <a:srgbClr val="000000"/>
              </a:solidFill>
              <a:latin typeface="Calibri"/>
              <a:cs typeface="Calibri"/>
            </a:endParaRPr>
          </a:p>
          <a:p>
            <a:pPr marL="547673" marR="439870" lvl="1" indent="-75765" defTabSz="2337892">
              <a:spcBef>
                <a:spcPts val="293"/>
              </a:spcBef>
              <a:buSzPct val="120000"/>
              <a:buChar char="•"/>
            </a:pPr>
            <a:r>
              <a:rPr lang="en-US" sz="886" b="1" spc="48">
                <a:solidFill>
                  <a:srgbClr val="FFFFFF"/>
                </a:solidFill>
                <a:latin typeface="Calibri"/>
                <a:cs typeface="Calibri"/>
              </a:rPr>
              <a:t>Phase 1 – Lockwall Modifications</a:t>
            </a:r>
            <a:endParaRPr lang="en-US" sz="913">
              <a:ea typeface="Calibri"/>
              <a:cs typeface="Calibri"/>
            </a:endParaRPr>
          </a:p>
          <a:p>
            <a:pPr marL="235954" marR="439870" indent="-75765" defTabSz="2337892">
              <a:spcBef>
                <a:spcPts val="293"/>
              </a:spcBef>
              <a:buSzPct val="120000"/>
              <a:buChar char="•"/>
            </a:pPr>
            <a:r>
              <a:rPr lang="en-US" sz="886" b="1" spc="48">
                <a:solidFill>
                  <a:srgbClr val="FFFFFF"/>
                </a:solidFill>
                <a:latin typeface="Calibri"/>
                <a:ea typeface="Calibri"/>
                <a:cs typeface="Calibri"/>
              </a:rPr>
              <a:t>Construction Ongoing</a:t>
            </a:r>
            <a:endParaRPr lang="en-US" sz="886" b="1" spc="48">
              <a:solidFill>
                <a:srgbClr val="FFFFFF"/>
              </a:solidFill>
              <a:latin typeface="Calibri"/>
              <a:cs typeface="Calibri"/>
            </a:endParaRPr>
          </a:p>
          <a:p>
            <a:pPr marL="547673" marR="439870" lvl="1" indent="-75765" defTabSz="2337892">
              <a:spcBef>
                <a:spcPts val="293"/>
              </a:spcBef>
              <a:buSzPct val="120000"/>
              <a:buChar char="•"/>
            </a:pPr>
            <a:r>
              <a:rPr lang="en-US" sz="886" b="1" spc="48">
                <a:solidFill>
                  <a:srgbClr val="FFFFFF"/>
                </a:solidFill>
                <a:latin typeface="Calibri"/>
                <a:cs typeface="Calibri"/>
              </a:rPr>
              <a:t>Phase 2A – Bulkhead Supply</a:t>
            </a:r>
            <a:endParaRPr lang="en-US" sz="913">
              <a:ea typeface="Calibri"/>
              <a:cs typeface="Calibri"/>
            </a:endParaRPr>
          </a:p>
          <a:p>
            <a:pPr marL="547673" marR="439870" lvl="2" indent="-75765" defTabSz="2337892">
              <a:spcBef>
                <a:spcPts val="293"/>
              </a:spcBef>
              <a:buSzPct val="120000"/>
              <a:buChar char="•"/>
            </a:pPr>
            <a:r>
              <a:rPr lang="en-US" sz="886" b="1" spc="48">
                <a:solidFill>
                  <a:srgbClr val="FFFFFF"/>
                </a:solidFill>
                <a:latin typeface="Calibri"/>
                <a:cs typeface="Calibri"/>
              </a:rPr>
              <a:t>Phase 2B – Downstream Cell </a:t>
            </a:r>
            <a:endParaRPr lang="en-US" sz="886" b="1" spc="48">
              <a:solidFill>
                <a:srgbClr val="FFFFFF"/>
              </a:solidFill>
              <a:latin typeface="Calibri"/>
              <a:ea typeface="Calibri"/>
              <a:cs typeface="Calibri"/>
            </a:endParaRPr>
          </a:p>
          <a:p>
            <a:pPr marL="547673" marR="439870" lvl="3" indent="-75765" defTabSz="2337892">
              <a:spcBef>
                <a:spcPts val="293"/>
              </a:spcBef>
              <a:buSzPct val="120000"/>
              <a:buChar char="•"/>
            </a:pPr>
            <a:r>
              <a:rPr lang="en-US" sz="886" b="1" spc="48">
                <a:solidFill>
                  <a:srgbClr val="FFFFFF"/>
                </a:solidFill>
                <a:latin typeface="Calibri"/>
                <a:ea typeface="Calibri"/>
                <a:cs typeface="Calibri"/>
              </a:rPr>
              <a:t>Phase 2C – Construction -Operations Support Facilities</a:t>
            </a:r>
          </a:p>
        </p:txBody>
      </p:sp>
      <p:pic>
        <p:nvPicPr>
          <p:cNvPr id="67" name="Picture 66" descr="Icon&#10;&#10;Description automatically generated with medium confidence">
            <a:extLst>
              <a:ext uri="{FF2B5EF4-FFF2-40B4-BE49-F238E27FC236}">
                <a16:creationId xmlns:a16="http://schemas.microsoft.com/office/drawing/2014/main" id="{736BF6E2-26DF-520E-0F09-F8ED2FB4A910}"/>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099704" y="3012267"/>
            <a:ext cx="1931778" cy="496377"/>
          </a:xfrm>
          <a:prstGeom prst="rect">
            <a:avLst/>
          </a:prstGeom>
        </p:spPr>
      </p:pic>
      <p:sp>
        <p:nvSpPr>
          <p:cNvPr id="12" name="Date Placeholder 1">
            <a:extLst>
              <a:ext uri="{FF2B5EF4-FFF2-40B4-BE49-F238E27FC236}">
                <a16:creationId xmlns:a16="http://schemas.microsoft.com/office/drawing/2014/main" id="{3B77C528-F026-8AE9-A98E-DA38F31FAB52}"/>
              </a:ext>
            </a:extLst>
          </p:cNvPr>
          <p:cNvSpPr txBox="1">
            <a:spLocks/>
          </p:cNvSpPr>
          <p:nvPr/>
        </p:nvSpPr>
        <p:spPr>
          <a:xfrm>
            <a:off x="10287178" y="398663"/>
            <a:ext cx="952322" cy="365125"/>
          </a:xfrm>
          <a:prstGeom prst="rect">
            <a:avLst/>
          </a:prstGeom>
        </p:spPr>
        <p:txBody>
          <a:bodyPr vert="horz" lIns="62345" tIns="31173" rIns="62345" bIns="31173" rtlCol="0" anchor="ct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r>
              <a:rPr lang="en-US" sz="818" b="1">
                <a:solidFill>
                  <a:schemeClr val="tx1"/>
                </a:solidFill>
                <a:latin typeface="Calibri" panose="020F0502020204030204" pitchFamily="34" charset="0"/>
                <a:cs typeface="Calibri" panose="020F0502020204030204" pitchFamily="34" charset="0"/>
              </a:rPr>
              <a:t>As of </a:t>
            </a:r>
            <a:fld id="{F8230E51-FBC1-49D4-A05C-6F704DC34481}" type="datetime5">
              <a:rPr lang="en-US" sz="818" b="1" smtClean="0">
                <a:solidFill>
                  <a:schemeClr val="tx1"/>
                </a:solidFill>
                <a:latin typeface="Calibri" panose="020F0502020204030204" pitchFamily="34" charset="0"/>
                <a:cs typeface="Calibri" panose="020F0502020204030204" pitchFamily="34" charset="0"/>
              </a:rPr>
              <a:pPr/>
              <a:t>28-Jul-26</a:t>
            </a:fld>
            <a:endParaRPr lang="en-US" sz="818" b="1">
              <a:solidFill>
                <a:schemeClr val="tx1"/>
              </a:solidFill>
              <a:latin typeface="Calibri" panose="020F0502020204030204" pitchFamily="34" charset="0"/>
              <a:cs typeface="Calibri" panose="020F0502020204030204" pitchFamily="34" charset="0"/>
            </a:endParaRPr>
          </a:p>
        </p:txBody>
      </p:sp>
      <p:sp>
        <p:nvSpPr>
          <p:cNvPr id="38" name="object 39">
            <a:extLst>
              <a:ext uri="{FF2B5EF4-FFF2-40B4-BE49-F238E27FC236}">
                <a16:creationId xmlns:a16="http://schemas.microsoft.com/office/drawing/2014/main" id="{7FD3D9C0-E08D-7D9E-DC6C-2425A2A8FD22}"/>
              </a:ext>
            </a:extLst>
          </p:cNvPr>
          <p:cNvSpPr txBox="1"/>
          <p:nvPr/>
        </p:nvSpPr>
        <p:spPr>
          <a:xfrm>
            <a:off x="7810295" y="5971672"/>
            <a:ext cx="755157" cy="237697"/>
          </a:xfrm>
          <a:prstGeom prst="rect">
            <a:avLst/>
          </a:prstGeom>
        </p:spPr>
        <p:txBody>
          <a:bodyPr vert="horz" wrap="square" lIns="0" tIns="8226" rIns="0" bIns="0" rtlCol="0" anchor="t">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3464" algn="ctr">
              <a:lnSpc>
                <a:spcPct val="101299"/>
              </a:lnSpc>
              <a:spcBef>
                <a:spcPts val="65"/>
              </a:spcBef>
            </a:pPr>
            <a:r>
              <a:rPr lang="en-US" sz="750" spc="78">
                <a:solidFill>
                  <a:srgbClr val="11567C"/>
                </a:solidFill>
                <a:latin typeface="Calibri"/>
                <a:ea typeface="Calibri"/>
                <a:cs typeface="Calibri"/>
              </a:rPr>
              <a:t>0-95% DESIGN ACTIVITIES</a:t>
            </a:r>
          </a:p>
        </p:txBody>
      </p:sp>
    </p:spTree>
    <p:extLst>
      <p:ext uri="{BB962C8B-B14F-4D97-AF65-F5344CB8AC3E}">
        <p14:creationId xmlns:p14="http://schemas.microsoft.com/office/powerpoint/2010/main" val="30518821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Rectangle 64">
            <a:extLst>
              <a:ext uri="{FF2B5EF4-FFF2-40B4-BE49-F238E27FC236}">
                <a16:creationId xmlns:a16="http://schemas.microsoft.com/office/drawing/2014/main" id="{9B907496-C871-4555-2E97-D26C1C46C26C}"/>
              </a:ext>
            </a:extLst>
          </p:cNvPr>
          <p:cNvSpPr/>
          <p:nvPr/>
        </p:nvSpPr>
        <p:spPr>
          <a:xfrm>
            <a:off x="609600" y="0"/>
            <a:ext cx="109728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5" name="Picture 54" descr="Graphical user interface, application&#10;&#10;Description automatically generated">
            <a:extLst>
              <a:ext uri="{FF2B5EF4-FFF2-40B4-BE49-F238E27FC236}">
                <a16:creationId xmlns:a16="http://schemas.microsoft.com/office/drawing/2014/main" id="{CC9C26EE-9AD5-A9D0-9C60-97FDFB5EA0A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7744" y="3621052"/>
            <a:ext cx="1460965" cy="644238"/>
          </a:xfrm>
          <a:prstGeom prst="rect">
            <a:avLst/>
          </a:prstGeom>
        </p:spPr>
      </p:pic>
      <p:sp>
        <p:nvSpPr>
          <p:cNvPr id="4" name="object 2">
            <a:extLst>
              <a:ext uri="{FF2B5EF4-FFF2-40B4-BE49-F238E27FC236}">
                <a16:creationId xmlns:a16="http://schemas.microsoft.com/office/drawing/2014/main" id="{6387F66F-0754-2823-9E61-A5DB2A2C3705}"/>
              </a:ext>
            </a:extLst>
          </p:cNvPr>
          <p:cNvSpPr txBox="1">
            <a:spLocks noGrp="1" noRot="1" noMove="1" noResize="1" noEditPoints="1" noAdjustHandles="1" noChangeArrowheads="1" noChangeShapeType="1"/>
          </p:cNvSpPr>
          <p:nvPr/>
        </p:nvSpPr>
        <p:spPr>
          <a:xfrm>
            <a:off x="3268150" y="246041"/>
            <a:ext cx="5522335" cy="417946"/>
          </a:xfrm>
          <a:prstGeom prst="rect">
            <a:avLst/>
          </a:prstGeom>
        </p:spPr>
        <p:txBody>
          <a:bodyPr vert="horz" wrap="square" lIns="0" tIns="8659" rIns="0" bIns="0" rtlCol="0" anchor="t">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algn="ctr">
              <a:spcBef>
                <a:spcPts val="68"/>
              </a:spcBef>
            </a:pPr>
            <a:r>
              <a:rPr sz="1432" b="1" spc="37">
                <a:solidFill>
                  <a:srgbClr val="11567C"/>
                </a:solidFill>
                <a:latin typeface="Calibri"/>
                <a:cs typeface="Calibri"/>
              </a:rPr>
              <a:t>NAVIGATION</a:t>
            </a:r>
            <a:r>
              <a:rPr sz="1432" b="1" spc="75">
                <a:solidFill>
                  <a:srgbClr val="11567C"/>
                </a:solidFill>
                <a:latin typeface="Calibri"/>
                <a:cs typeface="Calibri"/>
              </a:rPr>
              <a:t> </a:t>
            </a:r>
            <a:r>
              <a:rPr sz="1432" b="1" spc="48">
                <a:solidFill>
                  <a:srgbClr val="11567C"/>
                </a:solidFill>
                <a:latin typeface="Calibri"/>
                <a:cs typeface="Calibri"/>
              </a:rPr>
              <a:t>AND</a:t>
            </a:r>
            <a:r>
              <a:rPr sz="1432" b="1" spc="116">
                <a:solidFill>
                  <a:srgbClr val="11567C"/>
                </a:solidFill>
                <a:latin typeface="Calibri"/>
                <a:cs typeface="Calibri"/>
              </a:rPr>
              <a:t> </a:t>
            </a:r>
            <a:r>
              <a:rPr sz="1432" b="1" spc="82">
                <a:solidFill>
                  <a:srgbClr val="11567C"/>
                </a:solidFill>
                <a:latin typeface="Calibri"/>
                <a:cs typeface="Calibri"/>
              </a:rPr>
              <a:t>ECOSYSTEM</a:t>
            </a:r>
            <a:r>
              <a:rPr sz="1432" b="1" spc="112">
                <a:solidFill>
                  <a:srgbClr val="11567C"/>
                </a:solidFill>
                <a:latin typeface="Calibri"/>
                <a:cs typeface="Calibri"/>
              </a:rPr>
              <a:t> </a:t>
            </a:r>
            <a:r>
              <a:rPr sz="1432" b="1" spc="82">
                <a:solidFill>
                  <a:srgbClr val="11567C"/>
                </a:solidFill>
                <a:latin typeface="Calibri"/>
                <a:cs typeface="Calibri"/>
              </a:rPr>
              <a:t>SUSTAINABILITY</a:t>
            </a:r>
            <a:r>
              <a:rPr sz="1432" b="1" spc="72">
                <a:solidFill>
                  <a:srgbClr val="11567C"/>
                </a:solidFill>
                <a:latin typeface="Calibri"/>
                <a:cs typeface="Calibri"/>
              </a:rPr>
              <a:t> </a:t>
            </a:r>
            <a:r>
              <a:rPr sz="1432" b="1" spc="55">
                <a:solidFill>
                  <a:srgbClr val="11567C"/>
                </a:solidFill>
                <a:latin typeface="Calibri"/>
                <a:cs typeface="Calibri"/>
              </a:rPr>
              <a:t>PROGRAM</a:t>
            </a:r>
            <a:r>
              <a:rPr sz="1432" b="1" spc="116">
                <a:solidFill>
                  <a:srgbClr val="11567C"/>
                </a:solidFill>
                <a:latin typeface="Calibri"/>
                <a:cs typeface="Calibri"/>
              </a:rPr>
              <a:t> </a:t>
            </a:r>
            <a:r>
              <a:rPr sz="1432" b="1" spc="61">
                <a:solidFill>
                  <a:srgbClr val="11567C"/>
                </a:solidFill>
                <a:latin typeface="Calibri"/>
                <a:cs typeface="Calibri"/>
              </a:rPr>
              <a:t>(NESP)</a:t>
            </a:r>
            <a:endParaRPr lang="en-US" sz="1432">
              <a:latin typeface="Calibri"/>
              <a:cs typeface="Calibri"/>
            </a:endParaRPr>
          </a:p>
          <a:p>
            <a:pPr marL="3464" algn="ctr"/>
            <a:r>
              <a:rPr sz="1227">
                <a:solidFill>
                  <a:srgbClr val="5999B0"/>
                </a:solidFill>
                <a:latin typeface="Calibri"/>
                <a:cs typeface="Calibri"/>
              </a:rPr>
              <a:t>ST.</a:t>
            </a:r>
            <a:r>
              <a:rPr sz="1227" spc="75">
                <a:solidFill>
                  <a:srgbClr val="5999B0"/>
                </a:solidFill>
                <a:latin typeface="Calibri"/>
                <a:cs typeface="Calibri"/>
              </a:rPr>
              <a:t> </a:t>
            </a:r>
            <a:r>
              <a:rPr sz="1227">
                <a:solidFill>
                  <a:srgbClr val="5999B0"/>
                </a:solidFill>
                <a:latin typeface="Calibri"/>
                <a:cs typeface="Calibri"/>
              </a:rPr>
              <a:t>PAUL</a:t>
            </a:r>
            <a:r>
              <a:rPr sz="1227" spc="48">
                <a:solidFill>
                  <a:srgbClr val="5999B0"/>
                </a:solidFill>
                <a:latin typeface="Calibri"/>
                <a:cs typeface="Calibri"/>
              </a:rPr>
              <a:t> </a:t>
            </a:r>
            <a:r>
              <a:rPr sz="1227" spc="41">
                <a:solidFill>
                  <a:srgbClr val="5999B0"/>
                </a:solidFill>
                <a:latin typeface="Calibri"/>
                <a:cs typeface="Calibri"/>
              </a:rPr>
              <a:t>DISTRICT-</a:t>
            </a:r>
            <a:r>
              <a:rPr sz="1227" spc="78">
                <a:solidFill>
                  <a:srgbClr val="5999B0"/>
                </a:solidFill>
                <a:latin typeface="Calibri"/>
                <a:cs typeface="Calibri"/>
              </a:rPr>
              <a:t> </a:t>
            </a:r>
            <a:r>
              <a:rPr sz="1227" spc="55">
                <a:solidFill>
                  <a:srgbClr val="5999B0"/>
                </a:solidFill>
                <a:latin typeface="Calibri"/>
                <a:cs typeface="Calibri"/>
              </a:rPr>
              <a:t>ROCK</a:t>
            </a:r>
            <a:r>
              <a:rPr sz="1227" spc="61">
                <a:solidFill>
                  <a:srgbClr val="5999B0"/>
                </a:solidFill>
                <a:latin typeface="Calibri"/>
                <a:cs typeface="Calibri"/>
              </a:rPr>
              <a:t> </a:t>
            </a:r>
            <a:r>
              <a:rPr sz="1227" spc="41">
                <a:solidFill>
                  <a:srgbClr val="5999B0"/>
                </a:solidFill>
                <a:latin typeface="Calibri"/>
                <a:cs typeface="Calibri"/>
              </a:rPr>
              <a:t>ISLAND</a:t>
            </a:r>
            <a:r>
              <a:rPr sz="1227" spc="78">
                <a:solidFill>
                  <a:srgbClr val="5999B0"/>
                </a:solidFill>
                <a:latin typeface="Calibri"/>
                <a:cs typeface="Calibri"/>
              </a:rPr>
              <a:t> </a:t>
            </a:r>
            <a:r>
              <a:rPr sz="1227" spc="44">
                <a:solidFill>
                  <a:srgbClr val="5999B0"/>
                </a:solidFill>
                <a:latin typeface="Calibri"/>
                <a:cs typeface="Calibri"/>
              </a:rPr>
              <a:t>DISTRICT</a:t>
            </a:r>
            <a:r>
              <a:rPr sz="1227" spc="48">
                <a:solidFill>
                  <a:srgbClr val="5999B0"/>
                </a:solidFill>
                <a:latin typeface="Calibri"/>
                <a:cs typeface="Calibri"/>
              </a:rPr>
              <a:t> </a:t>
            </a:r>
            <a:r>
              <a:rPr sz="1227" spc="99">
                <a:solidFill>
                  <a:srgbClr val="5999B0"/>
                </a:solidFill>
                <a:latin typeface="Calibri"/>
                <a:cs typeface="Calibri"/>
              </a:rPr>
              <a:t>-</a:t>
            </a:r>
            <a:r>
              <a:rPr sz="1227" spc="75">
                <a:solidFill>
                  <a:srgbClr val="5999B0"/>
                </a:solidFill>
                <a:latin typeface="Calibri"/>
                <a:cs typeface="Calibri"/>
              </a:rPr>
              <a:t> </a:t>
            </a:r>
            <a:r>
              <a:rPr sz="1227">
                <a:solidFill>
                  <a:srgbClr val="5999B0"/>
                </a:solidFill>
                <a:latin typeface="Calibri"/>
                <a:cs typeface="Calibri"/>
              </a:rPr>
              <a:t>ST.</a:t>
            </a:r>
            <a:r>
              <a:rPr sz="1227" spc="78">
                <a:solidFill>
                  <a:srgbClr val="5999B0"/>
                </a:solidFill>
                <a:latin typeface="Calibri"/>
                <a:cs typeface="Calibri"/>
              </a:rPr>
              <a:t> </a:t>
            </a:r>
            <a:r>
              <a:rPr sz="1227">
                <a:solidFill>
                  <a:srgbClr val="5999B0"/>
                </a:solidFill>
                <a:latin typeface="Calibri"/>
                <a:cs typeface="Calibri"/>
              </a:rPr>
              <a:t>LOUIS</a:t>
            </a:r>
            <a:r>
              <a:rPr sz="1227" spc="78">
                <a:solidFill>
                  <a:srgbClr val="5999B0"/>
                </a:solidFill>
                <a:latin typeface="Calibri"/>
                <a:cs typeface="Calibri"/>
              </a:rPr>
              <a:t> </a:t>
            </a:r>
            <a:r>
              <a:rPr sz="1227" spc="37">
                <a:solidFill>
                  <a:srgbClr val="5999B0"/>
                </a:solidFill>
                <a:latin typeface="Calibri"/>
                <a:cs typeface="Calibri"/>
              </a:rPr>
              <a:t>DISTRICT</a:t>
            </a:r>
            <a:endParaRPr lang="en-US" sz="1227">
              <a:latin typeface="Calibri"/>
              <a:cs typeface="Calibri"/>
            </a:endParaRPr>
          </a:p>
        </p:txBody>
      </p:sp>
      <p:sp>
        <p:nvSpPr>
          <p:cNvPr id="5" name="object 3">
            <a:extLst>
              <a:ext uri="{FF2B5EF4-FFF2-40B4-BE49-F238E27FC236}">
                <a16:creationId xmlns:a16="http://schemas.microsoft.com/office/drawing/2014/main" id="{0351632B-B0F2-EBAD-6E8A-D67F956CF951}"/>
              </a:ext>
            </a:extLst>
          </p:cNvPr>
          <p:cNvSpPr txBox="1"/>
          <p:nvPr/>
        </p:nvSpPr>
        <p:spPr>
          <a:xfrm>
            <a:off x="1108355" y="650488"/>
            <a:ext cx="9983940" cy="220340"/>
          </a:xfrm>
          <a:prstGeom prst="rect">
            <a:avLst/>
          </a:prstGeom>
          <a:solidFill>
            <a:srgbClr val="11567C"/>
          </a:solidFill>
        </p:spPr>
        <p:txBody>
          <a:bodyPr vert="horz" wrap="square" lIns="0" tIns="0" rIns="0" bIns="0" rtlCol="0" anchor="t">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27275" algn="ctr"/>
            <a:r>
              <a:rPr lang="en-US" sz="1432" b="1" spc="181">
                <a:solidFill>
                  <a:srgbClr val="FFFFFF"/>
                </a:solidFill>
                <a:latin typeface="Calibri"/>
                <a:cs typeface="Calibri"/>
              </a:rPr>
              <a:t>LAGRANGE NEW 1,200-FOOT LOCK</a:t>
            </a:r>
            <a:endParaRPr lang="en-US" sz="1432">
              <a:latin typeface="Calibri"/>
              <a:cs typeface="Calibri"/>
            </a:endParaRPr>
          </a:p>
        </p:txBody>
      </p:sp>
      <p:sp>
        <p:nvSpPr>
          <p:cNvPr id="6" name="object 12">
            <a:extLst>
              <a:ext uri="{FF2B5EF4-FFF2-40B4-BE49-F238E27FC236}">
                <a16:creationId xmlns:a16="http://schemas.microsoft.com/office/drawing/2014/main" id="{190D89D8-7967-DFF0-169C-28039356865C}"/>
              </a:ext>
            </a:extLst>
          </p:cNvPr>
          <p:cNvSpPr txBox="1"/>
          <p:nvPr/>
        </p:nvSpPr>
        <p:spPr>
          <a:xfrm>
            <a:off x="1099704" y="869859"/>
            <a:ext cx="3735532" cy="1812209"/>
          </a:xfrm>
          <a:prstGeom prst="rect">
            <a:avLst/>
          </a:prstGeom>
        </p:spPr>
        <p:txBody>
          <a:bodyPr vert="horz" wrap="square" lIns="0" tIns="22080"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algn="just">
              <a:lnSpc>
                <a:spcPct val="100000"/>
              </a:lnSpc>
              <a:spcBef>
                <a:spcPts val="173"/>
              </a:spcBef>
            </a:pPr>
            <a:r>
              <a:rPr sz="886" b="1" spc="82">
                <a:solidFill>
                  <a:srgbClr val="11567C"/>
                </a:solidFill>
                <a:latin typeface="Calibri"/>
                <a:cs typeface="Calibri"/>
              </a:rPr>
              <a:t>PROJECT</a:t>
            </a:r>
            <a:r>
              <a:rPr sz="886" b="1" spc="31">
                <a:solidFill>
                  <a:srgbClr val="11567C"/>
                </a:solidFill>
                <a:latin typeface="Calibri"/>
                <a:cs typeface="Calibri"/>
              </a:rPr>
              <a:t> </a:t>
            </a:r>
            <a:r>
              <a:rPr sz="886" b="1" spc="65">
                <a:solidFill>
                  <a:srgbClr val="11567C"/>
                </a:solidFill>
                <a:latin typeface="Calibri"/>
                <a:cs typeface="Calibri"/>
              </a:rPr>
              <a:t>SUMMARY</a:t>
            </a:r>
            <a:endParaRPr sz="886">
              <a:latin typeface="Calibri"/>
              <a:cs typeface="Calibri"/>
            </a:endParaRPr>
          </a:p>
          <a:p>
            <a:pPr marL="8659" marR="3464" algn="just">
              <a:lnSpc>
                <a:spcPct val="102299"/>
              </a:lnSpc>
              <a:spcBef>
                <a:spcPts val="82"/>
              </a:spcBef>
            </a:pPr>
            <a:endParaRPr lang="en-US" sz="409" spc="72">
              <a:solidFill>
                <a:srgbClr val="231F20"/>
              </a:solidFill>
              <a:latin typeface="Calibri"/>
              <a:cs typeface="Calibri"/>
            </a:endParaRPr>
          </a:p>
          <a:p>
            <a:pPr marL="8659" marR="3464" algn="just">
              <a:lnSpc>
                <a:spcPct val="102299"/>
              </a:lnSpc>
              <a:spcBef>
                <a:spcPts val="82"/>
              </a:spcBef>
            </a:pPr>
            <a:r>
              <a:rPr lang="en-US" sz="784" spc="72">
                <a:solidFill>
                  <a:srgbClr val="231F20"/>
                </a:solidFill>
                <a:latin typeface="Calibri"/>
                <a:cs typeface="Calibri"/>
              </a:rPr>
              <a:t>LaGrange Lock and Dam is 80.2 miles above the confluence of the Illinois River with the Mississippi River at Grafton, Illinois, 7.8 miles below Beardstown, Illinois. </a:t>
            </a:r>
          </a:p>
          <a:p>
            <a:pPr marL="8659" marR="3464" algn="just">
              <a:lnSpc>
                <a:spcPct val="102299"/>
              </a:lnSpc>
              <a:spcBef>
                <a:spcPts val="82"/>
              </a:spcBef>
            </a:pPr>
            <a:endParaRPr lang="en-US" sz="409" spc="72">
              <a:solidFill>
                <a:srgbClr val="231F20"/>
              </a:solidFill>
              <a:latin typeface="Calibri"/>
              <a:cs typeface="Calibri"/>
            </a:endParaRPr>
          </a:p>
          <a:p>
            <a:pPr marL="8659" marR="3464" algn="just">
              <a:lnSpc>
                <a:spcPct val="102299"/>
              </a:lnSpc>
              <a:spcBef>
                <a:spcPts val="82"/>
              </a:spcBef>
            </a:pPr>
            <a:r>
              <a:rPr lang="en-US" sz="784" spc="72">
                <a:solidFill>
                  <a:srgbClr val="231F20"/>
                </a:solidFill>
                <a:latin typeface="Calibri"/>
                <a:cs typeface="Calibri"/>
              </a:rPr>
              <a:t>The primary purpose of the LaGrange New 1,200-Foot Lock Project is to improve efficiency, reliability, and safety for navigation traffic transiting the facility along with additional operational redundancy at LaGrange. </a:t>
            </a:r>
          </a:p>
          <a:p>
            <a:pPr marL="8659" marR="3464" algn="just">
              <a:lnSpc>
                <a:spcPct val="102299"/>
              </a:lnSpc>
              <a:spcBef>
                <a:spcPts val="82"/>
              </a:spcBef>
            </a:pPr>
            <a:endParaRPr lang="en-US" sz="409" spc="72">
              <a:solidFill>
                <a:srgbClr val="231F20"/>
              </a:solidFill>
              <a:latin typeface="Calibri"/>
              <a:cs typeface="Calibri"/>
            </a:endParaRPr>
          </a:p>
          <a:p>
            <a:pPr marL="8659" marR="3464" algn="just">
              <a:lnSpc>
                <a:spcPct val="102299"/>
              </a:lnSpc>
              <a:spcBef>
                <a:spcPts val="82"/>
              </a:spcBef>
            </a:pPr>
            <a:r>
              <a:rPr lang="en-US" sz="784" spc="72">
                <a:solidFill>
                  <a:srgbClr val="231F20"/>
                </a:solidFill>
                <a:latin typeface="Calibri"/>
                <a:cs typeface="Calibri"/>
              </a:rPr>
              <a:t>The project will reduce the per lockage times from 2.5 hours or more to approximately 45 minutes. The addition of a 1,200-foot lock will accommodate the largest tow configurations on the Upper Mississippi River. This will improve mariner safety, with professional mariners no longer having to “split” tows to transit the lock chamber. </a:t>
            </a:r>
          </a:p>
        </p:txBody>
      </p:sp>
      <p:pic>
        <p:nvPicPr>
          <p:cNvPr id="8" name="object 58">
            <a:extLst>
              <a:ext uri="{FF2B5EF4-FFF2-40B4-BE49-F238E27FC236}">
                <a16:creationId xmlns:a16="http://schemas.microsoft.com/office/drawing/2014/main" id="{2C84CDC5-7CB0-F5E2-D317-4BEFA46B1506}"/>
              </a:ext>
            </a:extLst>
          </p:cNvPr>
          <p:cNvPicPr>
            <a:picLocks noGrp="1" noRot="1" noMove="1" noResize="1" noEditPoints="1" noAdjustHandles="1" noChangeArrowheads="1" noChangeShapeType="1" noCrop="1"/>
          </p:cNvPicPr>
          <p:nvPr/>
        </p:nvPicPr>
        <p:blipFill>
          <a:blip r:embed="rId4" cstate="print"/>
          <a:stretch>
            <a:fillRect/>
          </a:stretch>
        </p:blipFill>
        <p:spPr>
          <a:xfrm>
            <a:off x="1108355" y="145462"/>
            <a:ext cx="614120" cy="467582"/>
          </a:xfrm>
          <a:prstGeom prst="rect">
            <a:avLst/>
          </a:prstGeom>
        </p:spPr>
      </p:pic>
      <p:sp>
        <p:nvSpPr>
          <p:cNvPr id="9" name="object 61">
            <a:extLst>
              <a:ext uri="{FF2B5EF4-FFF2-40B4-BE49-F238E27FC236}">
                <a16:creationId xmlns:a16="http://schemas.microsoft.com/office/drawing/2014/main" id="{E3108137-794E-C9A4-D70E-0A22223C0C9D}"/>
              </a:ext>
            </a:extLst>
          </p:cNvPr>
          <p:cNvSpPr txBox="1"/>
          <p:nvPr/>
        </p:nvSpPr>
        <p:spPr>
          <a:xfrm>
            <a:off x="1108355" y="2659973"/>
            <a:ext cx="3719253" cy="151265"/>
          </a:xfrm>
          <a:prstGeom prst="rect">
            <a:avLst/>
          </a:prstGeom>
          <a:solidFill>
            <a:srgbClr val="5999B0"/>
          </a:solidFill>
        </p:spPr>
        <p:txBody>
          <a:bodyPr vert="horz" wrap="square" lIns="0" tIns="14720"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79229">
              <a:lnSpc>
                <a:spcPct val="100000"/>
              </a:lnSpc>
              <a:spcBef>
                <a:spcPts val="116"/>
              </a:spcBef>
            </a:pPr>
            <a:r>
              <a:rPr sz="886" b="1" spc="68">
                <a:solidFill>
                  <a:srgbClr val="FFFFFF"/>
                </a:solidFill>
                <a:latin typeface="Calibri"/>
                <a:cs typeface="Calibri"/>
              </a:rPr>
              <a:t>OBJECTIVES</a:t>
            </a:r>
            <a:endParaRPr sz="886">
              <a:latin typeface="Calibri"/>
              <a:cs typeface="Calibri"/>
            </a:endParaRPr>
          </a:p>
        </p:txBody>
      </p:sp>
      <p:sp>
        <p:nvSpPr>
          <p:cNvPr id="15" name="object 15">
            <a:extLst>
              <a:ext uri="{FF2B5EF4-FFF2-40B4-BE49-F238E27FC236}">
                <a16:creationId xmlns:a16="http://schemas.microsoft.com/office/drawing/2014/main" id="{0F10A82D-C22B-F383-CC37-4F35AC6F2A9E}"/>
              </a:ext>
            </a:extLst>
          </p:cNvPr>
          <p:cNvSpPr txBox="1"/>
          <p:nvPr/>
        </p:nvSpPr>
        <p:spPr>
          <a:xfrm>
            <a:off x="4898691" y="5019466"/>
            <a:ext cx="1080237" cy="924204"/>
          </a:xfrm>
          <a:prstGeom prst="rect">
            <a:avLst/>
          </a:prstGeom>
        </p:spPr>
        <p:txBody>
          <a:bodyPr vert="horz" wrap="square" lIns="0" tIns="42430"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algn="ctr">
              <a:lnSpc>
                <a:spcPct val="100000"/>
              </a:lnSpc>
              <a:spcBef>
                <a:spcPts val="334"/>
              </a:spcBef>
            </a:pPr>
            <a:r>
              <a:rPr lang="en-US" sz="1193" spc="58">
                <a:solidFill>
                  <a:srgbClr val="11567C"/>
                </a:solidFill>
                <a:latin typeface="Calibri"/>
                <a:cs typeface="Calibri"/>
              </a:rPr>
              <a:t>ESTIMATED</a:t>
            </a:r>
          </a:p>
          <a:p>
            <a:pPr marL="8659" algn="ctr">
              <a:lnSpc>
                <a:spcPct val="100000"/>
              </a:lnSpc>
              <a:spcBef>
                <a:spcPts val="334"/>
              </a:spcBef>
            </a:pPr>
            <a:r>
              <a:rPr lang="en-US" sz="2011" spc="133">
                <a:solidFill>
                  <a:srgbClr val="11567C"/>
                </a:solidFill>
                <a:latin typeface="Calibri"/>
                <a:cs typeface="Calibri"/>
              </a:rPr>
              <a:t>COST</a:t>
            </a:r>
            <a:endParaRPr sz="2011">
              <a:latin typeface="Calibri"/>
              <a:cs typeface="Calibri"/>
            </a:endParaRPr>
          </a:p>
          <a:p>
            <a:pPr marL="33770" algn="ctr">
              <a:lnSpc>
                <a:spcPct val="100000"/>
              </a:lnSpc>
              <a:spcBef>
                <a:spcPts val="259"/>
              </a:spcBef>
            </a:pPr>
            <a:r>
              <a:rPr lang="en-US" sz="2011" spc="-7">
                <a:solidFill>
                  <a:srgbClr val="11567C"/>
                </a:solidFill>
                <a:latin typeface="Calibri"/>
                <a:cs typeface="Calibri"/>
              </a:rPr>
              <a:t>&gt; </a:t>
            </a:r>
            <a:r>
              <a:rPr sz="2011" spc="-7">
                <a:solidFill>
                  <a:srgbClr val="11567C"/>
                </a:solidFill>
                <a:latin typeface="Calibri"/>
                <a:cs typeface="Calibri"/>
              </a:rPr>
              <a:t>$</a:t>
            </a:r>
            <a:r>
              <a:rPr lang="en-US" sz="2011" spc="-7">
                <a:solidFill>
                  <a:srgbClr val="11567C"/>
                </a:solidFill>
                <a:latin typeface="Calibri"/>
                <a:cs typeface="Calibri"/>
              </a:rPr>
              <a:t>500</a:t>
            </a:r>
            <a:r>
              <a:rPr sz="2011" spc="-7">
                <a:solidFill>
                  <a:srgbClr val="11567C"/>
                </a:solidFill>
                <a:latin typeface="Calibri"/>
                <a:cs typeface="Calibri"/>
              </a:rPr>
              <a:t>M</a:t>
            </a:r>
            <a:endParaRPr sz="2011">
              <a:latin typeface="Calibri"/>
              <a:cs typeface="Calibri"/>
            </a:endParaRPr>
          </a:p>
        </p:txBody>
      </p:sp>
      <p:grpSp>
        <p:nvGrpSpPr>
          <p:cNvPr id="16" name="object 47">
            <a:extLst>
              <a:ext uri="{FF2B5EF4-FFF2-40B4-BE49-F238E27FC236}">
                <a16:creationId xmlns:a16="http://schemas.microsoft.com/office/drawing/2014/main" id="{28B1738E-7DCE-2F46-DA70-BDCF2A12D47C}"/>
              </a:ext>
            </a:extLst>
          </p:cNvPr>
          <p:cNvGrpSpPr/>
          <p:nvPr/>
        </p:nvGrpSpPr>
        <p:grpSpPr>
          <a:xfrm>
            <a:off x="5038265" y="5961599"/>
            <a:ext cx="897082" cy="478848"/>
            <a:chOff x="6221056" y="7842922"/>
            <a:chExt cx="1315720" cy="702310"/>
          </a:xfrm>
        </p:grpSpPr>
        <p:sp>
          <p:nvSpPr>
            <p:cNvPr id="17" name="object 48">
              <a:extLst>
                <a:ext uri="{FF2B5EF4-FFF2-40B4-BE49-F238E27FC236}">
                  <a16:creationId xmlns:a16="http://schemas.microsoft.com/office/drawing/2014/main" id="{7163B56E-C0C3-D699-54BB-71558FF91BCF}"/>
                </a:ext>
              </a:extLst>
            </p:cNvPr>
            <p:cNvSpPr/>
            <p:nvPr/>
          </p:nvSpPr>
          <p:spPr>
            <a:xfrm>
              <a:off x="6221057" y="7842922"/>
              <a:ext cx="1205230" cy="592455"/>
            </a:xfrm>
            <a:custGeom>
              <a:avLst/>
              <a:gdLst/>
              <a:ahLst/>
              <a:cxnLst/>
              <a:rect l="l" t="t" r="r" b="b"/>
              <a:pathLst>
                <a:path w="1205229" h="592454">
                  <a:moveTo>
                    <a:pt x="775639" y="295960"/>
                  </a:moveTo>
                  <a:lnTo>
                    <a:pt x="769454" y="249948"/>
                  </a:lnTo>
                  <a:lnTo>
                    <a:pt x="752017" y="208610"/>
                  </a:lnTo>
                  <a:lnTo>
                    <a:pt x="724941" y="173570"/>
                  </a:lnTo>
                  <a:lnTo>
                    <a:pt x="689914" y="146507"/>
                  </a:lnTo>
                  <a:lnTo>
                    <a:pt x="680364" y="142481"/>
                  </a:lnTo>
                  <a:lnTo>
                    <a:pt x="680364" y="338188"/>
                  </a:lnTo>
                  <a:lnTo>
                    <a:pt x="676300" y="360400"/>
                  </a:lnTo>
                  <a:lnTo>
                    <a:pt x="664362" y="379501"/>
                  </a:lnTo>
                  <a:lnTo>
                    <a:pt x="644893" y="394081"/>
                  </a:lnTo>
                  <a:lnTo>
                    <a:pt x="618261" y="402742"/>
                  </a:lnTo>
                  <a:lnTo>
                    <a:pt x="618261" y="438327"/>
                  </a:lnTo>
                  <a:lnTo>
                    <a:pt x="584060" y="438327"/>
                  </a:lnTo>
                  <a:lnTo>
                    <a:pt x="584060" y="405180"/>
                  </a:lnTo>
                  <a:lnTo>
                    <a:pt x="566801" y="403479"/>
                  </a:lnTo>
                  <a:lnTo>
                    <a:pt x="550608" y="400177"/>
                  </a:lnTo>
                  <a:lnTo>
                    <a:pt x="536321" y="395617"/>
                  </a:lnTo>
                  <a:lnTo>
                    <a:pt x="524738" y="390182"/>
                  </a:lnTo>
                  <a:lnTo>
                    <a:pt x="535203" y="349351"/>
                  </a:lnTo>
                  <a:lnTo>
                    <a:pt x="547255" y="355142"/>
                  </a:lnTo>
                  <a:lnTo>
                    <a:pt x="561162" y="360045"/>
                  </a:lnTo>
                  <a:lnTo>
                    <a:pt x="576567" y="363435"/>
                  </a:lnTo>
                  <a:lnTo>
                    <a:pt x="593128" y="364705"/>
                  </a:lnTo>
                  <a:lnTo>
                    <a:pt x="606755" y="363296"/>
                  </a:lnTo>
                  <a:lnTo>
                    <a:pt x="617347" y="359130"/>
                  </a:lnTo>
                  <a:lnTo>
                    <a:pt x="624192" y="352348"/>
                  </a:lnTo>
                  <a:lnTo>
                    <a:pt x="624979" y="349351"/>
                  </a:lnTo>
                  <a:lnTo>
                    <a:pt x="626630" y="343077"/>
                  </a:lnTo>
                  <a:lnTo>
                    <a:pt x="624484" y="333971"/>
                  </a:lnTo>
                  <a:lnTo>
                    <a:pt x="617829" y="326199"/>
                  </a:lnTo>
                  <a:lnTo>
                    <a:pt x="606323" y="319278"/>
                  </a:lnTo>
                  <a:lnTo>
                    <a:pt x="589635" y="312712"/>
                  </a:lnTo>
                  <a:lnTo>
                    <a:pt x="564083" y="302196"/>
                  </a:lnTo>
                  <a:lnTo>
                    <a:pt x="544245" y="288772"/>
                  </a:lnTo>
                  <a:lnTo>
                    <a:pt x="531406" y="271348"/>
                  </a:lnTo>
                  <a:lnTo>
                    <a:pt x="526834" y="248856"/>
                  </a:lnTo>
                  <a:lnTo>
                    <a:pt x="530796" y="227228"/>
                  </a:lnTo>
                  <a:lnTo>
                    <a:pt x="542315" y="209042"/>
                  </a:lnTo>
                  <a:lnTo>
                    <a:pt x="560844" y="195224"/>
                  </a:lnTo>
                  <a:lnTo>
                    <a:pt x="585812" y="186740"/>
                  </a:lnTo>
                  <a:lnTo>
                    <a:pt x="585812" y="153593"/>
                  </a:lnTo>
                  <a:lnTo>
                    <a:pt x="620001" y="153593"/>
                  </a:lnTo>
                  <a:lnTo>
                    <a:pt x="620001" y="184302"/>
                  </a:lnTo>
                  <a:lnTo>
                    <a:pt x="636155" y="185762"/>
                  </a:lnTo>
                  <a:lnTo>
                    <a:pt x="649757" y="188366"/>
                  </a:lnTo>
                  <a:lnTo>
                    <a:pt x="661123" y="191808"/>
                  </a:lnTo>
                  <a:lnTo>
                    <a:pt x="670598" y="195808"/>
                  </a:lnTo>
                  <a:lnTo>
                    <a:pt x="660476" y="235242"/>
                  </a:lnTo>
                  <a:lnTo>
                    <a:pt x="652335" y="231775"/>
                  </a:lnTo>
                  <a:lnTo>
                    <a:pt x="641375" y="227876"/>
                  </a:lnTo>
                  <a:lnTo>
                    <a:pt x="627405" y="224701"/>
                  </a:lnTo>
                  <a:lnTo>
                    <a:pt x="610235" y="223380"/>
                  </a:lnTo>
                  <a:lnTo>
                    <a:pt x="595985" y="225069"/>
                  </a:lnTo>
                  <a:lnTo>
                    <a:pt x="586727" y="229501"/>
                  </a:lnTo>
                  <a:lnTo>
                    <a:pt x="581723" y="235762"/>
                  </a:lnTo>
                  <a:lnTo>
                    <a:pt x="580224" y="242925"/>
                  </a:lnTo>
                  <a:lnTo>
                    <a:pt x="582599" y="250913"/>
                  </a:lnTo>
                  <a:lnTo>
                    <a:pt x="590042" y="258064"/>
                  </a:lnTo>
                  <a:lnTo>
                    <a:pt x="603046" y="265163"/>
                  </a:lnTo>
                  <a:lnTo>
                    <a:pt x="622096" y="272935"/>
                  </a:lnTo>
                  <a:lnTo>
                    <a:pt x="648728" y="284899"/>
                  </a:lnTo>
                  <a:lnTo>
                    <a:pt x="666813" y="299288"/>
                  </a:lnTo>
                  <a:lnTo>
                    <a:pt x="677100" y="316814"/>
                  </a:lnTo>
                  <a:lnTo>
                    <a:pt x="680364" y="338188"/>
                  </a:lnTo>
                  <a:lnTo>
                    <a:pt x="680364" y="142481"/>
                  </a:lnTo>
                  <a:lnTo>
                    <a:pt x="648563" y="129057"/>
                  </a:lnTo>
                  <a:lnTo>
                    <a:pt x="602551" y="122872"/>
                  </a:lnTo>
                  <a:lnTo>
                    <a:pt x="556539" y="129057"/>
                  </a:lnTo>
                  <a:lnTo>
                    <a:pt x="515200" y="146507"/>
                  </a:lnTo>
                  <a:lnTo>
                    <a:pt x="480161" y="173570"/>
                  </a:lnTo>
                  <a:lnTo>
                    <a:pt x="453097" y="208610"/>
                  </a:lnTo>
                  <a:lnTo>
                    <a:pt x="435648" y="249948"/>
                  </a:lnTo>
                  <a:lnTo>
                    <a:pt x="429463" y="295960"/>
                  </a:lnTo>
                  <a:lnTo>
                    <a:pt x="435648" y="341985"/>
                  </a:lnTo>
                  <a:lnTo>
                    <a:pt x="453097" y="383324"/>
                  </a:lnTo>
                  <a:lnTo>
                    <a:pt x="480161" y="418363"/>
                  </a:lnTo>
                  <a:lnTo>
                    <a:pt x="515200" y="445427"/>
                  </a:lnTo>
                  <a:lnTo>
                    <a:pt x="556539" y="462876"/>
                  </a:lnTo>
                  <a:lnTo>
                    <a:pt x="602551" y="469049"/>
                  </a:lnTo>
                  <a:lnTo>
                    <a:pt x="648563" y="462876"/>
                  </a:lnTo>
                  <a:lnTo>
                    <a:pt x="689914" y="445427"/>
                  </a:lnTo>
                  <a:lnTo>
                    <a:pt x="699096" y="438327"/>
                  </a:lnTo>
                  <a:lnTo>
                    <a:pt x="724941" y="418363"/>
                  </a:lnTo>
                  <a:lnTo>
                    <a:pt x="752017" y="383324"/>
                  </a:lnTo>
                  <a:lnTo>
                    <a:pt x="769454" y="341985"/>
                  </a:lnTo>
                  <a:lnTo>
                    <a:pt x="775639" y="295960"/>
                  </a:lnTo>
                  <a:close/>
                </a:path>
                <a:path w="1205229" h="592454">
                  <a:moveTo>
                    <a:pt x="1205115" y="0"/>
                  </a:moveTo>
                  <a:lnTo>
                    <a:pt x="1133500" y="0"/>
                  </a:lnTo>
                  <a:lnTo>
                    <a:pt x="1133500" y="184480"/>
                  </a:lnTo>
                  <a:lnTo>
                    <a:pt x="1133500" y="407441"/>
                  </a:lnTo>
                  <a:lnTo>
                    <a:pt x="1095197" y="424141"/>
                  </a:lnTo>
                  <a:lnTo>
                    <a:pt x="1062659" y="449478"/>
                  </a:lnTo>
                  <a:lnTo>
                    <a:pt x="1037336" y="482015"/>
                  </a:lnTo>
                  <a:lnTo>
                    <a:pt x="1020635" y="520306"/>
                  </a:lnTo>
                  <a:lnTo>
                    <a:pt x="184480" y="520306"/>
                  </a:lnTo>
                  <a:lnTo>
                    <a:pt x="167779" y="482015"/>
                  </a:lnTo>
                  <a:lnTo>
                    <a:pt x="142443" y="449478"/>
                  </a:lnTo>
                  <a:lnTo>
                    <a:pt x="109918" y="424141"/>
                  </a:lnTo>
                  <a:lnTo>
                    <a:pt x="71628" y="407441"/>
                  </a:lnTo>
                  <a:lnTo>
                    <a:pt x="71628" y="184480"/>
                  </a:lnTo>
                  <a:lnTo>
                    <a:pt x="109918" y="167792"/>
                  </a:lnTo>
                  <a:lnTo>
                    <a:pt x="142443" y="142455"/>
                  </a:lnTo>
                  <a:lnTo>
                    <a:pt x="167779" y="109931"/>
                  </a:lnTo>
                  <a:lnTo>
                    <a:pt x="184480" y="71628"/>
                  </a:lnTo>
                  <a:lnTo>
                    <a:pt x="1020635" y="71628"/>
                  </a:lnTo>
                  <a:lnTo>
                    <a:pt x="1037336" y="109931"/>
                  </a:lnTo>
                  <a:lnTo>
                    <a:pt x="1062659" y="142455"/>
                  </a:lnTo>
                  <a:lnTo>
                    <a:pt x="1095197" y="167792"/>
                  </a:lnTo>
                  <a:lnTo>
                    <a:pt x="1133500" y="184480"/>
                  </a:lnTo>
                  <a:lnTo>
                    <a:pt x="1133500" y="0"/>
                  </a:lnTo>
                  <a:lnTo>
                    <a:pt x="0" y="0"/>
                  </a:lnTo>
                  <a:lnTo>
                    <a:pt x="0" y="591921"/>
                  </a:lnTo>
                  <a:lnTo>
                    <a:pt x="1205115" y="591921"/>
                  </a:lnTo>
                  <a:lnTo>
                    <a:pt x="1205115" y="520306"/>
                  </a:lnTo>
                  <a:lnTo>
                    <a:pt x="1205115" y="71628"/>
                  </a:lnTo>
                  <a:lnTo>
                    <a:pt x="1205115" y="0"/>
                  </a:lnTo>
                  <a:close/>
                </a:path>
              </a:pathLst>
            </a:custGeom>
            <a:solidFill>
              <a:srgbClr val="11567C"/>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endParaRPr sz="913"/>
            </a:p>
          </p:txBody>
        </p:sp>
        <p:sp>
          <p:nvSpPr>
            <p:cNvPr id="18" name="object 49">
              <a:extLst>
                <a:ext uri="{FF2B5EF4-FFF2-40B4-BE49-F238E27FC236}">
                  <a16:creationId xmlns:a16="http://schemas.microsoft.com/office/drawing/2014/main" id="{EECCDF8B-7A83-9BEB-1125-38E947C50936}"/>
                </a:ext>
              </a:extLst>
            </p:cNvPr>
            <p:cNvSpPr/>
            <p:nvPr/>
          </p:nvSpPr>
          <p:spPr>
            <a:xfrm>
              <a:off x="6247188" y="7869045"/>
              <a:ext cx="1282700" cy="669925"/>
            </a:xfrm>
            <a:custGeom>
              <a:avLst/>
              <a:gdLst/>
              <a:ahLst/>
              <a:cxnLst/>
              <a:rect l="l" t="t" r="r" b="b"/>
              <a:pathLst>
                <a:path w="1282700" h="669925">
                  <a:moveTo>
                    <a:pt x="0" y="555942"/>
                  </a:moveTo>
                  <a:lnTo>
                    <a:pt x="0" y="612686"/>
                  </a:lnTo>
                  <a:lnTo>
                    <a:pt x="1226807" y="612686"/>
                  </a:lnTo>
                  <a:lnTo>
                    <a:pt x="1226807" y="0"/>
                  </a:lnTo>
                  <a:lnTo>
                    <a:pt x="1171003" y="0"/>
                  </a:lnTo>
                </a:path>
                <a:path w="1282700" h="669925">
                  <a:moveTo>
                    <a:pt x="55803" y="612686"/>
                  </a:moveTo>
                  <a:lnTo>
                    <a:pt x="55803" y="669429"/>
                  </a:lnTo>
                  <a:lnTo>
                    <a:pt x="1282611" y="669429"/>
                  </a:lnTo>
                  <a:lnTo>
                    <a:pt x="1282611" y="56743"/>
                  </a:lnTo>
                  <a:lnTo>
                    <a:pt x="1226807" y="56743"/>
                  </a:lnTo>
                </a:path>
              </a:pathLst>
            </a:custGeom>
            <a:ln w="13131">
              <a:solidFill>
                <a:srgbClr val="11567C"/>
              </a:solidFill>
            </a:ln>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endParaRPr sz="913"/>
            </a:p>
          </p:txBody>
        </p:sp>
      </p:grpSp>
      <p:sp>
        <p:nvSpPr>
          <p:cNvPr id="19" name="object 14">
            <a:extLst>
              <a:ext uri="{FF2B5EF4-FFF2-40B4-BE49-F238E27FC236}">
                <a16:creationId xmlns:a16="http://schemas.microsoft.com/office/drawing/2014/main" id="{773DE3E1-EF8E-9B27-C250-CC0D9A0C5095}"/>
              </a:ext>
            </a:extLst>
          </p:cNvPr>
          <p:cNvSpPr txBox="1"/>
          <p:nvPr/>
        </p:nvSpPr>
        <p:spPr>
          <a:xfrm>
            <a:off x="10313768" y="3216180"/>
            <a:ext cx="792917" cy="1498400"/>
          </a:xfrm>
          <a:prstGeom prst="rect">
            <a:avLst/>
          </a:prstGeom>
        </p:spPr>
        <p:txBody>
          <a:bodyPr vert="horz" wrap="square" lIns="0" tIns="8226"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3464">
              <a:lnSpc>
                <a:spcPct val="102299"/>
              </a:lnSpc>
              <a:spcBef>
                <a:spcPts val="65"/>
              </a:spcBef>
            </a:pPr>
            <a:r>
              <a:rPr lang="en-US" sz="784" i="1" spc="72">
                <a:solidFill>
                  <a:srgbClr val="231F20"/>
                </a:solidFill>
                <a:latin typeface="Calibri"/>
                <a:cs typeface="Calibri"/>
              </a:rPr>
              <a:t>Left: Site plan for new 1,200-foot lock and upstream and downstream channels. </a:t>
            </a:r>
          </a:p>
          <a:p>
            <a:pPr marL="8659" marR="3464">
              <a:lnSpc>
                <a:spcPct val="102299"/>
              </a:lnSpc>
              <a:spcBef>
                <a:spcPts val="65"/>
              </a:spcBef>
            </a:pPr>
            <a:endParaRPr lang="en-US" sz="784" i="1" spc="72">
              <a:solidFill>
                <a:srgbClr val="231F20"/>
              </a:solidFill>
              <a:latin typeface="Calibri"/>
              <a:cs typeface="Calibri"/>
            </a:endParaRPr>
          </a:p>
          <a:p>
            <a:pPr marL="8659" marR="3464">
              <a:lnSpc>
                <a:spcPct val="102299"/>
              </a:lnSpc>
              <a:spcBef>
                <a:spcPts val="65"/>
              </a:spcBef>
            </a:pPr>
            <a:r>
              <a:rPr lang="en-US" sz="784" i="1" spc="72">
                <a:solidFill>
                  <a:srgbClr val="231F20"/>
                </a:solidFill>
                <a:latin typeface="Calibri"/>
                <a:cs typeface="Calibri"/>
              </a:rPr>
              <a:t>Above: Existing conditions include a 600-foot lock at LaGrange. </a:t>
            </a:r>
            <a:endParaRPr sz="784">
              <a:latin typeface="Calibri"/>
              <a:cs typeface="Calibri"/>
            </a:endParaRPr>
          </a:p>
        </p:txBody>
      </p:sp>
      <p:sp>
        <p:nvSpPr>
          <p:cNvPr id="21" name="object 17">
            <a:extLst>
              <a:ext uri="{FF2B5EF4-FFF2-40B4-BE49-F238E27FC236}">
                <a16:creationId xmlns:a16="http://schemas.microsoft.com/office/drawing/2014/main" id="{9EE460C5-2A97-C7B8-03D9-F9872942761C}"/>
              </a:ext>
            </a:extLst>
          </p:cNvPr>
          <p:cNvSpPr/>
          <p:nvPr/>
        </p:nvSpPr>
        <p:spPr>
          <a:xfrm>
            <a:off x="10247824" y="5988566"/>
            <a:ext cx="818717" cy="240723"/>
          </a:xfrm>
          <a:custGeom>
            <a:avLst/>
            <a:gdLst/>
            <a:ahLst/>
            <a:cxnLst/>
            <a:rect l="l" t="t" r="r" b="b"/>
            <a:pathLst>
              <a:path w="1200784" h="353059">
                <a:moveTo>
                  <a:pt x="1146251" y="0"/>
                </a:moveTo>
                <a:lnTo>
                  <a:pt x="0" y="0"/>
                </a:lnTo>
                <a:lnTo>
                  <a:pt x="54216" y="176326"/>
                </a:lnTo>
                <a:lnTo>
                  <a:pt x="0" y="352666"/>
                </a:lnTo>
                <a:lnTo>
                  <a:pt x="1146251" y="352666"/>
                </a:lnTo>
                <a:lnTo>
                  <a:pt x="1200467" y="176326"/>
                </a:lnTo>
                <a:lnTo>
                  <a:pt x="1146251" y="0"/>
                </a:lnTo>
                <a:close/>
              </a:path>
            </a:pathLst>
          </a:custGeom>
          <a:solidFill>
            <a:srgbClr val="11567C"/>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endParaRPr sz="913"/>
          </a:p>
        </p:txBody>
      </p:sp>
      <p:pic>
        <p:nvPicPr>
          <p:cNvPr id="22" name="object 18">
            <a:extLst>
              <a:ext uri="{FF2B5EF4-FFF2-40B4-BE49-F238E27FC236}">
                <a16:creationId xmlns:a16="http://schemas.microsoft.com/office/drawing/2014/main" id="{A41530BA-9816-CDFE-61C8-8BE4538AB41E}"/>
              </a:ext>
            </a:extLst>
          </p:cNvPr>
          <p:cNvPicPr/>
          <p:nvPr/>
        </p:nvPicPr>
        <p:blipFill>
          <a:blip r:embed="rId5" cstate="print"/>
          <a:stretch>
            <a:fillRect/>
          </a:stretch>
        </p:blipFill>
        <p:spPr>
          <a:xfrm>
            <a:off x="10581737" y="6033458"/>
            <a:ext cx="150668" cy="150676"/>
          </a:xfrm>
          <a:prstGeom prst="rect">
            <a:avLst/>
          </a:prstGeom>
        </p:spPr>
      </p:pic>
      <p:sp>
        <p:nvSpPr>
          <p:cNvPr id="24" name="object 20">
            <a:extLst>
              <a:ext uri="{FF2B5EF4-FFF2-40B4-BE49-F238E27FC236}">
                <a16:creationId xmlns:a16="http://schemas.microsoft.com/office/drawing/2014/main" id="{B3F2F080-2533-ABF4-218F-FE027502BBB9}"/>
              </a:ext>
            </a:extLst>
          </p:cNvPr>
          <p:cNvSpPr/>
          <p:nvPr/>
        </p:nvSpPr>
        <p:spPr>
          <a:xfrm>
            <a:off x="6176280" y="5988566"/>
            <a:ext cx="818717" cy="240723"/>
          </a:xfrm>
          <a:custGeom>
            <a:avLst/>
            <a:gdLst/>
            <a:ahLst/>
            <a:cxnLst/>
            <a:rect l="l" t="t" r="r" b="b"/>
            <a:pathLst>
              <a:path w="1200784" h="353059">
                <a:moveTo>
                  <a:pt x="1146251" y="0"/>
                </a:moveTo>
                <a:lnTo>
                  <a:pt x="0" y="0"/>
                </a:lnTo>
                <a:lnTo>
                  <a:pt x="54216" y="176326"/>
                </a:lnTo>
                <a:lnTo>
                  <a:pt x="0" y="352666"/>
                </a:lnTo>
                <a:lnTo>
                  <a:pt x="1146251" y="352666"/>
                </a:lnTo>
                <a:lnTo>
                  <a:pt x="1200467" y="176326"/>
                </a:lnTo>
                <a:lnTo>
                  <a:pt x="1146251" y="0"/>
                </a:lnTo>
                <a:close/>
              </a:path>
            </a:pathLst>
          </a:custGeom>
          <a:solidFill>
            <a:srgbClr val="8DC640"/>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endParaRPr sz="913"/>
          </a:p>
        </p:txBody>
      </p:sp>
      <p:pic>
        <p:nvPicPr>
          <p:cNvPr id="25" name="object 21">
            <a:extLst>
              <a:ext uri="{FF2B5EF4-FFF2-40B4-BE49-F238E27FC236}">
                <a16:creationId xmlns:a16="http://schemas.microsoft.com/office/drawing/2014/main" id="{4C3FC0DE-A1C7-7187-426C-D4721F9E633E}"/>
              </a:ext>
            </a:extLst>
          </p:cNvPr>
          <p:cNvPicPr/>
          <p:nvPr/>
        </p:nvPicPr>
        <p:blipFill>
          <a:blip r:embed="rId6" cstate="print"/>
          <a:stretch>
            <a:fillRect/>
          </a:stretch>
        </p:blipFill>
        <p:spPr>
          <a:xfrm>
            <a:off x="6510192" y="6033458"/>
            <a:ext cx="150668" cy="150676"/>
          </a:xfrm>
          <a:prstGeom prst="rect">
            <a:avLst/>
          </a:prstGeom>
        </p:spPr>
      </p:pic>
      <p:sp>
        <p:nvSpPr>
          <p:cNvPr id="26" name="object 22">
            <a:extLst>
              <a:ext uri="{FF2B5EF4-FFF2-40B4-BE49-F238E27FC236}">
                <a16:creationId xmlns:a16="http://schemas.microsoft.com/office/drawing/2014/main" id="{645B47D9-F940-66CF-3B50-90D38DF26C1C}"/>
              </a:ext>
            </a:extLst>
          </p:cNvPr>
          <p:cNvSpPr/>
          <p:nvPr/>
        </p:nvSpPr>
        <p:spPr>
          <a:xfrm>
            <a:off x="6236561" y="5836225"/>
            <a:ext cx="703118" cy="274926"/>
          </a:xfrm>
          <a:custGeom>
            <a:avLst/>
            <a:gdLst/>
            <a:ahLst/>
            <a:cxnLst/>
            <a:rect l="l" t="t" r="r" b="b"/>
            <a:pathLst>
              <a:path w="1031240" h="403225">
                <a:moveTo>
                  <a:pt x="511822" y="0"/>
                </a:moveTo>
                <a:lnTo>
                  <a:pt x="511822" y="402704"/>
                </a:lnTo>
              </a:path>
              <a:path w="1031240" h="403225">
                <a:moveTo>
                  <a:pt x="0" y="457"/>
                </a:moveTo>
                <a:lnTo>
                  <a:pt x="1030846" y="457"/>
                </a:lnTo>
              </a:path>
            </a:pathLst>
          </a:custGeom>
          <a:ln w="32537">
            <a:solidFill>
              <a:srgbClr val="8DC640"/>
            </a:solidFill>
          </a:ln>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endParaRPr sz="913"/>
          </a:p>
        </p:txBody>
      </p:sp>
      <p:sp>
        <p:nvSpPr>
          <p:cNvPr id="27" name="object 23">
            <a:extLst>
              <a:ext uri="{FF2B5EF4-FFF2-40B4-BE49-F238E27FC236}">
                <a16:creationId xmlns:a16="http://schemas.microsoft.com/office/drawing/2014/main" id="{EA24ACE6-F92C-F95F-DE22-3A9DE01BA208}"/>
              </a:ext>
            </a:extLst>
          </p:cNvPr>
          <p:cNvSpPr/>
          <p:nvPr/>
        </p:nvSpPr>
        <p:spPr>
          <a:xfrm>
            <a:off x="6990028" y="5988566"/>
            <a:ext cx="818717" cy="240723"/>
          </a:xfrm>
          <a:custGeom>
            <a:avLst/>
            <a:gdLst/>
            <a:ahLst/>
            <a:cxnLst/>
            <a:rect l="l" t="t" r="r" b="b"/>
            <a:pathLst>
              <a:path w="1200784" h="353059">
                <a:moveTo>
                  <a:pt x="1146251" y="0"/>
                </a:moveTo>
                <a:lnTo>
                  <a:pt x="0" y="0"/>
                </a:lnTo>
                <a:lnTo>
                  <a:pt x="54216" y="176326"/>
                </a:lnTo>
                <a:lnTo>
                  <a:pt x="0" y="352666"/>
                </a:lnTo>
                <a:lnTo>
                  <a:pt x="1146251" y="352666"/>
                </a:lnTo>
                <a:lnTo>
                  <a:pt x="1200467" y="176326"/>
                </a:lnTo>
                <a:lnTo>
                  <a:pt x="1146251" y="0"/>
                </a:lnTo>
                <a:close/>
              </a:path>
            </a:pathLst>
          </a:custGeom>
          <a:solidFill>
            <a:srgbClr val="5999B0"/>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endParaRPr sz="913"/>
          </a:p>
        </p:txBody>
      </p:sp>
      <p:pic>
        <p:nvPicPr>
          <p:cNvPr id="28" name="object 24">
            <a:extLst>
              <a:ext uri="{FF2B5EF4-FFF2-40B4-BE49-F238E27FC236}">
                <a16:creationId xmlns:a16="http://schemas.microsoft.com/office/drawing/2014/main" id="{C4FF6388-D226-7522-CA25-33FEDE50498F}"/>
              </a:ext>
            </a:extLst>
          </p:cNvPr>
          <p:cNvPicPr/>
          <p:nvPr/>
        </p:nvPicPr>
        <p:blipFill>
          <a:blip r:embed="rId7" cstate="print"/>
          <a:stretch>
            <a:fillRect/>
          </a:stretch>
        </p:blipFill>
        <p:spPr>
          <a:xfrm>
            <a:off x="7323939" y="6033458"/>
            <a:ext cx="150668" cy="150676"/>
          </a:xfrm>
          <a:prstGeom prst="rect">
            <a:avLst/>
          </a:prstGeom>
        </p:spPr>
      </p:pic>
      <p:sp>
        <p:nvSpPr>
          <p:cNvPr id="29" name="object 25">
            <a:extLst>
              <a:ext uri="{FF2B5EF4-FFF2-40B4-BE49-F238E27FC236}">
                <a16:creationId xmlns:a16="http://schemas.microsoft.com/office/drawing/2014/main" id="{1E04B19F-8423-E27A-BB70-A0060633C1D1}"/>
              </a:ext>
            </a:extLst>
          </p:cNvPr>
          <p:cNvSpPr/>
          <p:nvPr/>
        </p:nvSpPr>
        <p:spPr>
          <a:xfrm>
            <a:off x="7047236" y="6115773"/>
            <a:ext cx="707015" cy="262803"/>
          </a:xfrm>
          <a:custGeom>
            <a:avLst/>
            <a:gdLst/>
            <a:ahLst/>
            <a:cxnLst/>
            <a:rect l="l" t="t" r="r" b="b"/>
            <a:pathLst>
              <a:path w="1036954" h="385445">
                <a:moveTo>
                  <a:pt x="516318" y="385102"/>
                </a:moveTo>
                <a:lnTo>
                  <a:pt x="516318" y="0"/>
                </a:lnTo>
              </a:path>
              <a:path w="1036954" h="385445">
                <a:moveTo>
                  <a:pt x="0" y="383768"/>
                </a:moveTo>
                <a:lnTo>
                  <a:pt x="1036713" y="383768"/>
                </a:lnTo>
              </a:path>
            </a:pathLst>
          </a:custGeom>
          <a:ln w="32537">
            <a:solidFill>
              <a:srgbClr val="5999B0"/>
            </a:solidFill>
          </a:ln>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endParaRPr sz="913"/>
          </a:p>
        </p:txBody>
      </p:sp>
      <p:sp>
        <p:nvSpPr>
          <p:cNvPr id="30" name="object 26">
            <a:extLst>
              <a:ext uri="{FF2B5EF4-FFF2-40B4-BE49-F238E27FC236}">
                <a16:creationId xmlns:a16="http://schemas.microsoft.com/office/drawing/2014/main" id="{D2BAB073-E01A-8FFD-B800-9765BD0E3723}"/>
              </a:ext>
            </a:extLst>
          </p:cNvPr>
          <p:cNvSpPr/>
          <p:nvPr/>
        </p:nvSpPr>
        <p:spPr>
          <a:xfrm>
            <a:off x="7803767" y="5988566"/>
            <a:ext cx="818717" cy="240723"/>
          </a:xfrm>
          <a:custGeom>
            <a:avLst/>
            <a:gdLst/>
            <a:ahLst/>
            <a:cxnLst/>
            <a:rect l="l" t="t" r="r" b="b"/>
            <a:pathLst>
              <a:path w="1200784" h="353059">
                <a:moveTo>
                  <a:pt x="1146263" y="0"/>
                </a:moveTo>
                <a:lnTo>
                  <a:pt x="0" y="0"/>
                </a:lnTo>
                <a:lnTo>
                  <a:pt x="54229" y="176326"/>
                </a:lnTo>
                <a:lnTo>
                  <a:pt x="0" y="352666"/>
                </a:lnTo>
                <a:lnTo>
                  <a:pt x="1146263" y="352666"/>
                </a:lnTo>
                <a:lnTo>
                  <a:pt x="1200467" y="176326"/>
                </a:lnTo>
                <a:lnTo>
                  <a:pt x="1146263" y="0"/>
                </a:lnTo>
                <a:close/>
              </a:path>
            </a:pathLst>
          </a:custGeom>
          <a:solidFill>
            <a:srgbClr val="11567C"/>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endParaRPr sz="913"/>
          </a:p>
        </p:txBody>
      </p:sp>
      <p:pic>
        <p:nvPicPr>
          <p:cNvPr id="31" name="object 27">
            <a:extLst>
              <a:ext uri="{FF2B5EF4-FFF2-40B4-BE49-F238E27FC236}">
                <a16:creationId xmlns:a16="http://schemas.microsoft.com/office/drawing/2014/main" id="{435C661F-B0FB-309C-51ED-613DBCD64E65}"/>
              </a:ext>
            </a:extLst>
          </p:cNvPr>
          <p:cNvPicPr/>
          <p:nvPr/>
        </p:nvPicPr>
        <p:blipFill>
          <a:blip r:embed="rId8" cstate="print"/>
          <a:stretch>
            <a:fillRect/>
          </a:stretch>
        </p:blipFill>
        <p:spPr>
          <a:xfrm>
            <a:off x="8137689" y="6033458"/>
            <a:ext cx="150659" cy="150676"/>
          </a:xfrm>
          <a:prstGeom prst="rect">
            <a:avLst/>
          </a:prstGeom>
        </p:spPr>
      </p:pic>
      <p:sp>
        <p:nvSpPr>
          <p:cNvPr id="32" name="object 28">
            <a:extLst>
              <a:ext uri="{FF2B5EF4-FFF2-40B4-BE49-F238E27FC236}">
                <a16:creationId xmlns:a16="http://schemas.microsoft.com/office/drawing/2014/main" id="{B24ACDFF-4530-C39A-7F77-BA97FC1E4302}"/>
              </a:ext>
            </a:extLst>
          </p:cNvPr>
          <p:cNvSpPr/>
          <p:nvPr/>
        </p:nvSpPr>
        <p:spPr>
          <a:xfrm>
            <a:off x="7853923" y="5836225"/>
            <a:ext cx="707015" cy="274926"/>
          </a:xfrm>
          <a:custGeom>
            <a:avLst/>
            <a:gdLst/>
            <a:ahLst/>
            <a:cxnLst/>
            <a:rect l="l" t="t" r="r" b="b"/>
            <a:pathLst>
              <a:path w="1036954" h="403225">
                <a:moveTo>
                  <a:pt x="526681" y="0"/>
                </a:moveTo>
                <a:lnTo>
                  <a:pt x="526681" y="402704"/>
                </a:lnTo>
              </a:path>
              <a:path w="1036954" h="403225">
                <a:moveTo>
                  <a:pt x="0" y="457"/>
                </a:moveTo>
                <a:lnTo>
                  <a:pt x="1036713" y="457"/>
                </a:lnTo>
              </a:path>
            </a:pathLst>
          </a:custGeom>
          <a:ln w="32537">
            <a:solidFill>
              <a:srgbClr val="11567C"/>
            </a:solidFill>
          </a:ln>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endParaRPr sz="913"/>
          </a:p>
        </p:txBody>
      </p:sp>
      <p:sp>
        <p:nvSpPr>
          <p:cNvPr id="33" name="object 29">
            <a:extLst>
              <a:ext uri="{FF2B5EF4-FFF2-40B4-BE49-F238E27FC236}">
                <a16:creationId xmlns:a16="http://schemas.microsoft.com/office/drawing/2014/main" id="{801A9136-6629-5083-7760-9E42DC45D06F}"/>
              </a:ext>
            </a:extLst>
          </p:cNvPr>
          <p:cNvSpPr/>
          <p:nvPr/>
        </p:nvSpPr>
        <p:spPr>
          <a:xfrm>
            <a:off x="8617515" y="5988566"/>
            <a:ext cx="818717" cy="240723"/>
          </a:xfrm>
          <a:custGeom>
            <a:avLst/>
            <a:gdLst/>
            <a:ahLst/>
            <a:cxnLst/>
            <a:rect l="l" t="t" r="r" b="b"/>
            <a:pathLst>
              <a:path w="1200784" h="353059">
                <a:moveTo>
                  <a:pt x="1146251" y="0"/>
                </a:moveTo>
                <a:lnTo>
                  <a:pt x="0" y="0"/>
                </a:lnTo>
                <a:lnTo>
                  <a:pt x="54216" y="176326"/>
                </a:lnTo>
                <a:lnTo>
                  <a:pt x="0" y="352666"/>
                </a:lnTo>
                <a:lnTo>
                  <a:pt x="1146251" y="352666"/>
                </a:lnTo>
                <a:lnTo>
                  <a:pt x="1200467" y="176326"/>
                </a:lnTo>
                <a:lnTo>
                  <a:pt x="1146251" y="0"/>
                </a:lnTo>
                <a:close/>
              </a:path>
            </a:pathLst>
          </a:custGeom>
          <a:solidFill>
            <a:srgbClr val="8DC640"/>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endParaRPr sz="913"/>
          </a:p>
        </p:txBody>
      </p:sp>
      <p:pic>
        <p:nvPicPr>
          <p:cNvPr id="34" name="object 30">
            <a:extLst>
              <a:ext uri="{FF2B5EF4-FFF2-40B4-BE49-F238E27FC236}">
                <a16:creationId xmlns:a16="http://schemas.microsoft.com/office/drawing/2014/main" id="{2E5077E8-ECC1-C72E-958E-2DE59BF3BC9D}"/>
              </a:ext>
            </a:extLst>
          </p:cNvPr>
          <p:cNvPicPr/>
          <p:nvPr/>
        </p:nvPicPr>
        <p:blipFill>
          <a:blip r:embed="rId9" cstate="print"/>
          <a:stretch>
            <a:fillRect/>
          </a:stretch>
        </p:blipFill>
        <p:spPr>
          <a:xfrm>
            <a:off x="8951425" y="6033458"/>
            <a:ext cx="150668" cy="150676"/>
          </a:xfrm>
          <a:prstGeom prst="rect">
            <a:avLst/>
          </a:prstGeom>
        </p:spPr>
      </p:pic>
      <p:sp>
        <p:nvSpPr>
          <p:cNvPr id="35" name="object 31">
            <a:extLst>
              <a:ext uri="{FF2B5EF4-FFF2-40B4-BE49-F238E27FC236}">
                <a16:creationId xmlns:a16="http://schemas.microsoft.com/office/drawing/2014/main" id="{0B927615-9AA0-9634-ACEF-CA12CC482300}"/>
              </a:ext>
            </a:extLst>
          </p:cNvPr>
          <p:cNvSpPr/>
          <p:nvPr/>
        </p:nvSpPr>
        <p:spPr>
          <a:xfrm>
            <a:off x="8672588" y="6115773"/>
            <a:ext cx="707015" cy="262803"/>
          </a:xfrm>
          <a:custGeom>
            <a:avLst/>
            <a:gdLst/>
            <a:ahLst/>
            <a:cxnLst/>
            <a:rect l="l" t="t" r="r" b="b"/>
            <a:pathLst>
              <a:path w="1036955" h="385445">
                <a:moveTo>
                  <a:pt x="519455" y="385102"/>
                </a:moveTo>
                <a:lnTo>
                  <a:pt x="519455" y="0"/>
                </a:lnTo>
              </a:path>
              <a:path w="1036955" h="385445">
                <a:moveTo>
                  <a:pt x="0" y="383768"/>
                </a:moveTo>
                <a:lnTo>
                  <a:pt x="1036701" y="383768"/>
                </a:lnTo>
              </a:path>
            </a:pathLst>
          </a:custGeom>
          <a:ln w="32537">
            <a:solidFill>
              <a:srgbClr val="8DC640"/>
            </a:solidFill>
          </a:ln>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endParaRPr sz="913"/>
          </a:p>
        </p:txBody>
      </p:sp>
      <p:sp>
        <p:nvSpPr>
          <p:cNvPr id="36" name="object 32">
            <a:extLst>
              <a:ext uri="{FF2B5EF4-FFF2-40B4-BE49-F238E27FC236}">
                <a16:creationId xmlns:a16="http://schemas.microsoft.com/office/drawing/2014/main" id="{AF85FAE0-8C55-0F75-676F-DDD750E928A7}"/>
              </a:ext>
            </a:extLst>
          </p:cNvPr>
          <p:cNvSpPr/>
          <p:nvPr/>
        </p:nvSpPr>
        <p:spPr>
          <a:xfrm>
            <a:off x="9431261" y="5988566"/>
            <a:ext cx="818717" cy="240723"/>
          </a:xfrm>
          <a:custGeom>
            <a:avLst/>
            <a:gdLst/>
            <a:ahLst/>
            <a:cxnLst/>
            <a:rect l="l" t="t" r="r" b="b"/>
            <a:pathLst>
              <a:path w="1200784" h="353059">
                <a:moveTo>
                  <a:pt x="1146251" y="0"/>
                </a:moveTo>
                <a:lnTo>
                  <a:pt x="0" y="0"/>
                </a:lnTo>
                <a:lnTo>
                  <a:pt x="54216" y="176326"/>
                </a:lnTo>
                <a:lnTo>
                  <a:pt x="0" y="352666"/>
                </a:lnTo>
                <a:lnTo>
                  <a:pt x="1146251" y="352666"/>
                </a:lnTo>
                <a:lnTo>
                  <a:pt x="1200467" y="176326"/>
                </a:lnTo>
                <a:lnTo>
                  <a:pt x="1146251" y="0"/>
                </a:lnTo>
                <a:close/>
              </a:path>
            </a:pathLst>
          </a:custGeom>
          <a:solidFill>
            <a:srgbClr val="5999B0"/>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endParaRPr sz="913"/>
          </a:p>
        </p:txBody>
      </p:sp>
      <p:pic>
        <p:nvPicPr>
          <p:cNvPr id="37" name="object 33">
            <a:extLst>
              <a:ext uri="{FF2B5EF4-FFF2-40B4-BE49-F238E27FC236}">
                <a16:creationId xmlns:a16="http://schemas.microsoft.com/office/drawing/2014/main" id="{69178687-685B-01D4-1AFC-C5A920FB127B}"/>
              </a:ext>
            </a:extLst>
          </p:cNvPr>
          <p:cNvPicPr/>
          <p:nvPr/>
        </p:nvPicPr>
        <p:blipFill>
          <a:blip r:embed="rId10" cstate="print"/>
          <a:stretch>
            <a:fillRect/>
          </a:stretch>
        </p:blipFill>
        <p:spPr>
          <a:xfrm>
            <a:off x="9765176" y="6033458"/>
            <a:ext cx="150659" cy="150676"/>
          </a:xfrm>
          <a:prstGeom prst="rect">
            <a:avLst/>
          </a:prstGeom>
        </p:spPr>
      </p:pic>
      <p:sp>
        <p:nvSpPr>
          <p:cNvPr id="38" name="object 34">
            <a:extLst>
              <a:ext uri="{FF2B5EF4-FFF2-40B4-BE49-F238E27FC236}">
                <a16:creationId xmlns:a16="http://schemas.microsoft.com/office/drawing/2014/main" id="{B8A128D7-B360-35E1-B741-2C78767B8CBE}"/>
              </a:ext>
            </a:extLst>
          </p:cNvPr>
          <p:cNvSpPr/>
          <p:nvPr/>
        </p:nvSpPr>
        <p:spPr>
          <a:xfrm>
            <a:off x="9491254" y="5836225"/>
            <a:ext cx="699222" cy="274926"/>
          </a:xfrm>
          <a:custGeom>
            <a:avLst/>
            <a:gdLst/>
            <a:ahLst/>
            <a:cxnLst/>
            <a:rect l="l" t="t" r="r" b="b"/>
            <a:pathLst>
              <a:path w="1025525" h="403225">
                <a:moveTo>
                  <a:pt x="512241" y="0"/>
                </a:moveTo>
                <a:lnTo>
                  <a:pt x="512241" y="402704"/>
                </a:lnTo>
              </a:path>
              <a:path w="1025525" h="403225">
                <a:moveTo>
                  <a:pt x="0" y="457"/>
                </a:moveTo>
                <a:lnTo>
                  <a:pt x="1024991" y="457"/>
                </a:lnTo>
              </a:path>
            </a:pathLst>
          </a:custGeom>
          <a:ln w="32537">
            <a:solidFill>
              <a:srgbClr val="5999B0"/>
            </a:solidFill>
          </a:ln>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endParaRPr sz="913"/>
          </a:p>
        </p:txBody>
      </p:sp>
      <p:sp>
        <p:nvSpPr>
          <p:cNvPr id="39" name="object 46">
            <a:extLst>
              <a:ext uri="{FF2B5EF4-FFF2-40B4-BE49-F238E27FC236}">
                <a16:creationId xmlns:a16="http://schemas.microsoft.com/office/drawing/2014/main" id="{689AD3C3-3675-B133-D7FD-B0F5616DBF4C}"/>
              </a:ext>
            </a:extLst>
          </p:cNvPr>
          <p:cNvSpPr txBox="1"/>
          <p:nvPr/>
        </p:nvSpPr>
        <p:spPr>
          <a:xfrm>
            <a:off x="6112834" y="5186333"/>
            <a:ext cx="4980709" cy="226419"/>
          </a:xfrm>
          <a:prstGeom prst="rect">
            <a:avLst/>
          </a:prstGeom>
          <a:solidFill>
            <a:srgbClr val="5999B0"/>
          </a:solidFill>
        </p:spPr>
        <p:txBody>
          <a:bodyPr vert="horz" wrap="square" lIns="0" tIns="16452" rIns="0" bIns="0" rtlCol="0" anchor="b" anchorCtr="0">
            <a:no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77496">
              <a:lnSpc>
                <a:spcPct val="100000"/>
              </a:lnSpc>
              <a:spcBef>
                <a:spcPts val="130"/>
              </a:spcBef>
            </a:pPr>
            <a:r>
              <a:rPr sz="886" b="1" spc="82">
                <a:solidFill>
                  <a:srgbClr val="FFFFFF"/>
                </a:solidFill>
                <a:latin typeface="Calibri"/>
                <a:cs typeface="Calibri"/>
              </a:rPr>
              <a:t>PROJECT</a:t>
            </a:r>
            <a:r>
              <a:rPr sz="886" b="1" spc="31">
                <a:solidFill>
                  <a:srgbClr val="FFFFFF"/>
                </a:solidFill>
                <a:latin typeface="Calibri"/>
                <a:cs typeface="Calibri"/>
              </a:rPr>
              <a:t> </a:t>
            </a:r>
            <a:r>
              <a:rPr sz="886" b="1" spc="99">
                <a:solidFill>
                  <a:srgbClr val="FFFFFF"/>
                </a:solidFill>
                <a:latin typeface="Calibri"/>
                <a:cs typeface="Calibri"/>
              </a:rPr>
              <a:t>SCHEDULE</a:t>
            </a:r>
            <a:endParaRPr sz="886">
              <a:latin typeface="Calibri"/>
              <a:cs typeface="Calibri"/>
            </a:endParaRPr>
          </a:p>
        </p:txBody>
      </p:sp>
      <p:sp>
        <p:nvSpPr>
          <p:cNvPr id="41" name="object 37">
            <a:extLst>
              <a:ext uri="{FF2B5EF4-FFF2-40B4-BE49-F238E27FC236}">
                <a16:creationId xmlns:a16="http://schemas.microsoft.com/office/drawing/2014/main" id="{AE6AD343-7A75-930B-68E2-6786119DA0D8}"/>
              </a:ext>
            </a:extLst>
          </p:cNvPr>
          <p:cNvSpPr txBox="1"/>
          <p:nvPr/>
        </p:nvSpPr>
        <p:spPr>
          <a:xfrm>
            <a:off x="6332899" y="5487482"/>
            <a:ext cx="502660" cy="323714"/>
          </a:xfrm>
          <a:prstGeom prst="rect">
            <a:avLst/>
          </a:prstGeom>
        </p:spPr>
        <p:txBody>
          <a:bodyPr vert="horz" wrap="square" lIns="0" tIns="8226"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96979" marR="3464" indent="-88753" algn="ctr">
              <a:lnSpc>
                <a:spcPct val="101400"/>
              </a:lnSpc>
              <a:spcBef>
                <a:spcPts val="65"/>
              </a:spcBef>
            </a:pPr>
            <a:r>
              <a:rPr lang="en-US" sz="989" spc="78">
                <a:solidFill>
                  <a:srgbClr val="11567C"/>
                </a:solidFill>
                <a:latin typeface="Calibri"/>
                <a:cs typeface="Calibri"/>
              </a:rPr>
              <a:t>FALL</a:t>
            </a:r>
          </a:p>
          <a:p>
            <a:pPr marL="96979" marR="3464" indent="-88753" algn="ctr">
              <a:lnSpc>
                <a:spcPct val="101400"/>
              </a:lnSpc>
              <a:spcBef>
                <a:spcPts val="65"/>
              </a:spcBef>
            </a:pPr>
            <a:r>
              <a:rPr sz="989" spc="85">
                <a:solidFill>
                  <a:srgbClr val="11567C"/>
                </a:solidFill>
                <a:latin typeface="Calibri"/>
                <a:cs typeface="Calibri"/>
              </a:rPr>
              <a:t>202</a:t>
            </a:r>
            <a:r>
              <a:rPr lang="en-US" sz="989" spc="85">
                <a:solidFill>
                  <a:srgbClr val="11567C"/>
                </a:solidFill>
                <a:latin typeface="Calibri"/>
                <a:cs typeface="Calibri"/>
              </a:rPr>
              <a:t>3</a:t>
            </a:r>
            <a:endParaRPr sz="989">
              <a:latin typeface="Calibri"/>
              <a:cs typeface="Calibri"/>
            </a:endParaRPr>
          </a:p>
        </p:txBody>
      </p:sp>
      <p:sp>
        <p:nvSpPr>
          <p:cNvPr id="42" name="object 40">
            <a:extLst>
              <a:ext uri="{FF2B5EF4-FFF2-40B4-BE49-F238E27FC236}">
                <a16:creationId xmlns:a16="http://schemas.microsoft.com/office/drawing/2014/main" id="{D730A9E4-9E1E-B121-331E-886938FBBC50}"/>
              </a:ext>
            </a:extLst>
          </p:cNvPr>
          <p:cNvSpPr txBox="1"/>
          <p:nvPr/>
        </p:nvSpPr>
        <p:spPr>
          <a:xfrm>
            <a:off x="7920460" y="5487483"/>
            <a:ext cx="563706" cy="322983"/>
          </a:xfrm>
          <a:prstGeom prst="rect">
            <a:avLst/>
          </a:prstGeom>
        </p:spPr>
        <p:txBody>
          <a:bodyPr vert="horz" wrap="square" lIns="0" tIns="8226"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125986" marR="3464" indent="-117760">
              <a:lnSpc>
                <a:spcPct val="101400"/>
              </a:lnSpc>
              <a:spcBef>
                <a:spcPts val="65"/>
              </a:spcBef>
            </a:pPr>
            <a:r>
              <a:rPr sz="989" spc="75">
                <a:solidFill>
                  <a:srgbClr val="11567C"/>
                </a:solidFill>
                <a:latin typeface="Calibri"/>
                <a:cs typeface="Calibri"/>
              </a:rPr>
              <a:t>SUMMER </a:t>
            </a:r>
            <a:r>
              <a:rPr sz="989" spc="92">
                <a:solidFill>
                  <a:srgbClr val="11567C"/>
                </a:solidFill>
                <a:latin typeface="Calibri"/>
                <a:cs typeface="Calibri"/>
              </a:rPr>
              <a:t>202</a:t>
            </a:r>
            <a:r>
              <a:rPr lang="en-US" sz="989" spc="92">
                <a:solidFill>
                  <a:srgbClr val="11567C"/>
                </a:solidFill>
                <a:latin typeface="Calibri"/>
                <a:cs typeface="Calibri"/>
              </a:rPr>
              <a:t>3</a:t>
            </a:r>
            <a:endParaRPr sz="989">
              <a:latin typeface="Calibri"/>
              <a:cs typeface="Calibri"/>
            </a:endParaRPr>
          </a:p>
        </p:txBody>
      </p:sp>
      <p:sp>
        <p:nvSpPr>
          <p:cNvPr id="43" name="object 42">
            <a:extLst>
              <a:ext uri="{FF2B5EF4-FFF2-40B4-BE49-F238E27FC236}">
                <a16:creationId xmlns:a16="http://schemas.microsoft.com/office/drawing/2014/main" id="{D00FEF89-B728-09DD-B90F-9139CD3A8E20}"/>
              </a:ext>
            </a:extLst>
          </p:cNvPr>
          <p:cNvSpPr txBox="1"/>
          <p:nvPr/>
        </p:nvSpPr>
        <p:spPr>
          <a:xfrm>
            <a:off x="7008700" y="6403606"/>
            <a:ext cx="795068" cy="162632"/>
          </a:xfrm>
          <a:prstGeom prst="rect">
            <a:avLst/>
          </a:prstGeom>
        </p:spPr>
        <p:txBody>
          <a:bodyPr vert="horz" wrap="square" lIns="0" tIns="10391"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indent="-8659" algn="ctr">
              <a:lnSpc>
                <a:spcPct val="100000"/>
              </a:lnSpc>
              <a:spcBef>
                <a:spcPts val="82"/>
              </a:spcBef>
              <a:tabLst>
                <a:tab pos="1697570" algn="l"/>
              </a:tabLst>
            </a:pPr>
            <a:r>
              <a:rPr lang="en-US" sz="989" spc="58">
                <a:solidFill>
                  <a:srgbClr val="11567C"/>
                </a:solidFill>
                <a:latin typeface="Calibri"/>
                <a:cs typeface="Calibri"/>
              </a:rPr>
              <a:t>2022-2023</a:t>
            </a:r>
            <a:endParaRPr sz="989">
              <a:latin typeface="Calibri"/>
              <a:cs typeface="Calibri"/>
            </a:endParaRPr>
          </a:p>
        </p:txBody>
      </p:sp>
      <p:sp>
        <p:nvSpPr>
          <p:cNvPr id="44" name="object 44">
            <a:extLst>
              <a:ext uri="{FF2B5EF4-FFF2-40B4-BE49-F238E27FC236}">
                <a16:creationId xmlns:a16="http://schemas.microsoft.com/office/drawing/2014/main" id="{AF383D21-9EDC-01C4-31F4-EBCDFEB79789}"/>
              </a:ext>
            </a:extLst>
          </p:cNvPr>
          <p:cNvSpPr txBox="1"/>
          <p:nvPr/>
        </p:nvSpPr>
        <p:spPr>
          <a:xfrm>
            <a:off x="9503643" y="5642109"/>
            <a:ext cx="664585" cy="160446"/>
          </a:xfrm>
          <a:prstGeom prst="rect">
            <a:avLst/>
          </a:prstGeom>
        </p:spPr>
        <p:txBody>
          <a:bodyPr vert="horz" wrap="square" lIns="0" tIns="8226" rIns="0" bIns="0" rtlCol="0" anchor="t">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a:lnSpc>
                <a:spcPct val="100000"/>
              </a:lnSpc>
              <a:spcBef>
                <a:spcPts val="65"/>
              </a:spcBef>
            </a:pPr>
            <a:r>
              <a:rPr sz="989" spc="92">
                <a:solidFill>
                  <a:srgbClr val="11567C"/>
                </a:solidFill>
                <a:latin typeface="Calibri"/>
                <a:cs typeface="Calibri"/>
              </a:rPr>
              <a:t>202</a:t>
            </a:r>
            <a:r>
              <a:rPr lang="en-US" sz="989" spc="92">
                <a:solidFill>
                  <a:srgbClr val="11567C"/>
                </a:solidFill>
                <a:latin typeface="Calibri"/>
                <a:cs typeface="Calibri"/>
              </a:rPr>
              <a:t>4</a:t>
            </a:r>
            <a:r>
              <a:rPr sz="989" spc="92">
                <a:solidFill>
                  <a:srgbClr val="11567C"/>
                </a:solidFill>
                <a:latin typeface="Calibri"/>
                <a:cs typeface="Calibri"/>
              </a:rPr>
              <a:t>-</a:t>
            </a:r>
            <a:r>
              <a:rPr sz="989" spc="55">
                <a:solidFill>
                  <a:srgbClr val="11567C"/>
                </a:solidFill>
                <a:latin typeface="Calibri"/>
                <a:cs typeface="Calibri"/>
              </a:rPr>
              <a:t>20</a:t>
            </a:r>
            <a:r>
              <a:rPr lang="en-US" sz="989" spc="55">
                <a:solidFill>
                  <a:srgbClr val="11567C"/>
                </a:solidFill>
                <a:latin typeface="Calibri"/>
                <a:cs typeface="Calibri"/>
              </a:rPr>
              <a:t>26</a:t>
            </a:r>
            <a:endParaRPr sz="989">
              <a:latin typeface="Calibri"/>
              <a:cs typeface="Calibri"/>
            </a:endParaRPr>
          </a:p>
        </p:txBody>
      </p:sp>
      <p:sp>
        <p:nvSpPr>
          <p:cNvPr id="46" name="TextBox 45">
            <a:extLst>
              <a:ext uri="{FF2B5EF4-FFF2-40B4-BE49-F238E27FC236}">
                <a16:creationId xmlns:a16="http://schemas.microsoft.com/office/drawing/2014/main" id="{750565A8-173F-E356-1C6D-D2956838D957}"/>
              </a:ext>
            </a:extLst>
          </p:cNvPr>
          <p:cNvSpPr txBox="1"/>
          <p:nvPr/>
        </p:nvSpPr>
        <p:spPr>
          <a:xfrm>
            <a:off x="8617515" y="6403606"/>
            <a:ext cx="818717" cy="396775"/>
          </a:xfrm>
          <a:prstGeom prst="rect">
            <a:avLst/>
          </a:prstGeom>
          <a:noFill/>
        </p:spPr>
        <p:txBody>
          <a:bodyPr wrap="square">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algn="ctr"/>
            <a:r>
              <a:rPr lang="en-US" sz="989" spc="99">
                <a:solidFill>
                  <a:srgbClr val="11567C"/>
                </a:solidFill>
                <a:latin typeface="Calibri"/>
                <a:cs typeface="Calibri"/>
              </a:rPr>
              <a:t>2023-</a:t>
            </a:r>
            <a:r>
              <a:rPr lang="en-US" sz="989" spc="75">
                <a:solidFill>
                  <a:srgbClr val="11567C"/>
                </a:solidFill>
                <a:latin typeface="Calibri"/>
                <a:cs typeface="Calibri"/>
              </a:rPr>
              <a:t>2026</a:t>
            </a:r>
            <a:endParaRPr lang="en-US" sz="989"/>
          </a:p>
        </p:txBody>
      </p:sp>
      <p:sp>
        <p:nvSpPr>
          <p:cNvPr id="47" name="object 36">
            <a:extLst>
              <a:ext uri="{FF2B5EF4-FFF2-40B4-BE49-F238E27FC236}">
                <a16:creationId xmlns:a16="http://schemas.microsoft.com/office/drawing/2014/main" id="{D2DA9219-472D-8E1D-7609-43F948357641}"/>
              </a:ext>
            </a:extLst>
          </p:cNvPr>
          <p:cNvSpPr txBox="1"/>
          <p:nvPr/>
        </p:nvSpPr>
        <p:spPr>
          <a:xfrm>
            <a:off x="10273834" y="5812637"/>
            <a:ext cx="776232" cy="121143"/>
          </a:xfrm>
          <a:prstGeom prst="rect">
            <a:avLst/>
          </a:prstGeom>
        </p:spPr>
        <p:txBody>
          <a:bodyPr vert="horz" wrap="square" lIns="0" tIns="8226"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3464" algn="ctr">
              <a:lnSpc>
                <a:spcPct val="101299"/>
              </a:lnSpc>
              <a:spcBef>
                <a:spcPts val="65"/>
              </a:spcBef>
            </a:pPr>
            <a:r>
              <a:rPr lang="en-US" sz="750" spc="61">
                <a:solidFill>
                  <a:srgbClr val="11567C"/>
                </a:solidFill>
                <a:latin typeface="Calibri"/>
                <a:cs typeface="Calibri"/>
              </a:rPr>
              <a:t>CONSTRUCTION</a:t>
            </a:r>
            <a:endParaRPr sz="750">
              <a:latin typeface="Calibri"/>
              <a:cs typeface="Calibri"/>
            </a:endParaRPr>
          </a:p>
        </p:txBody>
      </p:sp>
      <p:sp>
        <p:nvSpPr>
          <p:cNvPr id="48" name="object 38">
            <a:extLst>
              <a:ext uri="{FF2B5EF4-FFF2-40B4-BE49-F238E27FC236}">
                <a16:creationId xmlns:a16="http://schemas.microsoft.com/office/drawing/2014/main" id="{892F37BC-B54E-F61C-64CF-E572B404E74F}"/>
              </a:ext>
            </a:extLst>
          </p:cNvPr>
          <p:cNvSpPr txBox="1"/>
          <p:nvPr/>
        </p:nvSpPr>
        <p:spPr>
          <a:xfrm>
            <a:off x="6261990" y="6272652"/>
            <a:ext cx="644669" cy="250552"/>
          </a:xfrm>
          <a:prstGeom prst="rect">
            <a:avLst/>
          </a:prstGeom>
        </p:spPr>
        <p:txBody>
          <a:bodyPr vert="horz" wrap="square" lIns="0" tIns="8226"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4857" marR="3464" indent="-76631" algn="ctr">
              <a:lnSpc>
                <a:spcPct val="101299"/>
              </a:lnSpc>
              <a:spcBef>
                <a:spcPts val="65"/>
              </a:spcBef>
            </a:pPr>
            <a:r>
              <a:rPr lang="en-US" sz="750" spc="61">
                <a:solidFill>
                  <a:srgbClr val="11567C"/>
                </a:solidFill>
                <a:latin typeface="Calibri"/>
                <a:cs typeface="Calibri"/>
              </a:rPr>
              <a:t>PUBLIC</a:t>
            </a:r>
          </a:p>
          <a:p>
            <a:pPr marL="84857" marR="3464" indent="-76631" algn="ctr">
              <a:lnSpc>
                <a:spcPct val="101299"/>
              </a:lnSpc>
              <a:spcBef>
                <a:spcPts val="65"/>
              </a:spcBef>
            </a:pPr>
            <a:r>
              <a:rPr lang="en-US" sz="750" spc="61">
                <a:solidFill>
                  <a:srgbClr val="11567C"/>
                </a:solidFill>
                <a:latin typeface="Calibri"/>
                <a:cs typeface="Calibri"/>
              </a:rPr>
              <a:t>MEETING</a:t>
            </a:r>
            <a:endParaRPr sz="750">
              <a:latin typeface="Calibri"/>
              <a:cs typeface="Calibri"/>
            </a:endParaRPr>
          </a:p>
        </p:txBody>
      </p:sp>
      <p:sp>
        <p:nvSpPr>
          <p:cNvPr id="49" name="object 39">
            <a:extLst>
              <a:ext uri="{FF2B5EF4-FFF2-40B4-BE49-F238E27FC236}">
                <a16:creationId xmlns:a16="http://schemas.microsoft.com/office/drawing/2014/main" id="{DE5B44C8-BEC8-5099-EF27-F434EC140510}"/>
              </a:ext>
            </a:extLst>
          </p:cNvPr>
          <p:cNvSpPr txBox="1"/>
          <p:nvPr/>
        </p:nvSpPr>
        <p:spPr>
          <a:xfrm>
            <a:off x="7026872" y="5594317"/>
            <a:ext cx="748578" cy="367123"/>
          </a:xfrm>
          <a:prstGeom prst="rect">
            <a:avLst/>
          </a:prstGeom>
        </p:spPr>
        <p:txBody>
          <a:bodyPr vert="horz" wrap="square" lIns="0" tIns="8226"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3464" algn="ctr">
              <a:lnSpc>
                <a:spcPct val="101299"/>
              </a:lnSpc>
              <a:spcBef>
                <a:spcPts val="65"/>
              </a:spcBef>
            </a:pPr>
            <a:r>
              <a:rPr lang="en-US" sz="750" spc="78">
                <a:solidFill>
                  <a:srgbClr val="11567C"/>
                </a:solidFill>
                <a:latin typeface="Calibri"/>
                <a:cs typeface="Calibri"/>
              </a:rPr>
              <a:t>0-35% </a:t>
            </a:r>
          </a:p>
          <a:p>
            <a:pPr marL="8659" marR="3464" algn="ctr">
              <a:lnSpc>
                <a:spcPct val="101299"/>
              </a:lnSpc>
              <a:spcBef>
                <a:spcPts val="65"/>
              </a:spcBef>
            </a:pPr>
            <a:r>
              <a:rPr lang="en-US" sz="750" spc="78">
                <a:solidFill>
                  <a:srgbClr val="11567C"/>
                </a:solidFill>
                <a:latin typeface="Calibri"/>
                <a:cs typeface="Calibri"/>
              </a:rPr>
              <a:t>DESIGN ACTIVITES</a:t>
            </a:r>
            <a:endParaRPr sz="750">
              <a:latin typeface="Calibri"/>
              <a:cs typeface="Calibri"/>
            </a:endParaRPr>
          </a:p>
        </p:txBody>
      </p:sp>
      <p:sp>
        <p:nvSpPr>
          <p:cNvPr id="50" name="object 41">
            <a:extLst>
              <a:ext uri="{FF2B5EF4-FFF2-40B4-BE49-F238E27FC236}">
                <a16:creationId xmlns:a16="http://schemas.microsoft.com/office/drawing/2014/main" id="{FC818C13-FDD1-D919-3FED-10708A765DAF}"/>
              </a:ext>
            </a:extLst>
          </p:cNvPr>
          <p:cNvSpPr txBox="1"/>
          <p:nvPr/>
        </p:nvSpPr>
        <p:spPr>
          <a:xfrm>
            <a:off x="7848852" y="6272651"/>
            <a:ext cx="682041" cy="237697"/>
          </a:xfrm>
          <a:prstGeom prst="rect">
            <a:avLst/>
          </a:prstGeom>
        </p:spPr>
        <p:txBody>
          <a:bodyPr vert="horz" wrap="square" lIns="0" tIns="8226"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28574" marR="3464" indent="-20348" algn="ctr">
              <a:lnSpc>
                <a:spcPct val="101299"/>
              </a:lnSpc>
              <a:spcBef>
                <a:spcPts val="65"/>
              </a:spcBef>
            </a:pPr>
            <a:r>
              <a:rPr lang="en-US" sz="750" spc="65">
                <a:solidFill>
                  <a:srgbClr val="11567C"/>
                </a:solidFill>
                <a:latin typeface="Calibri"/>
                <a:cs typeface="Calibri"/>
              </a:rPr>
              <a:t>INDUSTRY DAY</a:t>
            </a:r>
            <a:endParaRPr sz="750">
              <a:latin typeface="Calibri"/>
              <a:cs typeface="Calibri"/>
            </a:endParaRPr>
          </a:p>
        </p:txBody>
      </p:sp>
      <p:sp>
        <p:nvSpPr>
          <p:cNvPr id="51" name="object 43">
            <a:extLst>
              <a:ext uri="{FF2B5EF4-FFF2-40B4-BE49-F238E27FC236}">
                <a16:creationId xmlns:a16="http://schemas.microsoft.com/office/drawing/2014/main" id="{640601AB-5E9F-6EA6-F9C5-F9576BA51878}"/>
              </a:ext>
            </a:extLst>
          </p:cNvPr>
          <p:cNvSpPr txBox="1"/>
          <p:nvPr/>
        </p:nvSpPr>
        <p:spPr>
          <a:xfrm>
            <a:off x="8694844" y="5721166"/>
            <a:ext cx="658091" cy="237697"/>
          </a:xfrm>
          <a:prstGeom prst="rect">
            <a:avLst/>
          </a:prstGeom>
        </p:spPr>
        <p:txBody>
          <a:bodyPr vert="horz" wrap="square" lIns="0" tIns="8226"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3464" indent="2165" algn="ctr">
              <a:lnSpc>
                <a:spcPct val="101299"/>
              </a:lnSpc>
              <a:spcBef>
                <a:spcPts val="65"/>
              </a:spcBef>
            </a:pPr>
            <a:r>
              <a:rPr lang="en-US" sz="750" spc="65">
                <a:solidFill>
                  <a:srgbClr val="11567C"/>
                </a:solidFill>
                <a:latin typeface="Calibri"/>
                <a:cs typeface="Calibri"/>
              </a:rPr>
              <a:t>REAL ESTATE ACQUISITION</a:t>
            </a:r>
            <a:endParaRPr sz="750">
              <a:latin typeface="Calibri"/>
              <a:cs typeface="Calibri"/>
            </a:endParaRPr>
          </a:p>
        </p:txBody>
      </p:sp>
      <p:sp>
        <p:nvSpPr>
          <p:cNvPr id="52" name="object 45">
            <a:extLst>
              <a:ext uri="{FF2B5EF4-FFF2-40B4-BE49-F238E27FC236}">
                <a16:creationId xmlns:a16="http://schemas.microsoft.com/office/drawing/2014/main" id="{FB37FAC5-8F72-3BE5-3F43-A128210383FC}"/>
              </a:ext>
            </a:extLst>
          </p:cNvPr>
          <p:cNvSpPr txBox="1"/>
          <p:nvPr/>
        </p:nvSpPr>
        <p:spPr>
          <a:xfrm>
            <a:off x="9466224" y="6272652"/>
            <a:ext cx="755939" cy="355998"/>
          </a:xfrm>
          <a:prstGeom prst="rect">
            <a:avLst/>
          </a:prstGeom>
        </p:spPr>
        <p:txBody>
          <a:bodyPr vert="horz" wrap="square" lIns="0" tIns="9958"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3464" indent="2165" algn="ctr">
              <a:lnSpc>
                <a:spcPct val="101299"/>
              </a:lnSpc>
              <a:spcBef>
                <a:spcPts val="65"/>
              </a:spcBef>
            </a:pPr>
            <a:r>
              <a:rPr lang="en-US" sz="750" spc="65">
                <a:solidFill>
                  <a:srgbClr val="11567C"/>
                </a:solidFill>
                <a:latin typeface="Calibri"/>
                <a:cs typeface="Calibri"/>
              </a:rPr>
              <a:t>35 – 100% </a:t>
            </a:r>
            <a:r>
              <a:rPr lang="en-US" sz="750" spc="61">
                <a:solidFill>
                  <a:srgbClr val="11567C"/>
                </a:solidFill>
                <a:latin typeface="Calibri"/>
                <a:cs typeface="Calibri"/>
              </a:rPr>
              <a:t>DESIGN ACTIVITIES</a:t>
            </a:r>
            <a:endParaRPr lang="en-US" sz="750">
              <a:latin typeface="Calibri"/>
              <a:cs typeface="Calibri"/>
            </a:endParaRPr>
          </a:p>
        </p:txBody>
      </p:sp>
      <p:sp>
        <p:nvSpPr>
          <p:cNvPr id="59" name="object 120">
            <a:extLst>
              <a:ext uri="{FF2B5EF4-FFF2-40B4-BE49-F238E27FC236}">
                <a16:creationId xmlns:a16="http://schemas.microsoft.com/office/drawing/2014/main" id="{C34EBACA-58E4-F26A-9D5C-0B4A4EC4273C}"/>
              </a:ext>
            </a:extLst>
          </p:cNvPr>
          <p:cNvSpPr txBox="1"/>
          <p:nvPr/>
        </p:nvSpPr>
        <p:spPr>
          <a:xfrm>
            <a:off x="1094242" y="4483935"/>
            <a:ext cx="1778166" cy="2026413"/>
          </a:xfrm>
          <a:prstGeom prst="rect">
            <a:avLst/>
          </a:prstGeom>
          <a:solidFill>
            <a:srgbClr val="11567C"/>
          </a:solidFill>
        </p:spPr>
        <p:txBody>
          <a:bodyPr vert="horz" wrap="square" lIns="0" tIns="40264" rIns="0" bIns="43642" rtlCol="0">
            <a:no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0527">
              <a:lnSpc>
                <a:spcPct val="100000"/>
              </a:lnSpc>
              <a:spcBef>
                <a:spcPts val="316"/>
              </a:spcBef>
            </a:pPr>
            <a:endParaRPr sz="886">
              <a:latin typeface="Calibri"/>
              <a:cs typeface="Calibri"/>
            </a:endParaRPr>
          </a:p>
        </p:txBody>
      </p:sp>
      <p:sp>
        <p:nvSpPr>
          <p:cNvPr id="62" name="TextBox 61">
            <a:extLst>
              <a:ext uri="{FF2B5EF4-FFF2-40B4-BE49-F238E27FC236}">
                <a16:creationId xmlns:a16="http://schemas.microsoft.com/office/drawing/2014/main" id="{4695048B-7278-DED4-040A-0AB455008524}"/>
              </a:ext>
            </a:extLst>
          </p:cNvPr>
          <p:cNvSpPr txBox="1"/>
          <p:nvPr/>
        </p:nvSpPr>
        <p:spPr>
          <a:xfrm flipH="1">
            <a:off x="1450429" y="3428182"/>
            <a:ext cx="428464" cy="512000"/>
          </a:xfrm>
          <a:prstGeom prst="rect">
            <a:avLst/>
          </a:prstGeom>
          <a:noFill/>
        </p:spPr>
        <p:txBody>
          <a:bodyPr wrap="square">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51953">
              <a:lnSpc>
                <a:spcPct val="100000"/>
              </a:lnSpc>
              <a:spcBef>
                <a:spcPts val="1251"/>
              </a:spcBef>
            </a:pPr>
            <a:r>
              <a:rPr lang="en-US" sz="2727" b="1" spc="286">
                <a:solidFill>
                  <a:srgbClr val="11567C"/>
                </a:solidFill>
                <a:latin typeface="Calibri"/>
                <a:cs typeface="Calibri"/>
              </a:rPr>
              <a:t>2</a:t>
            </a:r>
            <a:endParaRPr lang="en-US" sz="2727">
              <a:latin typeface="Calibri"/>
              <a:cs typeface="Calibri"/>
            </a:endParaRPr>
          </a:p>
        </p:txBody>
      </p:sp>
      <p:sp>
        <p:nvSpPr>
          <p:cNvPr id="63" name="object 11">
            <a:extLst>
              <a:ext uri="{FF2B5EF4-FFF2-40B4-BE49-F238E27FC236}">
                <a16:creationId xmlns:a16="http://schemas.microsoft.com/office/drawing/2014/main" id="{C49577D8-0CDD-6246-6517-1E7812C9EE34}"/>
              </a:ext>
            </a:extLst>
          </p:cNvPr>
          <p:cNvSpPr txBox="1"/>
          <p:nvPr/>
        </p:nvSpPr>
        <p:spPr>
          <a:xfrm>
            <a:off x="2908472" y="2965498"/>
            <a:ext cx="1917215" cy="250244"/>
          </a:xfrm>
          <a:prstGeom prst="rect">
            <a:avLst/>
          </a:prstGeom>
        </p:spPr>
        <p:txBody>
          <a:bodyPr vert="horz" wrap="square" lIns="0" tIns="8226"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3464">
              <a:lnSpc>
                <a:spcPct val="102299"/>
              </a:lnSpc>
              <a:spcBef>
                <a:spcPts val="65"/>
              </a:spcBef>
            </a:pPr>
            <a:r>
              <a:rPr lang="en-US" sz="784" spc="75">
                <a:solidFill>
                  <a:srgbClr val="231F20"/>
                </a:solidFill>
                <a:latin typeface="Calibri"/>
                <a:cs typeface="Calibri"/>
              </a:rPr>
              <a:t>New 1,200-foot navigation lock landward of the existing 600-foot lock</a:t>
            </a:r>
            <a:endParaRPr sz="784">
              <a:latin typeface="Calibri"/>
              <a:cs typeface="Calibri"/>
            </a:endParaRPr>
          </a:p>
        </p:txBody>
      </p:sp>
      <p:sp>
        <p:nvSpPr>
          <p:cNvPr id="66" name="object 11">
            <a:extLst>
              <a:ext uri="{FF2B5EF4-FFF2-40B4-BE49-F238E27FC236}">
                <a16:creationId xmlns:a16="http://schemas.microsoft.com/office/drawing/2014/main" id="{85C53F29-C690-6176-36C1-BA2982C3B3FA}"/>
              </a:ext>
            </a:extLst>
          </p:cNvPr>
          <p:cNvSpPr txBox="1"/>
          <p:nvPr/>
        </p:nvSpPr>
        <p:spPr>
          <a:xfrm>
            <a:off x="2054020" y="3516563"/>
            <a:ext cx="1505885" cy="373310"/>
          </a:xfrm>
          <a:prstGeom prst="rect">
            <a:avLst/>
          </a:prstGeom>
        </p:spPr>
        <p:txBody>
          <a:bodyPr vert="horz" wrap="square" lIns="0" tIns="8226"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3464">
              <a:lnSpc>
                <a:spcPct val="102299"/>
              </a:lnSpc>
              <a:spcBef>
                <a:spcPts val="65"/>
              </a:spcBef>
            </a:pPr>
            <a:r>
              <a:rPr lang="en-US" sz="784" spc="75">
                <a:solidFill>
                  <a:srgbClr val="231F20"/>
                </a:solidFill>
                <a:latin typeface="Calibri"/>
                <a:cs typeface="Calibri"/>
              </a:rPr>
              <a:t>Construction will occur with minimal interference to existing navigation traffic</a:t>
            </a:r>
            <a:endParaRPr sz="784">
              <a:latin typeface="Calibri"/>
              <a:cs typeface="Calibri"/>
            </a:endParaRPr>
          </a:p>
        </p:txBody>
      </p:sp>
      <p:sp>
        <p:nvSpPr>
          <p:cNvPr id="67" name="Rectangle 66">
            <a:extLst>
              <a:ext uri="{FF2B5EF4-FFF2-40B4-BE49-F238E27FC236}">
                <a16:creationId xmlns:a16="http://schemas.microsoft.com/office/drawing/2014/main" id="{A61BF746-E44C-9651-3110-C85EFA895FF8}"/>
              </a:ext>
            </a:extLst>
          </p:cNvPr>
          <p:cNvSpPr/>
          <p:nvPr/>
        </p:nvSpPr>
        <p:spPr>
          <a:xfrm>
            <a:off x="1082603" y="6539569"/>
            <a:ext cx="3743084" cy="3189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algn="ctr"/>
            <a:r>
              <a:rPr lang="en-US" sz="682" b="1">
                <a:solidFill>
                  <a:schemeClr val="accent1"/>
                </a:solidFill>
                <a:hlinkClick r:id="rId11"/>
              </a:rPr>
              <a:t>https://www.mvr.usace.army.mil/NESP/Navigation-Improvements/</a:t>
            </a:r>
            <a:r>
              <a:rPr lang="en-US" sz="682" b="1">
                <a:solidFill>
                  <a:schemeClr val="accent1"/>
                </a:solidFill>
              </a:rPr>
              <a:t>   </a:t>
            </a:r>
          </a:p>
        </p:txBody>
      </p:sp>
      <p:sp>
        <p:nvSpPr>
          <p:cNvPr id="2" name="object 11">
            <a:extLst>
              <a:ext uri="{FF2B5EF4-FFF2-40B4-BE49-F238E27FC236}">
                <a16:creationId xmlns:a16="http://schemas.microsoft.com/office/drawing/2014/main" id="{16AC3D0F-6B48-FEFD-24F3-235B6D92C786}"/>
              </a:ext>
            </a:extLst>
          </p:cNvPr>
          <p:cNvSpPr txBox="1"/>
          <p:nvPr/>
        </p:nvSpPr>
        <p:spPr>
          <a:xfrm>
            <a:off x="3952547" y="3516563"/>
            <a:ext cx="879871" cy="373310"/>
          </a:xfrm>
          <a:prstGeom prst="rect">
            <a:avLst/>
          </a:prstGeom>
        </p:spPr>
        <p:txBody>
          <a:bodyPr vert="horz" wrap="square" lIns="0" tIns="8226"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3464">
              <a:lnSpc>
                <a:spcPct val="102299"/>
              </a:lnSpc>
              <a:spcBef>
                <a:spcPts val="65"/>
              </a:spcBef>
            </a:pPr>
            <a:r>
              <a:rPr lang="en-US" sz="784" spc="75">
                <a:solidFill>
                  <a:srgbClr val="231F20"/>
                </a:solidFill>
                <a:latin typeface="Calibri"/>
                <a:cs typeface="Calibri"/>
              </a:rPr>
              <a:t>Existing 600-foot lock will remain in operation</a:t>
            </a:r>
            <a:endParaRPr sz="784">
              <a:latin typeface="Calibri"/>
              <a:cs typeface="Calibri"/>
            </a:endParaRPr>
          </a:p>
        </p:txBody>
      </p:sp>
      <p:grpSp>
        <p:nvGrpSpPr>
          <p:cNvPr id="53" name="Group 52">
            <a:extLst>
              <a:ext uri="{FF2B5EF4-FFF2-40B4-BE49-F238E27FC236}">
                <a16:creationId xmlns:a16="http://schemas.microsoft.com/office/drawing/2014/main" id="{C7FC0469-3899-2606-4C2C-BBD4F6D10B5B}"/>
              </a:ext>
            </a:extLst>
          </p:cNvPr>
          <p:cNvGrpSpPr/>
          <p:nvPr/>
        </p:nvGrpSpPr>
        <p:grpSpPr>
          <a:xfrm>
            <a:off x="5025232" y="988789"/>
            <a:ext cx="5559438" cy="3843269"/>
            <a:chOff x="594008" y="1442008"/>
            <a:chExt cx="6351463" cy="4149458"/>
          </a:xfrm>
        </p:grpSpPr>
        <p:pic>
          <p:nvPicPr>
            <p:cNvPr id="10" name="Picture 9">
              <a:extLst>
                <a:ext uri="{FF2B5EF4-FFF2-40B4-BE49-F238E27FC236}">
                  <a16:creationId xmlns:a16="http://schemas.microsoft.com/office/drawing/2014/main" id="{684F050C-C5BA-60D9-6DA3-4A59B2A40C00}"/>
                </a:ext>
              </a:extLst>
            </p:cNvPr>
            <p:cNvPicPr>
              <a:picLocks noChangeAspect="1"/>
            </p:cNvPicPr>
            <p:nvPr/>
          </p:nvPicPr>
          <p:blipFill rotWithShape="1">
            <a:blip r:embed="rId12"/>
            <a:srcRect l="33490" t="33690" r="29197" b="18854"/>
            <a:stretch/>
          </p:blipFill>
          <p:spPr>
            <a:xfrm>
              <a:off x="594008" y="1442008"/>
              <a:ext cx="5937312" cy="4149458"/>
            </a:xfrm>
            <a:prstGeom prst="rect">
              <a:avLst/>
            </a:prstGeom>
          </p:spPr>
        </p:pic>
        <p:sp>
          <p:nvSpPr>
            <p:cNvPr id="11" name="TextBox 10">
              <a:extLst>
                <a:ext uri="{FF2B5EF4-FFF2-40B4-BE49-F238E27FC236}">
                  <a16:creationId xmlns:a16="http://schemas.microsoft.com/office/drawing/2014/main" id="{DFF76A44-BC7E-CB86-CF00-30B105BD9479}"/>
                </a:ext>
              </a:extLst>
            </p:cNvPr>
            <p:cNvSpPr txBox="1"/>
            <p:nvPr/>
          </p:nvSpPr>
          <p:spPr>
            <a:xfrm rot="1075455">
              <a:off x="3163186" y="4059375"/>
              <a:ext cx="984897" cy="249222"/>
            </a:xfrm>
            <a:prstGeom prst="rect">
              <a:avLst/>
            </a:prstGeom>
            <a:noFill/>
          </p:spPr>
          <p:txBody>
            <a:bodyPr wrap="none" lIns="62345" tIns="31173" rIns="62345" bIns="31173" rtlCol="0" anchor="t">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r>
                <a:rPr lang="en-US" sz="1091" b="1">
                  <a:solidFill>
                    <a:srgbClr val="FFFF00"/>
                  </a:solidFill>
                </a:rPr>
                <a:t>Existing Lock</a:t>
              </a:r>
            </a:p>
          </p:txBody>
        </p:sp>
        <p:sp>
          <p:nvSpPr>
            <p:cNvPr id="12" name="TextBox 11">
              <a:extLst>
                <a:ext uri="{FF2B5EF4-FFF2-40B4-BE49-F238E27FC236}">
                  <a16:creationId xmlns:a16="http://schemas.microsoft.com/office/drawing/2014/main" id="{94342E0F-4D27-C1F8-B751-6003DC3BDC37}"/>
                </a:ext>
              </a:extLst>
            </p:cNvPr>
            <p:cNvSpPr txBox="1"/>
            <p:nvPr/>
          </p:nvSpPr>
          <p:spPr>
            <a:xfrm rot="1075455">
              <a:off x="2978393" y="4506668"/>
              <a:ext cx="1170698" cy="249222"/>
            </a:xfrm>
            <a:prstGeom prst="rect">
              <a:avLst/>
            </a:prstGeom>
            <a:noFill/>
          </p:spPr>
          <p:txBody>
            <a:bodyPr wrap="none" lIns="62345" tIns="31173" rIns="62345" bIns="31173" rtlCol="0" anchor="t">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r>
                <a:rPr lang="en-US" sz="1091" b="1">
                  <a:solidFill>
                    <a:srgbClr val="FFFF00"/>
                  </a:solidFill>
                </a:rPr>
                <a:t>New 1200’ Lock</a:t>
              </a:r>
            </a:p>
          </p:txBody>
        </p:sp>
        <p:sp>
          <p:nvSpPr>
            <p:cNvPr id="14" name="TextBox 13">
              <a:extLst>
                <a:ext uri="{FF2B5EF4-FFF2-40B4-BE49-F238E27FC236}">
                  <a16:creationId xmlns:a16="http://schemas.microsoft.com/office/drawing/2014/main" id="{37867774-9DC7-4C34-CAC1-4BD802B0357C}"/>
                </a:ext>
              </a:extLst>
            </p:cNvPr>
            <p:cNvSpPr txBox="1"/>
            <p:nvPr/>
          </p:nvSpPr>
          <p:spPr>
            <a:xfrm rot="1084082">
              <a:off x="698118" y="3578821"/>
              <a:ext cx="1945352" cy="430475"/>
            </a:xfrm>
            <a:prstGeom prst="rect">
              <a:avLst/>
            </a:prstGeom>
            <a:noFill/>
          </p:spPr>
          <p:txBody>
            <a:bodyPr wrap="square" lIns="62345" tIns="31173" rIns="62345" bIns="31173" rtlCol="0" anchor="t">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r>
                <a:rPr lang="en-US" sz="1091" b="1">
                  <a:solidFill>
                    <a:srgbClr val="FFFF00"/>
                  </a:solidFill>
                </a:rPr>
                <a:t>New Upstream </a:t>
              </a:r>
              <a:endParaRPr lang="en-US" sz="1091" b="1">
                <a:solidFill>
                  <a:srgbClr val="FFFF00"/>
                </a:solidFill>
                <a:cs typeface="Calibri"/>
              </a:endParaRPr>
            </a:p>
            <a:p>
              <a:r>
                <a:rPr lang="en-US" sz="1091" b="1">
                  <a:solidFill>
                    <a:srgbClr val="FFFF00"/>
                  </a:solidFill>
                </a:rPr>
                <a:t>Channel  Excavation</a:t>
              </a:r>
              <a:endParaRPr lang="en-US" sz="1091" b="1">
                <a:solidFill>
                  <a:srgbClr val="FFFF00"/>
                </a:solidFill>
                <a:cs typeface="Calibri"/>
              </a:endParaRPr>
            </a:p>
          </p:txBody>
        </p:sp>
        <p:sp>
          <p:nvSpPr>
            <p:cNvPr id="20" name="TextBox 19">
              <a:extLst>
                <a:ext uri="{FF2B5EF4-FFF2-40B4-BE49-F238E27FC236}">
                  <a16:creationId xmlns:a16="http://schemas.microsoft.com/office/drawing/2014/main" id="{5D2558BB-7156-F883-0B18-8BE96B27891C}"/>
                </a:ext>
              </a:extLst>
            </p:cNvPr>
            <p:cNvSpPr txBox="1"/>
            <p:nvPr/>
          </p:nvSpPr>
          <p:spPr>
            <a:xfrm rot="1075455">
              <a:off x="5031533" y="5045344"/>
              <a:ext cx="1913938" cy="430475"/>
            </a:xfrm>
            <a:prstGeom prst="rect">
              <a:avLst/>
            </a:prstGeom>
            <a:noFill/>
          </p:spPr>
          <p:txBody>
            <a:bodyPr wrap="square" lIns="62345" tIns="31173" rIns="62345" bIns="31173" rtlCol="0" anchor="t">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r>
                <a:rPr lang="en-US" sz="1091" b="1">
                  <a:solidFill>
                    <a:srgbClr val="FFFF00"/>
                  </a:solidFill>
                </a:rPr>
                <a:t>New Downstream </a:t>
              </a:r>
              <a:endParaRPr lang="en-US" sz="1091" b="1">
                <a:solidFill>
                  <a:srgbClr val="FFFF00"/>
                </a:solidFill>
                <a:cs typeface="Calibri"/>
              </a:endParaRPr>
            </a:p>
            <a:p>
              <a:r>
                <a:rPr lang="en-US" sz="1091" b="1">
                  <a:solidFill>
                    <a:srgbClr val="FFFF00"/>
                  </a:solidFill>
                </a:rPr>
                <a:t>Channel Excavation </a:t>
              </a:r>
              <a:endParaRPr lang="en-US" sz="1091" b="1">
                <a:solidFill>
                  <a:srgbClr val="FFFF00"/>
                </a:solidFill>
                <a:cs typeface="Calibri"/>
              </a:endParaRPr>
            </a:p>
          </p:txBody>
        </p:sp>
        <p:sp>
          <p:nvSpPr>
            <p:cNvPr id="45" name="TextBox 44">
              <a:extLst>
                <a:ext uri="{FF2B5EF4-FFF2-40B4-BE49-F238E27FC236}">
                  <a16:creationId xmlns:a16="http://schemas.microsoft.com/office/drawing/2014/main" id="{56BE511B-9E4D-2C17-432A-9D476AB5374B}"/>
                </a:ext>
              </a:extLst>
            </p:cNvPr>
            <p:cNvSpPr txBox="1"/>
            <p:nvPr/>
          </p:nvSpPr>
          <p:spPr>
            <a:xfrm rot="1075455">
              <a:off x="4736696" y="4300178"/>
              <a:ext cx="926460" cy="249222"/>
            </a:xfrm>
            <a:prstGeom prst="rect">
              <a:avLst/>
            </a:prstGeom>
            <a:noFill/>
          </p:spPr>
          <p:txBody>
            <a:bodyPr wrap="none" lIns="62345" tIns="31173" rIns="62345" bIns="31173" rtlCol="0" anchor="t">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r>
                <a:rPr lang="en-US" sz="1091">
                  <a:solidFill>
                    <a:srgbClr val="00B0F0"/>
                  </a:solidFill>
                </a:rPr>
                <a:t>Illinois River</a:t>
              </a:r>
            </a:p>
          </p:txBody>
        </p:sp>
      </p:grpSp>
      <p:pic>
        <p:nvPicPr>
          <p:cNvPr id="54" name="Picture 2">
            <a:extLst>
              <a:ext uri="{FF2B5EF4-FFF2-40B4-BE49-F238E27FC236}">
                <a16:creationId xmlns:a16="http://schemas.microsoft.com/office/drawing/2014/main" id="{CC3106E3-CFF1-8BF5-DD12-DF0F33D0C994}"/>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7853923" y="987524"/>
            <a:ext cx="3243457" cy="2154325"/>
          </a:xfrm>
          <a:prstGeom prst="rect">
            <a:avLst/>
          </a:prstGeom>
          <a:noFill/>
          <a:ln w="12700">
            <a:solidFill>
              <a:schemeClr val="accent1"/>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7" name="object 61">
            <a:extLst>
              <a:ext uri="{FF2B5EF4-FFF2-40B4-BE49-F238E27FC236}">
                <a16:creationId xmlns:a16="http://schemas.microsoft.com/office/drawing/2014/main" id="{454E1317-6226-48DC-A30C-6ACE540127D1}"/>
              </a:ext>
            </a:extLst>
          </p:cNvPr>
          <p:cNvSpPr txBox="1"/>
          <p:nvPr/>
        </p:nvSpPr>
        <p:spPr>
          <a:xfrm>
            <a:off x="1106435" y="4294377"/>
            <a:ext cx="3719253" cy="149629"/>
          </a:xfrm>
          <a:prstGeom prst="rect">
            <a:avLst/>
          </a:prstGeom>
          <a:solidFill>
            <a:srgbClr val="5999B0"/>
          </a:solidFill>
        </p:spPr>
        <p:txBody>
          <a:bodyPr vert="horz" wrap="square" lIns="0" tIns="14720" rIns="0" bIns="12469" rtlCol="0" anchor="b" anchorCtr="0">
            <a:no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79229">
              <a:lnSpc>
                <a:spcPct val="100000"/>
              </a:lnSpc>
              <a:spcBef>
                <a:spcPts val="116"/>
              </a:spcBef>
            </a:pPr>
            <a:r>
              <a:rPr lang="en-US" sz="886" b="1" spc="68">
                <a:solidFill>
                  <a:srgbClr val="FFFFFF"/>
                </a:solidFill>
                <a:latin typeface="Calibri"/>
                <a:cs typeface="Calibri"/>
              </a:rPr>
              <a:t>ONGOING ACTIVITIES</a:t>
            </a:r>
            <a:endParaRPr sz="886">
              <a:latin typeface="Calibri"/>
              <a:cs typeface="Calibri"/>
            </a:endParaRPr>
          </a:p>
        </p:txBody>
      </p:sp>
      <p:sp>
        <p:nvSpPr>
          <p:cNvPr id="57" name="TextBox 56">
            <a:extLst>
              <a:ext uri="{FF2B5EF4-FFF2-40B4-BE49-F238E27FC236}">
                <a16:creationId xmlns:a16="http://schemas.microsoft.com/office/drawing/2014/main" id="{B8BBD6DE-395E-087E-C899-0C846BEE2819}"/>
              </a:ext>
            </a:extLst>
          </p:cNvPr>
          <p:cNvSpPr txBox="1"/>
          <p:nvPr/>
        </p:nvSpPr>
        <p:spPr>
          <a:xfrm>
            <a:off x="2983625" y="4485092"/>
            <a:ext cx="1842061" cy="2025256"/>
          </a:xfrm>
          <a:prstGeom prst="rect">
            <a:avLst/>
          </a:prstGeom>
          <a:solidFill>
            <a:schemeClr val="accent1"/>
          </a:solidFill>
        </p:spPr>
        <p:txBody>
          <a:bodyPr wrap="square">
            <a:no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0527" marR="439870">
              <a:lnSpc>
                <a:spcPct val="100000"/>
              </a:lnSpc>
              <a:spcBef>
                <a:spcPts val="293"/>
              </a:spcBef>
              <a:tabLst>
                <a:tab pos="236387" algn="l"/>
                <a:tab pos="236820" algn="l"/>
              </a:tabLst>
            </a:pPr>
            <a:endParaRPr lang="en-US" sz="886" b="1" spc="48">
              <a:solidFill>
                <a:schemeClr val="bg1"/>
              </a:solidFill>
              <a:latin typeface="Calibri"/>
              <a:cs typeface="Calibri"/>
            </a:endParaRPr>
          </a:p>
        </p:txBody>
      </p:sp>
      <p:grpSp>
        <p:nvGrpSpPr>
          <p:cNvPr id="75" name="Group 74">
            <a:extLst>
              <a:ext uri="{FF2B5EF4-FFF2-40B4-BE49-F238E27FC236}">
                <a16:creationId xmlns:a16="http://schemas.microsoft.com/office/drawing/2014/main" id="{8BAF0522-AF47-6B03-EC51-CD9A8A89B1C0}"/>
              </a:ext>
            </a:extLst>
          </p:cNvPr>
          <p:cNvGrpSpPr>
            <a:grpSpLocks noChangeAspect="1"/>
          </p:cNvGrpSpPr>
          <p:nvPr/>
        </p:nvGrpSpPr>
        <p:grpSpPr>
          <a:xfrm flipH="1">
            <a:off x="6728676" y="4851578"/>
            <a:ext cx="4330351" cy="417248"/>
            <a:chOff x="5533130" y="9011671"/>
            <a:chExt cx="3657600" cy="352425"/>
          </a:xfrm>
        </p:grpSpPr>
        <p:sp>
          <p:nvSpPr>
            <p:cNvPr id="76" name="object 319">
              <a:extLst>
                <a:ext uri="{FF2B5EF4-FFF2-40B4-BE49-F238E27FC236}">
                  <a16:creationId xmlns:a16="http://schemas.microsoft.com/office/drawing/2014/main" id="{3712D8B9-07D5-625A-7EFE-8248D6C1A781}"/>
                </a:ext>
              </a:extLst>
            </p:cNvPr>
            <p:cNvSpPr/>
            <p:nvPr/>
          </p:nvSpPr>
          <p:spPr>
            <a:xfrm>
              <a:off x="5533130" y="9011671"/>
              <a:ext cx="3657600" cy="352425"/>
            </a:xfrm>
            <a:custGeom>
              <a:avLst/>
              <a:gdLst/>
              <a:ahLst/>
              <a:cxnLst/>
              <a:rect l="l" t="t" r="r" b="b"/>
              <a:pathLst>
                <a:path w="3657600" h="352425">
                  <a:moveTo>
                    <a:pt x="2373020" y="262191"/>
                  </a:moveTo>
                  <a:lnTo>
                    <a:pt x="2355989" y="248005"/>
                  </a:lnTo>
                  <a:lnTo>
                    <a:pt x="2348484" y="240931"/>
                  </a:lnTo>
                  <a:lnTo>
                    <a:pt x="2340483" y="231965"/>
                  </a:lnTo>
                  <a:lnTo>
                    <a:pt x="2329637" y="219240"/>
                  </a:lnTo>
                  <a:lnTo>
                    <a:pt x="2316035" y="204012"/>
                  </a:lnTo>
                  <a:lnTo>
                    <a:pt x="2281148" y="172542"/>
                  </a:lnTo>
                  <a:lnTo>
                    <a:pt x="2244750" y="154787"/>
                  </a:lnTo>
                  <a:lnTo>
                    <a:pt x="2232114" y="153428"/>
                  </a:lnTo>
                  <a:lnTo>
                    <a:pt x="2222525" y="154736"/>
                  </a:lnTo>
                  <a:lnTo>
                    <a:pt x="2212111" y="155778"/>
                  </a:lnTo>
                  <a:lnTo>
                    <a:pt x="2199932" y="156629"/>
                  </a:lnTo>
                  <a:lnTo>
                    <a:pt x="2165756" y="158369"/>
                  </a:lnTo>
                  <a:lnTo>
                    <a:pt x="2144141" y="159791"/>
                  </a:lnTo>
                  <a:lnTo>
                    <a:pt x="2124443" y="161480"/>
                  </a:lnTo>
                  <a:lnTo>
                    <a:pt x="2110981" y="163322"/>
                  </a:lnTo>
                  <a:lnTo>
                    <a:pt x="2100783" y="164058"/>
                  </a:lnTo>
                  <a:lnTo>
                    <a:pt x="2088819" y="163309"/>
                  </a:lnTo>
                  <a:lnTo>
                    <a:pt x="2076246" y="162191"/>
                  </a:lnTo>
                  <a:lnTo>
                    <a:pt x="2064270" y="161823"/>
                  </a:lnTo>
                  <a:lnTo>
                    <a:pt x="2053043" y="165252"/>
                  </a:lnTo>
                  <a:lnTo>
                    <a:pt x="2042109" y="172516"/>
                  </a:lnTo>
                  <a:lnTo>
                    <a:pt x="2031771" y="180251"/>
                  </a:lnTo>
                  <a:lnTo>
                    <a:pt x="2022309" y="185064"/>
                  </a:lnTo>
                  <a:lnTo>
                    <a:pt x="2007298" y="184924"/>
                  </a:lnTo>
                  <a:lnTo>
                    <a:pt x="1954847" y="177965"/>
                  </a:lnTo>
                  <a:lnTo>
                    <a:pt x="1926920" y="176161"/>
                  </a:lnTo>
                  <a:lnTo>
                    <a:pt x="1875409" y="178320"/>
                  </a:lnTo>
                  <a:lnTo>
                    <a:pt x="1829968" y="185762"/>
                  </a:lnTo>
                  <a:lnTo>
                    <a:pt x="1823707" y="188163"/>
                  </a:lnTo>
                  <a:lnTo>
                    <a:pt x="1818779" y="189623"/>
                  </a:lnTo>
                  <a:lnTo>
                    <a:pt x="1813712" y="189522"/>
                  </a:lnTo>
                  <a:lnTo>
                    <a:pt x="1807641" y="186321"/>
                  </a:lnTo>
                  <a:lnTo>
                    <a:pt x="1800491" y="179870"/>
                  </a:lnTo>
                  <a:lnTo>
                    <a:pt x="1791944" y="171577"/>
                  </a:lnTo>
                  <a:lnTo>
                    <a:pt x="1781644" y="162826"/>
                  </a:lnTo>
                  <a:lnTo>
                    <a:pt x="1772589" y="155879"/>
                  </a:lnTo>
                  <a:lnTo>
                    <a:pt x="1766455" y="152501"/>
                  </a:lnTo>
                  <a:lnTo>
                    <a:pt x="1760994" y="153289"/>
                  </a:lnTo>
                  <a:lnTo>
                    <a:pt x="1753946" y="158864"/>
                  </a:lnTo>
                  <a:lnTo>
                    <a:pt x="1744357" y="164249"/>
                  </a:lnTo>
                  <a:lnTo>
                    <a:pt x="1733702" y="165227"/>
                  </a:lnTo>
                  <a:lnTo>
                    <a:pt x="1723275" y="163525"/>
                  </a:lnTo>
                  <a:lnTo>
                    <a:pt x="1714360" y="160845"/>
                  </a:lnTo>
                  <a:lnTo>
                    <a:pt x="1704352" y="159207"/>
                  </a:lnTo>
                  <a:lnTo>
                    <a:pt x="1691259" y="159296"/>
                  </a:lnTo>
                  <a:lnTo>
                    <a:pt x="1677339" y="160769"/>
                  </a:lnTo>
                  <a:lnTo>
                    <a:pt x="1649107" y="166725"/>
                  </a:lnTo>
                  <a:lnTo>
                    <a:pt x="1627416" y="170167"/>
                  </a:lnTo>
                  <a:lnTo>
                    <a:pt x="1605368" y="172415"/>
                  </a:lnTo>
                  <a:lnTo>
                    <a:pt x="1588477" y="172212"/>
                  </a:lnTo>
                  <a:lnTo>
                    <a:pt x="1574266" y="168135"/>
                  </a:lnTo>
                  <a:lnTo>
                    <a:pt x="1558544" y="161518"/>
                  </a:lnTo>
                  <a:lnTo>
                    <a:pt x="1544218" y="155181"/>
                  </a:lnTo>
                  <a:lnTo>
                    <a:pt x="1534248" y="151942"/>
                  </a:lnTo>
                  <a:lnTo>
                    <a:pt x="1525371" y="153708"/>
                  </a:lnTo>
                  <a:lnTo>
                    <a:pt x="1514259" y="158673"/>
                  </a:lnTo>
                  <a:lnTo>
                    <a:pt x="1503743" y="164109"/>
                  </a:lnTo>
                  <a:lnTo>
                    <a:pt x="1496644" y="167271"/>
                  </a:lnTo>
                  <a:lnTo>
                    <a:pt x="1491576" y="169125"/>
                  </a:lnTo>
                  <a:lnTo>
                    <a:pt x="1485519" y="171716"/>
                  </a:lnTo>
                  <a:lnTo>
                    <a:pt x="1478788" y="173939"/>
                  </a:lnTo>
                  <a:lnTo>
                    <a:pt x="1464779" y="175323"/>
                  </a:lnTo>
                  <a:lnTo>
                    <a:pt x="1457807" y="177520"/>
                  </a:lnTo>
                  <a:lnTo>
                    <a:pt x="1441234" y="184086"/>
                  </a:lnTo>
                  <a:lnTo>
                    <a:pt x="1430540" y="185813"/>
                  </a:lnTo>
                  <a:lnTo>
                    <a:pt x="1418958" y="184569"/>
                  </a:lnTo>
                  <a:lnTo>
                    <a:pt x="1407833" y="180746"/>
                  </a:lnTo>
                  <a:lnTo>
                    <a:pt x="1398485" y="174688"/>
                  </a:lnTo>
                  <a:lnTo>
                    <a:pt x="1389951" y="169799"/>
                  </a:lnTo>
                  <a:lnTo>
                    <a:pt x="1380667" y="168249"/>
                  </a:lnTo>
                  <a:lnTo>
                    <a:pt x="1371092" y="168567"/>
                  </a:lnTo>
                  <a:lnTo>
                    <a:pt x="1361668" y="169240"/>
                  </a:lnTo>
                  <a:lnTo>
                    <a:pt x="1352461" y="171983"/>
                  </a:lnTo>
                  <a:lnTo>
                    <a:pt x="1343507" y="177025"/>
                  </a:lnTo>
                  <a:lnTo>
                    <a:pt x="1335227" y="180784"/>
                  </a:lnTo>
                  <a:lnTo>
                    <a:pt x="1328026" y="179628"/>
                  </a:lnTo>
                  <a:lnTo>
                    <a:pt x="1321955" y="174828"/>
                  </a:lnTo>
                  <a:lnTo>
                    <a:pt x="1315110" y="171653"/>
                  </a:lnTo>
                  <a:lnTo>
                    <a:pt x="1304912" y="172466"/>
                  </a:lnTo>
                  <a:lnTo>
                    <a:pt x="1273683" y="186347"/>
                  </a:lnTo>
                  <a:lnTo>
                    <a:pt x="1265377" y="185991"/>
                  </a:lnTo>
                  <a:lnTo>
                    <a:pt x="1259890" y="181089"/>
                  </a:lnTo>
                  <a:lnTo>
                    <a:pt x="1253210" y="174193"/>
                  </a:lnTo>
                  <a:lnTo>
                    <a:pt x="1245476" y="169595"/>
                  </a:lnTo>
                  <a:lnTo>
                    <a:pt x="1239164" y="168554"/>
                  </a:lnTo>
                  <a:lnTo>
                    <a:pt x="1233728" y="169100"/>
                  </a:lnTo>
                  <a:lnTo>
                    <a:pt x="1228661" y="169240"/>
                  </a:lnTo>
                  <a:lnTo>
                    <a:pt x="1221930" y="168262"/>
                  </a:lnTo>
                  <a:lnTo>
                    <a:pt x="1212037" y="176669"/>
                  </a:lnTo>
                  <a:lnTo>
                    <a:pt x="1210462" y="177647"/>
                  </a:lnTo>
                  <a:lnTo>
                    <a:pt x="1206538" y="177203"/>
                  </a:lnTo>
                  <a:lnTo>
                    <a:pt x="1190523" y="172986"/>
                  </a:lnTo>
                  <a:lnTo>
                    <a:pt x="1183932" y="171716"/>
                  </a:lnTo>
                  <a:lnTo>
                    <a:pt x="1177607" y="171221"/>
                  </a:lnTo>
                  <a:lnTo>
                    <a:pt x="1170876" y="176161"/>
                  </a:lnTo>
                  <a:lnTo>
                    <a:pt x="1162570" y="181610"/>
                  </a:lnTo>
                  <a:lnTo>
                    <a:pt x="1157846" y="182714"/>
                  </a:lnTo>
                  <a:lnTo>
                    <a:pt x="1148537" y="175272"/>
                  </a:lnTo>
                  <a:lnTo>
                    <a:pt x="1138021" y="172212"/>
                  </a:lnTo>
                  <a:lnTo>
                    <a:pt x="1126134" y="171500"/>
                  </a:lnTo>
                  <a:lnTo>
                    <a:pt x="1111859" y="172135"/>
                  </a:lnTo>
                  <a:lnTo>
                    <a:pt x="1107541" y="171716"/>
                  </a:lnTo>
                  <a:lnTo>
                    <a:pt x="1102283" y="170408"/>
                  </a:lnTo>
                  <a:lnTo>
                    <a:pt x="1095171" y="169062"/>
                  </a:lnTo>
                  <a:lnTo>
                    <a:pt x="1087615" y="168173"/>
                  </a:lnTo>
                  <a:lnTo>
                    <a:pt x="1073531" y="168567"/>
                  </a:lnTo>
                  <a:lnTo>
                    <a:pt x="1064145" y="168186"/>
                  </a:lnTo>
                  <a:lnTo>
                    <a:pt x="1055585" y="167347"/>
                  </a:lnTo>
                  <a:lnTo>
                    <a:pt x="1050544" y="166281"/>
                  </a:lnTo>
                  <a:lnTo>
                    <a:pt x="1047381" y="164795"/>
                  </a:lnTo>
                  <a:lnTo>
                    <a:pt x="1040650" y="151942"/>
                  </a:lnTo>
                  <a:lnTo>
                    <a:pt x="1020064" y="150952"/>
                  </a:lnTo>
                  <a:lnTo>
                    <a:pt x="1020064" y="164299"/>
                  </a:lnTo>
                  <a:lnTo>
                    <a:pt x="1012545" y="165785"/>
                  </a:lnTo>
                  <a:lnTo>
                    <a:pt x="1006894" y="168173"/>
                  </a:lnTo>
                  <a:lnTo>
                    <a:pt x="1000671" y="171907"/>
                  </a:lnTo>
                  <a:lnTo>
                    <a:pt x="992949" y="175171"/>
                  </a:lnTo>
                  <a:lnTo>
                    <a:pt x="982853" y="176161"/>
                  </a:lnTo>
                  <a:lnTo>
                    <a:pt x="972426" y="173697"/>
                  </a:lnTo>
                  <a:lnTo>
                    <a:pt x="956462" y="165811"/>
                  </a:lnTo>
                  <a:lnTo>
                    <a:pt x="949604" y="165290"/>
                  </a:lnTo>
                  <a:lnTo>
                    <a:pt x="935990" y="169240"/>
                  </a:lnTo>
                  <a:lnTo>
                    <a:pt x="929284" y="170434"/>
                  </a:lnTo>
                  <a:lnTo>
                    <a:pt x="922693" y="170230"/>
                  </a:lnTo>
                  <a:lnTo>
                    <a:pt x="916597" y="167881"/>
                  </a:lnTo>
                  <a:lnTo>
                    <a:pt x="910755" y="164058"/>
                  </a:lnTo>
                  <a:lnTo>
                    <a:pt x="904252" y="160223"/>
                  </a:lnTo>
                  <a:lnTo>
                    <a:pt x="896162" y="157873"/>
                  </a:lnTo>
                  <a:lnTo>
                    <a:pt x="887031" y="157441"/>
                  </a:lnTo>
                  <a:lnTo>
                    <a:pt x="878052" y="158127"/>
                  </a:lnTo>
                  <a:lnTo>
                    <a:pt x="869226" y="159537"/>
                  </a:lnTo>
                  <a:lnTo>
                    <a:pt x="860539" y="161340"/>
                  </a:lnTo>
                  <a:lnTo>
                    <a:pt x="848741" y="163334"/>
                  </a:lnTo>
                  <a:lnTo>
                    <a:pt x="832637" y="165468"/>
                  </a:lnTo>
                  <a:lnTo>
                    <a:pt x="799973" y="169240"/>
                  </a:lnTo>
                  <a:lnTo>
                    <a:pt x="789546" y="172643"/>
                  </a:lnTo>
                  <a:lnTo>
                    <a:pt x="783348" y="178320"/>
                  </a:lnTo>
                  <a:lnTo>
                    <a:pt x="778929" y="183908"/>
                  </a:lnTo>
                  <a:lnTo>
                    <a:pt x="773849" y="187045"/>
                  </a:lnTo>
                  <a:lnTo>
                    <a:pt x="765975" y="185737"/>
                  </a:lnTo>
                  <a:lnTo>
                    <a:pt x="755345" y="181419"/>
                  </a:lnTo>
                  <a:lnTo>
                    <a:pt x="742784" y="176822"/>
                  </a:lnTo>
                  <a:lnTo>
                    <a:pt x="729119" y="174688"/>
                  </a:lnTo>
                  <a:lnTo>
                    <a:pt x="710336" y="174396"/>
                  </a:lnTo>
                  <a:lnTo>
                    <a:pt x="686269" y="173139"/>
                  </a:lnTo>
                  <a:lnTo>
                    <a:pt x="663549" y="170307"/>
                  </a:lnTo>
                  <a:lnTo>
                    <a:pt x="648766" y="165290"/>
                  </a:lnTo>
                  <a:lnTo>
                    <a:pt x="640422" y="159219"/>
                  </a:lnTo>
                  <a:lnTo>
                    <a:pt x="631952" y="154216"/>
                  </a:lnTo>
                  <a:lnTo>
                    <a:pt x="622274" y="151168"/>
                  </a:lnTo>
                  <a:lnTo>
                    <a:pt x="610374" y="150952"/>
                  </a:lnTo>
                  <a:lnTo>
                    <a:pt x="598131" y="155079"/>
                  </a:lnTo>
                  <a:lnTo>
                    <a:pt x="587857" y="162509"/>
                  </a:lnTo>
                  <a:lnTo>
                    <a:pt x="579145" y="170205"/>
                  </a:lnTo>
                  <a:lnTo>
                    <a:pt x="571576" y="175183"/>
                  </a:lnTo>
                  <a:lnTo>
                    <a:pt x="563105" y="175526"/>
                  </a:lnTo>
                  <a:lnTo>
                    <a:pt x="543026" y="170649"/>
                  </a:lnTo>
                  <a:lnTo>
                    <a:pt x="534771" y="170726"/>
                  </a:lnTo>
                  <a:lnTo>
                    <a:pt x="527545" y="171069"/>
                  </a:lnTo>
                  <a:lnTo>
                    <a:pt x="519976" y="168681"/>
                  </a:lnTo>
                  <a:lnTo>
                    <a:pt x="506666" y="161823"/>
                  </a:lnTo>
                  <a:lnTo>
                    <a:pt x="500265" y="160985"/>
                  </a:lnTo>
                  <a:lnTo>
                    <a:pt x="492861" y="162509"/>
                  </a:lnTo>
                  <a:lnTo>
                    <a:pt x="486117" y="164680"/>
                  </a:lnTo>
                  <a:lnTo>
                    <a:pt x="481723" y="165785"/>
                  </a:lnTo>
                  <a:lnTo>
                    <a:pt x="478167" y="165785"/>
                  </a:lnTo>
                  <a:lnTo>
                    <a:pt x="465099" y="155905"/>
                  </a:lnTo>
                  <a:lnTo>
                    <a:pt x="460743" y="155905"/>
                  </a:lnTo>
                  <a:lnTo>
                    <a:pt x="455587" y="156349"/>
                  </a:lnTo>
                  <a:lnTo>
                    <a:pt x="447687" y="157632"/>
                  </a:lnTo>
                  <a:lnTo>
                    <a:pt x="438594" y="159651"/>
                  </a:lnTo>
                  <a:lnTo>
                    <a:pt x="429869" y="162331"/>
                  </a:lnTo>
                  <a:lnTo>
                    <a:pt x="422567" y="162852"/>
                  </a:lnTo>
                  <a:lnTo>
                    <a:pt x="416509" y="159854"/>
                  </a:lnTo>
                  <a:lnTo>
                    <a:pt x="407314" y="151447"/>
                  </a:lnTo>
                  <a:lnTo>
                    <a:pt x="401980" y="149834"/>
                  </a:lnTo>
                  <a:lnTo>
                    <a:pt x="394639" y="150088"/>
                  </a:lnTo>
                  <a:lnTo>
                    <a:pt x="386715" y="150888"/>
                  </a:lnTo>
                  <a:lnTo>
                    <a:pt x="372656" y="150952"/>
                  </a:lnTo>
                  <a:lnTo>
                    <a:pt x="357886" y="152273"/>
                  </a:lnTo>
                  <a:lnTo>
                    <a:pt x="352285" y="151447"/>
                  </a:lnTo>
                  <a:lnTo>
                    <a:pt x="344208" y="149644"/>
                  </a:lnTo>
                  <a:lnTo>
                    <a:pt x="315887" y="145884"/>
                  </a:lnTo>
                  <a:lnTo>
                    <a:pt x="302018" y="143535"/>
                  </a:lnTo>
                  <a:lnTo>
                    <a:pt x="291553" y="142544"/>
                  </a:lnTo>
                  <a:lnTo>
                    <a:pt x="283959" y="143725"/>
                  </a:lnTo>
                  <a:lnTo>
                    <a:pt x="278358" y="145554"/>
                  </a:lnTo>
                  <a:lnTo>
                    <a:pt x="273913" y="146507"/>
                  </a:lnTo>
                  <a:lnTo>
                    <a:pt x="268376" y="146507"/>
                  </a:lnTo>
                  <a:lnTo>
                    <a:pt x="265201" y="153924"/>
                  </a:lnTo>
                  <a:lnTo>
                    <a:pt x="260451" y="155409"/>
                  </a:lnTo>
                  <a:lnTo>
                    <a:pt x="247789" y="160274"/>
                  </a:lnTo>
                  <a:lnTo>
                    <a:pt x="239407" y="163118"/>
                  </a:lnTo>
                  <a:lnTo>
                    <a:pt x="231559" y="164795"/>
                  </a:lnTo>
                  <a:lnTo>
                    <a:pt x="222059" y="165785"/>
                  </a:lnTo>
                  <a:lnTo>
                    <a:pt x="218897" y="159359"/>
                  </a:lnTo>
                  <a:lnTo>
                    <a:pt x="212140" y="156679"/>
                  </a:lnTo>
                  <a:lnTo>
                    <a:pt x="204343" y="154165"/>
                  </a:lnTo>
                  <a:lnTo>
                    <a:pt x="195808" y="152387"/>
                  </a:lnTo>
                  <a:lnTo>
                    <a:pt x="189204" y="152933"/>
                  </a:lnTo>
                  <a:lnTo>
                    <a:pt x="181381" y="155727"/>
                  </a:lnTo>
                  <a:lnTo>
                    <a:pt x="169710" y="158991"/>
                  </a:lnTo>
                  <a:lnTo>
                    <a:pt x="157594" y="161696"/>
                  </a:lnTo>
                  <a:lnTo>
                    <a:pt x="148437" y="162826"/>
                  </a:lnTo>
                  <a:lnTo>
                    <a:pt x="139725" y="162826"/>
                  </a:lnTo>
                  <a:lnTo>
                    <a:pt x="136410" y="169468"/>
                  </a:lnTo>
                  <a:lnTo>
                    <a:pt x="126911" y="172427"/>
                  </a:lnTo>
                  <a:lnTo>
                    <a:pt x="129032" y="179628"/>
                  </a:lnTo>
                  <a:lnTo>
                    <a:pt x="125082" y="182587"/>
                  </a:lnTo>
                  <a:lnTo>
                    <a:pt x="118745" y="189026"/>
                  </a:lnTo>
                  <a:lnTo>
                    <a:pt x="107569" y="202793"/>
                  </a:lnTo>
                  <a:lnTo>
                    <a:pt x="101130" y="209854"/>
                  </a:lnTo>
                  <a:lnTo>
                    <a:pt x="94107" y="216255"/>
                  </a:lnTo>
                  <a:lnTo>
                    <a:pt x="87083" y="220662"/>
                  </a:lnTo>
                  <a:lnTo>
                    <a:pt x="80987" y="223570"/>
                  </a:lnTo>
                  <a:lnTo>
                    <a:pt x="72478" y="229133"/>
                  </a:lnTo>
                  <a:lnTo>
                    <a:pt x="55740" y="241452"/>
                  </a:lnTo>
                  <a:lnTo>
                    <a:pt x="24930" y="264655"/>
                  </a:lnTo>
                  <a:lnTo>
                    <a:pt x="2373020" y="262191"/>
                  </a:lnTo>
                  <a:close/>
                </a:path>
                <a:path w="3657600" h="352425">
                  <a:moveTo>
                    <a:pt x="2374239" y="268008"/>
                  </a:moveTo>
                  <a:lnTo>
                    <a:pt x="12433" y="270484"/>
                  </a:lnTo>
                  <a:lnTo>
                    <a:pt x="0" y="331558"/>
                  </a:lnTo>
                  <a:lnTo>
                    <a:pt x="2373020" y="331558"/>
                  </a:lnTo>
                  <a:lnTo>
                    <a:pt x="2374239" y="268008"/>
                  </a:lnTo>
                  <a:close/>
                </a:path>
                <a:path w="3657600" h="352425">
                  <a:moveTo>
                    <a:pt x="2758452" y="6642"/>
                  </a:moveTo>
                  <a:lnTo>
                    <a:pt x="2751810" y="0"/>
                  </a:lnTo>
                  <a:lnTo>
                    <a:pt x="2735415" y="0"/>
                  </a:lnTo>
                  <a:lnTo>
                    <a:pt x="2728785" y="6642"/>
                  </a:lnTo>
                  <a:lnTo>
                    <a:pt x="2728785" y="14820"/>
                  </a:lnTo>
                  <a:lnTo>
                    <a:pt x="2728785" y="23025"/>
                  </a:lnTo>
                  <a:lnTo>
                    <a:pt x="2735415" y="29654"/>
                  </a:lnTo>
                  <a:lnTo>
                    <a:pt x="2740088" y="29654"/>
                  </a:lnTo>
                  <a:lnTo>
                    <a:pt x="2740088" y="52057"/>
                  </a:lnTo>
                  <a:lnTo>
                    <a:pt x="2747568" y="52057"/>
                  </a:lnTo>
                  <a:lnTo>
                    <a:pt x="2747568" y="29654"/>
                  </a:lnTo>
                  <a:lnTo>
                    <a:pt x="2751810" y="29654"/>
                  </a:lnTo>
                  <a:lnTo>
                    <a:pt x="2758452" y="23025"/>
                  </a:lnTo>
                  <a:lnTo>
                    <a:pt x="2758452" y="6642"/>
                  </a:lnTo>
                  <a:close/>
                </a:path>
                <a:path w="3657600" h="352425">
                  <a:moveTo>
                    <a:pt x="3105899" y="248399"/>
                  </a:moveTo>
                  <a:lnTo>
                    <a:pt x="3072727" y="188036"/>
                  </a:lnTo>
                  <a:lnTo>
                    <a:pt x="3101898" y="181610"/>
                  </a:lnTo>
                  <a:lnTo>
                    <a:pt x="3101898" y="176161"/>
                  </a:lnTo>
                  <a:lnTo>
                    <a:pt x="3032188" y="176161"/>
                  </a:lnTo>
                  <a:lnTo>
                    <a:pt x="3032188" y="162814"/>
                  </a:lnTo>
                  <a:lnTo>
                    <a:pt x="2924403" y="162814"/>
                  </a:lnTo>
                  <a:lnTo>
                    <a:pt x="2879915" y="116344"/>
                  </a:lnTo>
                  <a:lnTo>
                    <a:pt x="2879915" y="52070"/>
                  </a:lnTo>
                  <a:lnTo>
                    <a:pt x="2722194" y="52070"/>
                  </a:lnTo>
                  <a:lnTo>
                    <a:pt x="2737040" y="112382"/>
                  </a:lnTo>
                  <a:lnTo>
                    <a:pt x="2725191" y="251218"/>
                  </a:lnTo>
                  <a:lnTo>
                    <a:pt x="2855925" y="250952"/>
                  </a:lnTo>
                  <a:lnTo>
                    <a:pt x="2886951" y="300164"/>
                  </a:lnTo>
                  <a:lnTo>
                    <a:pt x="3105747" y="300062"/>
                  </a:lnTo>
                  <a:lnTo>
                    <a:pt x="3105899" y="248399"/>
                  </a:lnTo>
                  <a:close/>
                </a:path>
                <a:path w="3657600" h="352425">
                  <a:moveTo>
                    <a:pt x="3657587" y="301739"/>
                  </a:moveTo>
                  <a:lnTo>
                    <a:pt x="2886329" y="301739"/>
                  </a:lnTo>
                  <a:lnTo>
                    <a:pt x="2855188" y="252793"/>
                  </a:lnTo>
                  <a:lnTo>
                    <a:pt x="2498725" y="252933"/>
                  </a:lnTo>
                  <a:lnTo>
                    <a:pt x="2419121" y="181597"/>
                  </a:lnTo>
                  <a:lnTo>
                    <a:pt x="2388476" y="181597"/>
                  </a:lnTo>
                  <a:lnTo>
                    <a:pt x="2388476" y="336346"/>
                  </a:lnTo>
                  <a:lnTo>
                    <a:pt x="2427528" y="336346"/>
                  </a:lnTo>
                  <a:lnTo>
                    <a:pt x="2427528" y="352005"/>
                  </a:lnTo>
                  <a:lnTo>
                    <a:pt x="3638473" y="352005"/>
                  </a:lnTo>
                  <a:lnTo>
                    <a:pt x="3657587" y="301739"/>
                  </a:lnTo>
                  <a:close/>
                </a:path>
              </a:pathLst>
            </a:custGeom>
            <a:solidFill>
              <a:srgbClr val="11557B"/>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endParaRPr sz="913"/>
            </a:p>
          </p:txBody>
        </p:sp>
        <p:sp>
          <p:nvSpPr>
            <p:cNvPr id="77" name="object 320">
              <a:extLst>
                <a:ext uri="{FF2B5EF4-FFF2-40B4-BE49-F238E27FC236}">
                  <a16:creationId xmlns:a16="http://schemas.microsoft.com/office/drawing/2014/main" id="{21E41853-85DF-CE7B-BD53-39777EAEDA60}"/>
                </a:ext>
              </a:extLst>
            </p:cNvPr>
            <p:cNvSpPr/>
            <p:nvPr/>
          </p:nvSpPr>
          <p:spPr>
            <a:xfrm>
              <a:off x="8280699" y="9142506"/>
              <a:ext cx="318135" cy="160020"/>
            </a:xfrm>
            <a:custGeom>
              <a:avLst/>
              <a:gdLst/>
              <a:ahLst/>
              <a:cxnLst/>
              <a:rect l="l" t="t" r="r" b="b"/>
              <a:pathLst>
                <a:path w="318134" h="160020">
                  <a:moveTo>
                    <a:pt x="138099" y="0"/>
                  </a:moveTo>
                  <a:lnTo>
                    <a:pt x="787" y="0"/>
                  </a:lnTo>
                  <a:lnTo>
                    <a:pt x="787" y="4292"/>
                  </a:lnTo>
                  <a:lnTo>
                    <a:pt x="138099" y="4292"/>
                  </a:lnTo>
                  <a:lnTo>
                    <a:pt x="138099" y="0"/>
                  </a:lnTo>
                  <a:close/>
                </a:path>
                <a:path w="318134" h="160020">
                  <a:moveTo>
                    <a:pt x="153606" y="16154"/>
                  </a:moveTo>
                  <a:lnTo>
                    <a:pt x="0" y="16154"/>
                  </a:lnTo>
                  <a:lnTo>
                    <a:pt x="0" y="20434"/>
                  </a:lnTo>
                  <a:lnTo>
                    <a:pt x="153606" y="20434"/>
                  </a:lnTo>
                  <a:lnTo>
                    <a:pt x="153606" y="16154"/>
                  </a:lnTo>
                  <a:close/>
                </a:path>
                <a:path w="318134" h="160020">
                  <a:moveTo>
                    <a:pt x="164807" y="36423"/>
                  </a:moveTo>
                  <a:lnTo>
                    <a:pt x="0" y="36423"/>
                  </a:lnTo>
                  <a:lnTo>
                    <a:pt x="0" y="40716"/>
                  </a:lnTo>
                  <a:lnTo>
                    <a:pt x="164807" y="40716"/>
                  </a:lnTo>
                  <a:lnTo>
                    <a:pt x="164807" y="36423"/>
                  </a:lnTo>
                  <a:close/>
                </a:path>
                <a:path w="318134" h="160020">
                  <a:moveTo>
                    <a:pt x="173672" y="72542"/>
                  </a:moveTo>
                  <a:lnTo>
                    <a:pt x="173126" y="71996"/>
                  </a:lnTo>
                  <a:lnTo>
                    <a:pt x="172097" y="70967"/>
                  </a:lnTo>
                  <a:lnTo>
                    <a:pt x="172097" y="73418"/>
                  </a:lnTo>
                  <a:lnTo>
                    <a:pt x="172097" y="88430"/>
                  </a:lnTo>
                  <a:lnTo>
                    <a:pt x="170675" y="89852"/>
                  </a:lnTo>
                  <a:lnTo>
                    <a:pt x="145097" y="89852"/>
                  </a:lnTo>
                  <a:lnTo>
                    <a:pt x="143675" y="88430"/>
                  </a:lnTo>
                  <a:lnTo>
                    <a:pt x="143675" y="73418"/>
                  </a:lnTo>
                  <a:lnTo>
                    <a:pt x="145097" y="71996"/>
                  </a:lnTo>
                  <a:lnTo>
                    <a:pt x="170675" y="71996"/>
                  </a:lnTo>
                  <a:lnTo>
                    <a:pt x="172097" y="73418"/>
                  </a:lnTo>
                  <a:lnTo>
                    <a:pt x="172097" y="70967"/>
                  </a:lnTo>
                  <a:lnTo>
                    <a:pt x="171551" y="70408"/>
                  </a:lnTo>
                  <a:lnTo>
                    <a:pt x="144221" y="70408"/>
                  </a:lnTo>
                  <a:lnTo>
                    <a:pt x="142100" y="72542"/>
                  </a:lnTo>
                  <a:lnTo>
                    <a:pt x="142100" y="89306"/>
                  </a:lnTo>
                  <a:lnTo>
                    <a:pt x="144221" y="91440"/>
                  </a:lnTo>
                  <a:lnTo>
                    <a:pt x="171551" y="91440"/>
                  </a:lnTo>
                  <a:lnTo>
                    <a:pt x="173126" y="89852"/>
                  </a:lnTo>
                  <a:lnTo>
                    <a:pt x="173672" y="89306"/>
                  </a:lnTo>
                  <a:lnTo>
                    <a:pt x="173672" y="72542"/>
                  </a:lnTo>
                  <a:close/>
                </a:path>
                <a:path w="318134" h="160020">
                  <a:moveTo>
                    <a:pt x="178816" y="62674"/>
                  </a:moveTo>
                  <a:lnTo>
                    <a:pt x="176834" y="60706"/>
                  </a:lnTo>
                  <a:lnTo>
                    <a:pt x="176834" y="63766"/>
                  </a:lnTo>
                  <a:lnTo>
                    <a:pt x="176834" y="154787"/>
                  </a:lnTo>
                  <a:lnTo>
                    <a:pt x="173723" y="157886"/>
                  </a:lnTo>
                  <a:lnTo>
                    <a:pt x="141376" y="157886"/>
                  </a:lnTo>
                  <a:lnTo>
                    <a:pt x="138264" y="154787"/>
                  </a:lnTo>
                  <a:lnTo>
                    <a:pt x="138264" y="63766"/>
                  </a:lnTo>
                  <a:lnTo>
                    <a:pt x="141376" y="60655"/>
                  </a:lnTo>
                  <a:lnTo>
                    <a:pt x="173723" y="60655"/>
                  </a:lnTo>
                  <a:lnTo>
                    <a:pt x="176834" y="63766"/>
                  </a:lnTo>
                  <a:lnTo>
                    <a:pt x="176834" y="60706"/>
                  </a:lnTo>
                  <a:lnTo>
                    <a:pt x="174815" y="58686"/>
                  </a:lnTo>
                  <a:lnTo>
                    <a:pt x="140284" y="58686"/>
                  </a:lnTo>
                  <a:lnTo>
                    <a:pt x="136296" y="62674"/>
                  </a:lnTo>
                  <a:lnTo>
                    <a:pt x="136296" y="155879"/>
                  </a:lnTo>
                  <a:lnTo>
                    <a:pt x="140284" y="159867"/>
                  </a:lnTo>
                  <a:lnTo>
                    <a:pt x="174815" y="159867"/>
                  </a:lnTo>
                  <a:lnTo>
                    <a:pt x="176796" y="157886"/>
                  </a:lnTo>
                  <a:lnTo>
                    <a:pt x="178816" y="155879"/>
                  </a:lnTo>
                  <a:lnTo>
                    <a:pt x="178816" y="62674"/>
                  </a:lnTo>
                  <a:close/>
                </a:path>
                <a:path w="318134" h="160020">
                  <a:moveTo>
                    <a:pt x="247205" y="62674"/>
                  </a:moveTo>
                  <a:lnTo>
                    <a:pt x="245224" y="60706"/>
                  </a:lnTo>
                  <a:lnTo>
                    <a:pt x="245224" y="63766"/>
                  </a:lnTo>
                  <a:lnTo>
                    <a:pt x="245224" y="154787"/>
                  </a:lnTo>
                  <a:lnTo>
                    <a:pt x="242125" y="157886"/>
                  </a:lnTo>
                  <a:lnTo>
                    <a:pt x="209765" y="157886"/>
                  </a:lnTo>
                  <a:lnTo>
                    <a:pt x="206667" y="154787"/>
                  </a:lnTo>
                  <a:lnTo>
                    <a:pt x="206667" y="63766"/>
                  </a:lnTo>
                  <a:lnTo>
                    <a:pt x="209765" y="60655"/>
                  </a:lnTo>
                  <a:lnTo>
                    <a:pt x="242125" y="60655"/>
                  </a:lnTo>
                  <a:lnTo>
                    <a:pt x="245224" y="63766"/>
                  </a:lnTo>
                  <a:lnTo>
                    <a:pt x="245224" y="60706"/>
                  </a:lnTo>
                  <a:lnTo>
                    <a:pt x="243205" y="58686"/>
                  </a:lnTo>
                  <a:lnTo>
                    <a:pt x="208686" y="58686"/>
                  </a:lnTo>
                  <a:lnTo>
                    <a:pt x="204685" y="62674"/>
                  </a:lnTo>
                  <a:lnTo>
                    <a:pt x="204685" y="155879"/>
                  </a:lnTo>
                  <a:lnTo>
                    <a:pt x="208686" y="159867"/>
                  </a:lnTo>
                  <a:lnTo>
                    <a:pt x="243205" y="159867"/>
                  </a:lnTo>
                  <a:lnTo>
                    <a:pt x="245186" y="157886"/>
                  </a:lnTo>
                  <a:lnTo>
                    <a:pt x="247205" y="155879"/>
                  </a:lnTo>
                  <a:lnTo>
                    <a:pt x="247205" y="62674"/>
                  </a:lnTo>
                  <a:close/>
                </a:path>
                <a:path w="318134" h="160020">
                  <a:moveTo>
                    <a:pt x="312597" y="72542"/>
                  </a:moveTo>
                  <a:lnTo>
                    <a:pt x="312051" y="71996"/>
                  </a:lnTo>
                  <a:lnTo>
                    <a:pt x="311010" y="70954"/>
                  </a:lnTo>
                  <a:lnTo>
                    <a:pt x="311010" y="73418"/>
                  </a:lnTo>
                  <a:lnTo>
                    <a:pt x="311010" y="88430"/>
                  </a:lnTo>
                  <a:lnTo>
                    <a:pt x="309587" y="89852"/>
                  </a:lnTo>
                  <a:lnTo>
                    <a:pt x="284010" y="89852"/>
                  </a:lnTo>
                  <a:lnTo>
                    <a:pt x="282613" y="88430"/>
                  </a:lnTo>
                  <a:lnTo>
                    <a:pt x="282613" y="73418"/>
                  </a:lnTo>
                  <a:lnTo>
                    <a:pt x="284010" y="71996"/>
                  </a:lnTo>
                  <a:lnTo>
                    <a:pt x="309587" y="71996"/>
                  </a:lnTo>
                  <a:lnTo>
                    <a:pt x="311010" y="73418"/>
                  </a:lnTo>
                  <a:lnTo>
                    <a:pt x="311010" y="70954"/>
                  </a:lnTo>
                  <a:lnTo>
                    <a:pt x="310464" y="70408"/>
                  </a:lnTo>
                  <a:lnTo>
                    <a:pt x="283146" y="70408"/>
                  </a:lnTo>
                  <a:lnTo>
                    <a:pt x="281025" y="72542"/>
                  </a:lnTo>
                  <a:lnTo>
                    <a:pt x="281025" y="89306"/>
                  </a:lnTo>
                  <a:lnTo>
                    <a:pt x="283146" y="91440"/>
                  </a:lnTo>
                  <a:lnTo>
                    <a:pt x="310464" y="91440"/>
                  </a:lnTo>
                  <a:lnTo>
                    <a:pt x="312051" y="89852"/>
                  </a:lnTo>
                  <a:lnTo>
                    <a:pt x="312597" y="89306"/>
                  </a:lnTo>
                  <a:lnTo>
                    <a:pt x="312597" y="72542"/>
                  </a:lnTo>
                  <a:close/>
                </a:path>
                <a:path w="318134" h="160020">
                  <a:moveTo>
                    <a:pt x="317741" y="62674"/>
                  </a:moveTo>
                  <a:lnTo>
                    <a:pt x="315760" y="60706"/>
                  </a:lnTo>
                  <a:lnTo>
                    <a:pt x="315760" y="63766"/>
                  </a:lnTo>
                  <a:lnTo>
                    <a:pt x="315760" y="154787"/>
                  </a:lnTo>
                  <a:lnTo>
                    <a:pt x="312661" y="157886"/>
                  </a:lnTo>
                  <a:lnTo>
                    <a:pt x="280301" y="157886"/>
                  </a:lnTo>
                  <a:lnTo>
                    <a:pt x="277202" y="154787"/>
                  </a:lnTo>
                  <a:lnTo>
                    <a:pt x="277202" y="63766"/>
                  </a:lnTo>
                  <a:lnTo>
                    <a:pt x="280301" y="60655"/>
                  </a:lnTo>
                  <a:lnTo>
                    <a:pt x="312661" y="60655"/>
                  </a:lnTo>
                  <a:lnTo>
                    <a:pt x="315760" y="63766"/>
                  </a:lnTo>
                  <a:lnTo>
                    <a:pt x="315760" y="60706"/>
                  </a:lnTo>
                  <a:lnTo>
                    <a:pt x="313740" y="58686"/>
                  </a:lnTo>
                  <a:lnTo>
                    <a:pt x="279222" y="58686"/>
                  </a:lnTo>
                  <a:lnTo>
                    <a:pt x="275221" y="62674"/>
                  </a:lnTo>
                  <a:lnTo>
                    <a:pt x="275221" y="155879"/>
                  </a:lnTo>
                  <a:lnTo>
                    <a:pt x="279222" y="159867"/>
                  </a:lnTo>
                  <a:lnTo>
                    <a:pt x="313740" y="159867"/>
                  </a:lnTo>
                  <a:lnTo>
                    <a:pt x="315722" y="157886"/>
                  </a:lnTo>
                  <a:lnTo>
                    <a:pt x="317741" y="155879"/>
                  </a:lnTo>
                  <a:lnTo>
                    <a:pt x="317741" y="62674"/>
                  </a:lnTo>
                  <a:close/>
                </a:path>
              </a:pathLst>
            </a:custGeom>
            <a:solidFill>
              <a:srgbClr val="FFFFFF"/>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endParaRPr sz="913"/>
            </a:p>
          </p:txBody>
        </p:sp>
        <p:sp>
          <p:nvSpPr>
            <p:cNvPr id="78" name="object 321">
              <a:extLst>
                <a:ext uri="{FF2B5EF4-FFF2-40B4-BE49-F238E27FC236}">
                  <a16:creationId xmlns:a16="http://schemas.microsoft.com/office/drawing/2014/main" id="{CB574E5D-DA59-FF42-9165-A82CFC319065}"/>
                </a:ext>
              </a:extLst>
            </p:cNvPr>
            <p:cNvSpPr/>
            <p:nvPr/>
          </p:nvSpPr>
          <p:spPr>
            <a:xfrm>
              <a:off x="8608397" y="9203453"/>
              <a:ext cx="238760" cy="110489"/>
            </a:xfrm>
            <a:custGeom>
              <a:avLst/>
              <a:gdLst/>
              <a:ahLst/>
              <a:cxnLst/>
              <a:rect l="l" t="t" r="r" b="b"/>
              <a:pathLst>
                <a:path w="238759" h="110489">
                  <a:moveTo>
                    <a:pt x="238556" y="96278"/>
                  </a:moveTo>
                  <a:lnTo>
                    <a:pt x="197891" y="61112"/>
                  </a:lnTo>
                  <a:lnTo>
                    <a:pt x="198602" y="55105"/>
                  </a:lnTo>
                  <a:lnTo>
                    <a:pt x="199478" y="42151"/>
                  </a:lnTo>
                  <a:lnTo>
                    <a:pt x="199275" y="36283"/>
                  </a:lnTo>
                  <a:lnTo>
                    <a:pt x="199491" y="36296"/>
                  </a:lnTo>
                  <a:lnTo>
                    <a:pt x="199618" y="34328"/>
                  </a:lnTo>
                  <a:lnTo>
                    <a:pt x="199212" y="34302"/>
                  </a:lnTo>
                  <a:lnTo>
                    <a:pt x="198996" y="27774"/>
                  </a:lnTo>
                  <a:lnTo>
                    <a:pt x="197497" y="23101"/>
                  </a:lnTo>
                  <a:lnTo>
                    <a:pt x="197497" y="42659"/>
                  </a:lnTo>
                  <a:lnTo>
                    <a:pt x="196608" y="55206"/>
                  </a:lnTo>
                  <a:lnTo>
                    <a:pt x="195999" y="60350"/>
                  </a:lnTo>
                  <a:lnTo>
                    <a:pt x="142405" y="59918"/>
                  </a:lnTo>
                  <a:lnTo>
                    <a:pt x="142646" y="59918"/>
                  </a:lnTo>
                  <a:lnTo>
                    <a:pt x="142646" y="32435"/>
                  </a:lnTo>
                  <a:lnTo>
                    <a:pt x="197332" y="36156"/>
                  </a:lnTo>
                  <a:lnTo>
                    <a:pt x="197497" y="42659"/>
                  </a:lnTo>
                  <a:lnTo>
                    <a:pt x="197497" y="23101"/>
                  </a:lnTo>
                  <a:lnTo>
                    <a:pt x="197281" y="22428"/>
                  </a:lnTo>
                  <a:lnTo>
                    <a:pt x="197281" y="34175"/>
                  </a:lnTo>
                  <a:lnTo>
                    <a:pt x="142646" y="30467"/>
                  </a:lnTo>
                  <a:lnTo>
                    <a:pt x="142646" y="12623"/>
                  </a:lnTo>
                  <a:lnTo>
                    <a:pt x="145402" y="12827"/>
                  </a:lnTo>
                  <a:lnTo>
                    <a:pt x="192341" y="16903"/>
                  </a:lnTo>
                  <a:lnTo>
                    <a:pt x="197281" y="34175"/>
                  </a:lnTo>
                  <a:lnTo>
                    <a:pt x="197281" y="22428"/>
                  </a:lnTo>
                  <a:lnTo>
                    <a:pt x="145580" y="10858"/>
                  </a:lnTo>
                  <a:lnTo>
                    <a:pt x="140677" y="10490"/>
                  </a:lnTo>
                  <a:lnTo>
                    <a:pt x="140677" y="12484"/>
                  </a:lnTo>
                  <a:lnTo>
                    <a:pt x="140677" y="30327"/>
                  </a:lnTo>
                  <a:lnTo>
                    <a:pt x="66548" y="25273"/>
                  </a:lnTo>
                  <a:lnTo>
                    <a:pt x="66548" y="6946"/>
                  </a:lnTo>
                  <a:lnTo>
                    <a:pt x="140677" y="12484"/>
                  </a:lnTo>
                  <a:lnTo>
                    <a:pt x="140677" y="10490"/>
                  </a:lnTo>
                  <a:lnTo>
                    <a:pt x="81965" y="5969"/>
                  </a:lnTo>
                  <a:lnTo>
                    <a:pt x="139" y="0"/>
                  </a:lnTo>
                  <a:lnTo>
                    <a:pt x="0" y="1968"/>
                  </a:lnTo>
                  <a:lnTo>
                    <a:pt x="64579" y="6794"/>
                  </a:lnTo>
                  <a:lnTo>
                    <a:pt x="64579" y="25146"/>
                  </a:lnTo>
                  <a:lnTo>
                    <a:pt x="12014" y="21551"/>
                  </a:lnTo>
                  <a:lnTo>
                    <a:pt x="11887" y="23533"/>
                  </a:lnTo>
                  <a:lnTo>
                    <a:pt x="64579" y="27127"/>
                  </a:lnTo>
                  <a:lnTo>
                    <a:pt x="64579" y="59029"/>
                  </a:lnTo>
                  <a:lnTo>
                    <a:pt x="66548" y="59029"/>
                  </a:lnTo>
                  <a:lnTo>
                    <a:pt x="66548" y="27254"/>
                  </a:lnTo>
                  <a:lnTo>
                    <a:pt x="140677" y="32308"/>
                  </a:lnTo>
                  <a:lnTo>
                    <a:pt x="140677" y="59905"/>
                  </a:lnTo>
                  <a:lnTo>
                    <a:pt x="32067" y="59029"/>
                  </a:lnTo>
                  <a:lnTo>
                    <a:pt x="32067" y="109956"/>
                  </a:lnTo>
                  <a:lnTo>
                    <a:pt x="238556" y="109956"/>
                  </a:lnTo>
                  <a:lnTo>
                    <a:pt x="238556" y="96278"/>
                  </a:lnTo>
                  <a:close/>
                </a:path>
              </a:pathLst>
            </a:custGeom>
            <a:solidFill>
              <a:srgbClr val="11557B"/>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endParaRPr sz="913"/>
            </a:p>
          </p:txBody>
        </p:sp>
        <p:sp>
          <p:nvSpPr>
            <p:cNvPr id="79" name="object 322">
              <a:extLst>
                <a:ext uri="{FF2B5EF4-FFF2-40B4-BE49-F238E27FC236}">
                  <a16:creationId xmlns:a16="http://schemas.microsoft.com/office/drawing/2014/main" id="{269BE0B2-B0FB-B873-67D6-BE12CFC91A13}"/>
                </a:ext>
              </a:extLst>
            </p:cNvPr>
            <p:cNvSpPr/>
            <p:nvPr/>
          </p:nvSpPr>
          <p:spPr>
            <a:xfrm>
              <a:off x="8716804" y="9267868"/>
              <a:ext cx="43180" cy="42545"/>
            </a:xfrm>
            <a:custGeom>
              <a:avLst/>
              <a:gdLst/>
              <a:ahLst/>
              <a:cxnLst/>
              <a:rect l="l" t="t" r="r" b="b"/>
              <a:pathLst>
                <a:path w="43179" h="42545">
                  <a:moveTo>
                    <a:pt x="15684" y="9906"/>
                  </a:moveTo>
                  <a:lnTo>
                    <a:pt x="12776" y="2095"/>
                  </a:lnTo>
                  <a:lnTo>
                    <a:pt x="9906" y="3289"/>
                  </a:lnTo>
                  <a:lnTo>
                    <a:pt x="7277" y="5181"/>
                  </a:lnTo>
                  <a:lnTo>
                    <a:pt x="1346" y="12395"/>
                  </a:lnTo>
                  <a:lnTo>
                    <a:pt x="0" y="18313"/>
                  </a:lnTo>
                  <a:lnTo>
                    <a:pt x="977" y="23914"/>
                  </a:lnTo>
                  <a:lnTo>
                    <a:pt x="8839" y="21526"/>
                  </a:lnTo>
                  <a:lnTo>
                    <a:pt x="8737" y="18580"/>
                  </a:lnTo>
                  <a:lnTo>
                    <a:pt x="9677" y="15582"/>
                  </a:lnTo>
                  <a:lnTo>
                    <a:pt x="11709" y="13119"/>
                  </a:lnTo>
                  <a:lnTo>
                    <a:pt x="12839" y="11734"/>
                  </a:lnTo>
                  <a:lnTo>
                    <a:pt x="14211" y="10668"/>
                  </a:lnTo>
                  <a:lnTo>
                    <a:pt x="15684" y="9906"/>
                  </a:lnTo>
                  <a:close/>
                </a:path>
                <a:path w="43179" h="42545">
                  <a:moveTo>
                    <a:pt x="27216" y="40855"/>
                  </a:moveTo>
                  <a:lnTo>
                    <a:pt x="24345" y="33134"/>
                  </a:lnTo>
                  <a:lnTo>
                    <a:pt x="20612" y="34112"/>
                  </a:lnTo>
                  <a:lnTo>
                    <a:pt x="16497" y="33375"/>
                  </a:lnTo>
                  <a:lnTo>
                    <a:pt x="13309" y="30746"/>
                  </a:lnTo>
                  <a:lnTo>
                    <a:pt x="12026" y="29692"/>
                  </a:lnTo>
                  <a:lnTo>
                    <a:pt x="11023" y="28435"/>
                  </a:lnTo>
                  <a:lnTo>
                    <a:pt x="10287" y="27051"/>
                  </a:lnTo>
                  <a:lnTo>
                    <a:pt x="2730" y="29387"/>
                  </a:lnTo>
                  <a:lnTo>
                    <a:pt x="4025" y="32105"/>
                  </a:lnTo>
                  <a:lnTo>
                    <a:pt x="5930" y="34607"/>
                  </a:lnTo>
                  <a:lnTo>
                    <a:pt x="13919" y="41186"/>
                  </a:lnTo>
                  <a:lnTo>
                    <a:pt x="20967" y="42519"/>
                  </a:lnTo>
                  <a:lnTo>
                    <a:pt x="27216" y="40855"/>
                  </a:lnTo>
                  <a:close/>
                </a:path>
                <a:path w="43179" h="42545">
                  <a:moveTo>
                    <a:pt x="39636" y="12141"/>
                  </a:moveTo>
                  <a:lnTo>
                    <a:pt x="38328" y="9626"/>
                  </a:lnTo>
                  <a:lnTo>
                    <a:pt x="36512" y="7315"/>
                  </a:lnTo>
                  <a:lnTo>
                    <a:pt x="29476" y="1524"/>
                  </a:lnTo>
                  <a:lnTo>
                    <a:pt x="23647" y="0"/>
                  </a:lnTo>
                  <a:lnTo>
                    <a:pt x="18148" y="660"/>
                  </a:lnTo>
                  <a:lnTo>
                    <a:pt x="21094" y="8521"/>
                  </a:lnTo>
                  <a:lnTo>
                    <a:pt x="23990" y="8432"/>
                  </a:lnTo>
                  <a:lnTo>
                    <a:pt x="26911" y="9347"/>
                  </a:lnTo>
                  <a:lnTo>
                    <a:pt x="29298" y="11315"/>
                  </a:lnTo>
                  <a:lnTo>
                    <a:pt x="30416" y="12230"/>
                  </a:lnTo>
                  <a:lnTo>
                    <a:pt x="31318" y="13296"/>
                  </a:lnTo>
                  <a:lnTo>
                    <a:pt x="32004" y="14465"/>
                  </a:lnTo>
                  <a:lnTo>
                    <a:pt x="39636" y="12141"/>
                  </a:lnTo>
                  <a:close/>
                </a:path>
                <a:path w="43179" h="42545">
                  <a:moveTo>
                    <a:pt x="42722" y="23266"/>
                  </a:moveTo>
                  <a:lnTo>
                    <a:pt x="41503" y="17449"/>
                  </a:lnTo>
                  <a:lnTo>
                    <a:pt x="33756" y="19837"/>
                  </a:lnTo>
                  <a:lnTo>
                    <a:pt x="34023" y="22999"/>
                  </a:lnTo>
                  <a:lnTo>
                    <a:pt x="33096" y="26289"/>
                  </a:lnTo>
                  <a:lnTo>
                    <a:pt x="30911" y="28943"/>
                  </a:lnTo>
                  <a:lnTo>
                    <a:pt x="30429" y="29514"/>
                  </a:lnTo>
                  <a:lnTo>
                    <a:pt x="29908" y="30035"/>
                  </a:lnTo>
                  <a:lnTo>
                    <a:pt x="29362" y="30505"/>
                  </a:lnTo>
                  <a:lnTo>
                    <a:pt x="32423" y="38646"/>
                  </a:lnTo>
                  <a:lnTo>
                    <a:pt x="34290" y="37528"/>
                  </a:lnTo>
                  <a:lnTo>
                    <a:pt x="35979" y="36080"/>
                  </a:lnTo>
                  <a:lnTo>
                    <a:pt x="41427" y="29464"/>
                  </a:lnTo>
                  <a:lnTo>
                    <a:pt x="42722" y="23266"/>
                  </a:lnTo>
                  <a:close/>
                </a:path>
              </a:pathLst>
            </a:custGeom>
            <a:solidFill>
              <a:srgbClr val="FFFFFF"/>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endParaRPr sz="913"/>
            </a:p>
          </p:txBody>
        </p:sp>
        <p:sp>
          <p:nvSpPr>
            <p:cNvPr id="80" name="object 323">
              <a:extLst>
                <a:ext uri="{FF2B5EF4-FFF2-40B4-BE49-F238E27FC236}">
                  <a16:creationId xmlns:a16="http://schemas.microsoft.com/office/drawing/2014/main" id="{1F3D087D-13EE-AA5A-61AB-BA6F2C1B3488}"/>
                </a:ext>
              </a:extLst>
            </p:cNvPr>
            <p:cNvSpPr/>
            <p:nvPr/>
          </p:nvSpPr>
          <p:spPr>
            <a:xfrm>
              <a:off x="7967872" y="9206044"/>
              <a:ext cx="1204595" cy="107950"/>
            </a:xfrm>
            <a:custGeom>
              <a:avLst/>
              <a:gdLst/>
              <a:ahLst/>
              <a:cxnLst/>
              <a:rect l="l" t="t" r="r" b="b"/>
              <a:pathLst>
                <a:path w="1204595" h="107950">
                  <a:moveTo>
                    <a:pt x="128574" y="0"/>
                  </a:moveTo>
                  <a:lnTo>
                    <a:pt x="126593" y="0"/>
                  </a:lnTo>
                  <a:lnTo>
                    <a:pt x="126593" y="2540"/>
                  </a:lnTo>
                  <a:lnTo>
                    <a:pt x="126593" y="20180"/>
                  </a:lnTo>
                  <a:lnTo>
                    <a:pt x="64909" y="20180"/>
                  </a:lnTo>
                  <a:lnTo>
                    <a:pt x="64960" y="2540"/>
                  </a:lnTo>
                  <a:lnTo>
                    <a:pt x="126593" y="2540"/>
                  </a:lnTo>
                  <a:lnTo>
                    <a:pt x="126593" y="0"/>
                  </a:lnTo>
                  <a:lnTo>
                    <a:pt x="0" y="0"/>
                  </a:lnTo>
                  <a:lnTo>
                    <a:pt x="0" y="2540"/>
                  </a:lnTo>
                  <a:lnTo>
                    <a:pt x="62979" y="2540"/>
                  </a:lnTo>
                  <a:lnTo>
                    <a:pt x="62928" y="20180"/>
                  </a:lnTo>
                  <a:lnTo>
                    <a:pt x="22275" y="20180"/>
                  </a:lnTo>
                  <a:lnTo>
                    <a:pt x="22275" y="22161"/>
                  </a:lnTo>
                  <a:lnTo>
                    <a:pt x="62915" y="22161"/>
                  </a:lnTo>
                  <a:lnTo>
                    <a:pt x="62814" y="58559"/>
                  </a:lnTo>
                  <a:lnTo>
                    <a:pt x="64782" y="58559"/>
                  </a:lnTo>
                  <a:lnTo>
                    <a:pt x="64897" y="22161"/>
                  </a:lnTo>
                  <a:lnTo>
                    <a:pt x="126593" y="22161"/>
                  </a:lnTo>
                  <a:lnTo>
                    <a:pt x="126593" y="58420"/>
                  </a:lnTo>
                  <a:lnTo>
                    <a:pt x="128574" y="58420"/>
                  </a:lnTo>
                  <a:lnTo>
                    <a:pt x="128574" y="2540"/>
                  </a:lnTo>
                  <a:lnTo>
                    <a:pt x="128574" y="0"/>
                  </a:lnTo>
                  <a:close/>
                </a:path>
                <a:path w="1204595" h="107950">
                  <a:moveTo>
                    <a:pt x="295046" y="4178"/>
                  </a:moveTo>
                  <a:lnTo>
                    <a:pt x="273558" y="4178"/>
                  </a:lnTo>
                  <a:lnTo>
                    <a:pt x="273558" y="2908"/>
                  </a:lnTo>
                  <a:lnTo>
                    <a:pt x="270967" y="2908"/>
                  </a:lnTo>
                  <a:lnTo>
                    <a:pt x="270967" y="5448"/>
                  </a:lnTo>
                  <a:lnTo>
                    <a:pt x="270967" y="22593"/>
                  </a:lnTo>
                  <a:lnTo>
                    <a:pt x="270967" y="24599"/>
                  </a:lnTo>
                  <a:lnTo>
                    <a:pt x="270967" y="44627"/>
                  </a:lnTo>
                  <a:lnTo>
                    <a:pt x="205384" y="44742"/>
                  </a:lnTo>
                  <a:lnTo>
                    <a:pt x="205384" y="24561"/>
                  </a:lnTo>
                  <a:lnTo>
                    <a:pt x="270967" y="24599"/>
                  </a:lnTo>
                  <a:lnTo>
                    <a:pt x="270967" y="22593"/>
                  </a:lnTo>
                  <a:lnTo>
                    <a:pt x="205384" y="22580"/>
                  </a:lnTo>
                  <a:lnTo>
                    <a:pt x="205384" y="5448"/>
                  </a:lnTo>
                  <a:lnTo>
                    <a:pt x="270967" y="5448"/>
                  </a:lnTo>
                  <a:lnTo>
                    <a:pt x="270967" y="2908"/>
                  </a:lnTo>
                  <a:lnTo>
                    <a:pt x="203403" y="2908"/>
                  </a:lnTo>
                  <a:lnTo>
                    <a:pt x="203403" y="4178"/>
                  </a:lnTo>
                  <a:lnTo>
                    <a:pt x="203403" y="5448"/>
                  </a:lnTo>
                  <a:lnTo>
                    <a:pt x="203403" y="58788"/>
                  </a:lnTo>
                  <a:lnTo>
                    <a:pt x="205384" y="58788"/>
                  </a:lnTo>
                  <a:lnTo>
                    <a:pt x="205384" y="46736"/>
                  </a:lnTo>
                  <a:lnTo>
                    <a:pt x="270967" y="46939"/>
                  </a:lnTo>
                  <a:lnTo>
                    <a:pt x="270967" y="58420"/>
                  </a:lnTo>
                  <a:lnTo>
                    <a:pt x="272973" y="58420"/>
                  </a:lnTo>
                  <a:lnTo>
                    <a:pt x="272973" y="46939"/>
                  </a:lnTo>
                  <a:lnTo>
                    <a:pt x="291477" y="46990"/>
                  </a:lnTo>
                  <a:lnTo>
                    <a:pt x="291706" y="44577"/>
                  </a:lnTo>
                  <a:lnTo>
                    <a:pt x="272973" y="44615"/>
                  </a:lnTo>
                  <a:lnTo>
                    <a:pt x="272973" y="24599"/>
                  </a:lnTo>
                  <a:lnTo>
                    <a:pt x="293293" y="24612"/>
                  </a:lnTo>
                  <a:lnTo>
                    <a:pt x="293598" y="22593"/>
                  </a:lnTo>
                  <a:lnTo>
                    <a:pt x="272973" y="22593"/>
                  </a:lnTo>
                  <a:lnTo>
                    <a:pt x="272973" y="5448"/>
                  </a:lnTo>
                  <a:lnTo>
                    <a:pt x="295046" y="5448"/>
                  </a:lnTo>
                  <a:lnTo>
                    <a:pt x="295046" y="4178"/>
                  </a:lnTo>
                  <a:close/>
                </a:path>
                <a:path w="1204595" h="107950">
                  <a:moveTo>
                    <a:pt x="1166241" y="78193"/>
                  </a:moveTo>
                  <a:lnTo>
                    <a:pt x="1164247" y="78193"/>
                  </a:lnTo>
                  <a:lnTo>
                    <a:pt x="1164247" y="107365"/>
                  </a:lnTo>
                  <a:lnTo>
                    <a:pt x="1166241" y="107365"/>
                  </a:lnTo>
                  <a:lnTo>
                    <a:pt x="1166241" y="78193"/>
                  </a:lnTo>
                  <a:close/>
                </a:path>
                <a:path w="1204595" h="107950">
                  <a:moveTo>
                    <a:pt x="1191209" y="78193"/>
                  </a:moveTo>
                  <a:lnTo>
                    <a:pt x="1189240" y="78193"/>
                  </a:lnTo>
                  <a:lnTo>
                    <a:pt x="1189240" y="107365"/>
                  </a:lnTo>
                  <a:lnTo>
                    <a:pt x="1191209" y="107365"/>
                  </a:lnTo>
                  <a:lnTo>
                    <a:pt x="1191209" y="78193"/>
                  </a:lnTo>
                  <a:close/>
                </a:path>
                <a:path w="1204595" h="107950">
                  <a:moveTo>
                    <a:pt x="1204556" y="75615"/>
                  </a:moveTo>
                  <a:lnTo>
                    <a:pt x="923569" y="75615"/>
                  </a:lnTo>
                  <a:lnTo>
                    <a:pt x="923569" y="54025"/>
                  </a:lnTo>
                  <a:lnTo>
                    <a:pt x="923569" y="52755"/>
                  </a:lnTo>
                  <a:lnTo>
                    <a:pt x="796861" y="52755"/>
                  </a:lnTo>
                  <a:lnTo>
                    <a:pt x="796861" y="51485"/>
                  </a:lnTo>
                  <a:lnTo>
                    <a:pt x="670166" y="51485"/>
                  </a:lnTo>
                  <a:lnTo>
                    <a:pt x="670166" y="52755"/>
                  </a:lnTo>
                  <a:lnTo>
                    <a:pt x="670864" y="52755"/>
                  </a:lnTo>
                  <a:lnTo>
                    <a:pt x="670864" y="54025"/>
                  </a:lnTo>
                  <a:lnTo>
                    <a:pt x="851395" y="54025"/>
                  </a:lnTo>
                  <a:lnTo>
                    <a:pt x="851395" y="69710"/>
                  </a:lnTo>
                  <a:lnTo>
                    <a:pt x="853376" y="71399"/>
                  </a:lnTo>
                  <a:lnTo>
                    <a:pt x="853376" y="54025"/>
                  </a:lnTo>
                  <a:lnTo>
                    <a:pt x="921588" y="54025"/>
                  </a:lnTo>
                  <a:lnTo>
                    <a:pt x="921588" y="72593"/>
                  </a:lnTo>
                  <a:lnTo>
                    <a:pt x="854722" y="72593"/>
                  </a:lnTo>
                  <a:lnTo>
                    <a:pt x="857110" y="74574"/>
                  </a:lnTo>
                  <a:lnTo>
                    <a:pt x="921588" y="74574"/>
                  </a:lnTo>
                  <a:lnTo>
                    <a:pt x="921588" y="90551"/>
                  </a:lnTo>
                  <a:lnTo>
                    <a:pt x="875639" y="90551"/>
                  </a:lnTo>
                  <a:lnTo>
                    <a:pt x="877798" y="92532"/>
                  </a:lnTo>
                  <a:lnTo>
                    <a:pt x="921588" y="92532"/>
                  </a:lnTo>
                  <a:lnTo>
                    <a:pt x="921588" y="107365"/>
                  </a:lnTo>
                  <a:lnTo>
                    <a:pt x="923569" y="107365"/>
                  </a:lnTo>
                  <a:lnTo>
                    <a:pt x="923569" y="78155"/>
                  </a:lnTo>
                  <a:lnTo>
                    <a:pt x="1002690" y="78155"/>
                  </a:lnTo>
                  <a:lnTo>
                    <a:pt x="1002690" y="107365"/>
                  </a:lnTo>
                  <a:lnTo>
                    <a:pt x="1004658" y="107365"/>
                  </a:lnTo>
                  <a:lnTo>
                    <a:pt x="1004658" y="78155"/>
                  </a:lnTo>
                  <a:lnTo>
                    <a:pt x="1027671" y="78155"/>
                  </a:lnTo>
                  <a:lnTo>
                    <a:pt x="1027671" y="107365"/>
                  </a:lnTo>
                  <a:lnTo>
                    <a:pt x="1029665" y="107365"/>
                  </a:lnTo>
                  <a:lnTo>
                    <a:pt x="1029665" y="78155"/>
                  </a:lnTo>
                  <a:lnTo>
                    <a:pt x="1083462" y="78155"/>
                  </a:lnTo>
                  <a:lnTo>
                    <a:pt x="1083462" y="107365"/>
                  </a:lnTo>
                  <a:lnTo>
                    <a:pt x="1085456" y="107365"/>
                  </a:lnTo>
                  <a:lnTo>
                    <a:pt x="1085456" y="78155"/>
                  </a:lnTo>
                  <a:lnTo>
                    <a:pt x="1108456" y="78155"/>
                  </a:lnTo>
                  <a:lnTo>
                    <a:pt x="1108456" y="107365"/>
                  </a:lnTo>
                  <a:lnTo>
                    <a:pt x="1110424" y="107365"/>
                  </a:lnTo>
                  <a:lnTo>
                    <a:pt x="1110424" y="78155"/>
                  </a:lnTo>
                  <a:lnTo>
                    <a:pt x="1202575" y="78155"/>
                  </a:lnTo>
                  <a:lnTo>
                    <a:pt x="1202575" y="107365"/>
                  </a:lnTo>
                  <a:lnTo>
                    <a:pt x="1204556" y="107365"/>
                  </a:lnTo>
                  <a:lnTo>
                    <a:pt x="1204556" y="78155"/>
                  </a:lnTo>
                  <a:lnTo>
                    <a:pt x="1204556" y="75615"/>
                  </a:lnTo>
                  <a:close/>
                </a:path>
              </a:pathLst>
            </a:custGeom>
            <a:solidFill>
              <a:srgbClr val="11557B"/>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endParaRPr sz="913"/>
            </a:p>
          </p:txBody>
        </p:sp>
        <p:sp>
          <p:nvSpPr>
            <p:cNvPr id="81" name="object 324">
              <a:extLst>
                <a:ext uri="{FF2B5EF4-FFF2-40B4-BE49-F238E27FC236}">
                  <a16:creationId xmlns:a16="http://schemas.microsoft.com/office/drawing/2014/main" id="{86DE1A0A-155D-4D9E-7055-A090A4F26BD5}"/>
                </a:ext>
              </a:extLst>
            </p:cNvPr>
            <p:cNvSpPr/>
            <p:nvPr/>
          </p:nvSpPr>
          <p:spPr>
            <a:xfrm>
              <a:off x="8267440" y="9073380"/>
              <a:ext cx="130175" cy="51435"/>
            </a:xfrm>
            <a:custGeom>
              <a:avLst/>
              <a:gdLst/>
              <a:ahLst/>
              <a:cxnLst/>
              <a:rect l="l" t="t" r="r" b="b"/>
              <a:pathLst>
                <a:path w="130175" h="51435">
                  <a:moveTo>
                    <a:pt x="39547" y="3987"/>
                  </a:moveTo>
                  <a:lnTo>
                    <a:pt x="37566" y="2006"/>
                  </a:lnTo>
                  <a:lnTo>
                    <a:pt x="37566" y="5092"/>
                  </a:lnTo>
                  <a:lnTo>
                    <a:pt x="37566" y="22961"/>
                  </a:lnTo>
                  <a:lnTo>
                    <a:pt x="10375" y="43573"/>
                  </a:lnTo>
                  <a:lnTo>
                    <a:pt x="2057" y="6743"/>
                  </a:lnTo>
                  <a:lnTo>
                    <a:pt x="2387" y="5092"/>
                  </a:lnTo>
                  <a:lnTo>
                    <a:pt x="4330" y="2654"/>
                  </a:lnTo>
                  <a:lnTo>
                    <a:pt x="5854" y="1981"/>
                  </a:lnTo>
                  <a:lnTo>
                    <a:pt x="34455" y="1981"/>
                  </a:lnTo>
                  <a:lnTo>
                    <a:pt x="37566" y="5092"/>
                  </a:lnTo>
                  <a:lnTo>
                    <a:pt x="37566" y="2006"/>
                  </a:lnTo>
                  <a:lnTo>
                    <a:pt x="35547" y="0"/>
                  </a:lnTo>
                  <a:lnTo>
                    <a:pt x="5245" y="0"/>
                  </a:lnTo>
                  <a:lnTo>
                    <a:pt x="3162" y="939"/>
                  </a:lnTo>
                  <a:lnTo>
                    <a:pt x="444" y="4343"/>
                  </a:lnTo>
                  <a:lnTo>
                    <a:pt x="0" y="6578"/>
                  </a:lnTo>
                  <a:lnTo>
                    <a:pt x="9220" y="47371"/>
                  </a:lnTo>
                  <a:lnTo>
                    <a:pt x="13982" y="51168"/>
                  </a:lnTo>
                  <a:lnTo>
                    <a:pt x="35547" y="51168"/>
                  </a:lnTo>
                  <a:lnTo>
                    <a:pt x="37528" y="49199"/>
                  </a:lnTo>
                  <a:lnTo>
                    <a:pt x="39547" y="47180"/>
                  </a:lnTo>
                  <a:lnTo>
                    <a:pt x="39547" y="3987"/>
                  </a:lnTo>
                  <a:close/>
                </a:path>
                <a:path w="130175" h="51435">
                  <a:moveTo>
                    <a:pt x="85280" y="3987"/>
                  </a:moveTo>
                  <a:lnTo>
                    <a:pt x="83299" y="2006"/>
                  </a:lnTo>
                  <a:lnTo>
                    <a:pt x="83299" y="20053"/>
                  </a:lnTo>
                  <a:lnTo>
                    <a:pt x="83299" y="46088"/>
                  </a:lnTo>
                  <a:lnTo>
                    <a:pt x="80187" y="49199"/>
                  </a:lnTo>
                  <a:lnTo>
                    <a:pt x="51549" y="49199"/>
                  </a:lnTo>
                  <a:lnTo>
                    <a:pt x="48666" y="46316"/>
                  </a:lnTo>
                  <a:lnTo>
                    <a:pt x="83299" y="20053"/>
                  </a:lnTo>
                  <a:lnTo>
                    <a:pt x="83299" y="2006"/>
                  </a:lnTo>
                  <a:lnTo>
                    <a:pt x="81292" y="0"/>
                  </a:lnTo>
                  <a:lnTo>
                    <a:pt x="65189" y="0"/>
                  </a:lnTo>
                  <a:lnTo>
                    <a:pt x="65189" y="1981"/>
                  </a:lnTo>
                  <a:lnTo>
                    <a:pt x="48450" y="14693"/>
                  </a:lnTo>
                  <a:lnTo>
                    <a:pt x="48450" y="5092"/>
                  </a:lnTo>
                  <a:lnTo>
                    <a:pt x="51549" y="1981"/>
                  </a:lnTo>
                  <a:lnTo>
                    <a:pt x="65189" y="1981"/>
                  </a:lnTo>
                  <a:lnTo>
                    <a:pt x="65189" y="0"/>
                  </a:lnTo>
                  <a:lnTo>
                    <a:pt x="50457" y="0"/>
                  </a:lnTo>
                  <a:lnTo>
                    <a:pt x="46469" y="3987"/>
                  </a:lnTo>
                  <a:lnTo>
                    <a:pt x="46469" y="47180"/>
                  </a:lnTo>
                  <a:lnTo>
                    <a:pt x="50457" y="51168"/>
                  </a:lnTo>
                  <a:lnTo>
                    <a:pt x="81292" y="51168"/>
                  </a:lnTo>
                  <a:lnTo>
                    <a:pt x="83261" y="49199"/>
                  </a:lnTo>
                  <a:lnTo>
                    <a:pt x="85280" y="47180"/>
                  </a:lnTo>
                  <a:lnTo>
                    <a:pt x="85280" y="3987"/>
                  </a:lnTo>
                  <a:close/>
                </a:path>
                <a:path w="130175" h="51435">
                  <a:moveTo>
                    <a:pt x="130022" y="3987"/>
                  </a:moveTo>
                  <a:lnTo>
                    <a:pt x="128041" y="2006"/>
                  </a:lnTo>
                  <a:lnTo>
                    <a:pt x="128041" y="5092"/>
                  </a:lnTo>
                  <a:lnTo>
                    <a:pt x="128041" y="15735"/>
                  </a:lnTo>
                  <a:lnTo>
                    <a:pt x="128041" y="33705"/>
                  </a:lnTo>
                  <a:lnTo>
                    <a:pt x="128041" y="46088"/>
                  </a:lnTo>
                  <a:lnTo>
                    <a:pt x="124942" y="49199"/>
                  </a:lnTo>
                  <a:lnTo>
                    <a:pt x="107594" y="49199"/>
                  </a:lnTo>
                  <a:lnTo>
                    <a:pt x="128041" y="33705"/>
                  </a:lnTo>
                  <a:lnTo>
                    <a:pt x="128041" y="15735"/>
                  </a:lnTo>
                  <a:lnTo>
                    <a:pt x="93192" y="42176"/>
                  </a:lnTo>
                  <a:lnTo>
                    <a:pt x="93192" y="12534"/>
                  </a:lnTo>
                  <a:lnTo>
                    <a:pt x="107086" y="1981"/>
                  </a:lnTo>
                  <a:lnTo>
                    <a:pt x="124942" y="1981"/>
                  </a:lnTo>
                  <a:lnTo>
                    <a:pt x="128041" y="5092"/>
                  </a:lnTo>
                  <a:lnTo>
                    <a:pt x="128041" y="2006"/>
                  </a:lnTo>
                  <a:lnTo>
                    <a:pt x="126034" y="0"/>
                  </a:lnTo>
                  <a:lnTo>
                    <a:pt x="95211" y="0"/>
                  </a:lnTo>
                  <a:lnTo>
                    <a:pt x="91211" y="3987"/>
                  </a:lnTo>
                  <a:lnTo>
                    <a:pt x="91211" y="47180"/>
                  </a:lnTo>
                  <a:lnTo>
                    <a:pt x="95211" y="51168"/>
                  </a:lnTo>
                  <a:lnTo>
                    <a:pt x="126034" y="51168"/>
                  </a:lnTo>
                  <a:lnTo>
                    <a:pt x="128003" y="49199"/>
                  </a:lnTo>
                  <a:lnTo>
                    <a:pt x="130022" y="47180"/>
                  </a:lnTo>
                  <a:lnTo>
                    <a:pt x="130022" y="3987"/>
                  </a:lnTo>
                  <a:close/>
                </a:path>
              </a:pathLst>
            </a:custGeom>
            <a:solidFill>
              <a:srgbClr val="FFFFFF"/>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endParaRPr sz="913"/>
            </a:p>
          </p:txBody>
        </p:sp>
        <p:sp>
          <p:nvSpPr>
            <p:cNvPr id="82" name="object 325">
              <a:extLst>
                <a:ext uri="{FF2B5EF4-FFF2-40B4-BE49-F238E27FC236}">
                  <a16:creationId xmlns:a16="http://schemas.microsoft.com/office/drawing/2014/main" id="{6556031C-E11E-48CF-7C24-E2D90CD2EDD9}"/>
                </a:ext>
              </a:extLst>
            </p:cNvPr>
            <p:cNvSpPr/>
            <p:nvPr/>
          </p:nvSpPr>
          <p:spPr>
            <a:xfrm>
              <a:off x="8577186" y="9130810"/>
              <a:ext cx="29209" cy="57150"/>
            </a:xfrm>
            <a:custGeom>
              <a:avLst/>
              <a:gdLst/>
              <a:ahLst/>
              <a:cxnLst/>
              <a:rect l="l" t="t" r="r" b="b"/>
              <a:pathLst>
                <a:path w="29209" h="57150">
                  <a:moveTo>
                    <a:pt x="16741" y="0"/>
                  </a:moveTo>
                  <a:lnTo>
                    <a:pt x="2628" y="489"/>
                  </a:lnTo>
                  <a:lnTo>
                    <a:pt x="0" y="31731"/>
                  </a:lnTo>
                  <a:lnTo>
                    <a:pt x="7899" y="39529"/>
                  </a:lnTo>
                  <a:lnTo>
                    <a:pt x="7899" y="57017"/>
                  </a:lnTo>
                  <a:lnTo>
                    <a:pt x="23723" y="57017"/>
                  </a:lnTo>
                  <a:lnTo>
                    <a:pt x="23723" y="39529"/>
                  </a:lnTo>
                  <a:lnTo>
                    <a:pt x="28994" y="32366"/>
                  </a:lnTo>
                  <a:lnTo>
                    <a:pt x="28003" y="15780"/>
                  </a:lnTo>
                  <a:lnTo>
                    <a:pt x="27049" y="6211"/>
                  </a:lnTo>
                  <a:lnTo>
                    <a:pt x="24088" y="1429"/>
                  </a:lnTo>
                  <a:lnTo>
                    <a:pt x="16741" y="0"/>
                  </a:lnTo>
                  <a:close/>
                </a:path>
              </a:pathLst>
            </a:custGeom>
            <a:solidFill>
              <a:srgbClr val="11557B"/>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endParaRPr sz="913"/>
            </a:p>
          </p:txBody>
        </p:sp>
        <p:sp>
          <p:nvSpPr>
            <p:cNvPr id="83" name="object 326">
              <a:extLst>
                <a:ext uri="{FF2B5EF4-FFF2-40B4-BE49-F238E27FC236}">
                  <a16:creationId xmlns:a16="http://schemas.microsoft.com/office/drawing/2014/main" id="{4AFECB79-F1C3-0946-E7C7-31C0E7256D5F}"/>
                </a:ext>
              </a:extLst>
            </p:cNvPr>
            <p:cNvSpPr/>
            <p:nvPr/>
          </p:nvSpPr>
          <p:spPr>
            <a:xfrm>
              <a:off x="8036871" y="9283704"/>
              <a:ext cx="329565" cy="26034"/>
            </a:xfrm>
            <a:custGeom>
              <a:avLst/>
              <a:gdLst/>
              <a:ahLst/>
              <a:cxnLst/>
              <a:rect l="l" t="t" r="r" b="b"/>
              <a:pathLst>
                <a:path w="329565" h="26035">
                  <a:moveTo>
                    <a:pt x="25781" y="5803"/>
                  </a:moveTo>
                  <a:lnTo>
                    <a:pt x="24726" y="4749"/>
                  </a:lnTo>
                  <a:lnTo>
                    <a:pt x="21043" y="1066"/>
                  </a:lnTo>
                  <a:lnTo>
                    <a:pt x="21043" y="8407"/>
                  </a:lnTo>
                  <a:lnTo>
                    <a:pt x="21043" y="17399"/>
                  </a:lnTo>
                  <a:lnTo>
                    <a:pt x="17386" y="21056"/>
                  </a:lnTo>
                  <a:lnTo>
                    <a:pt x="8394" y="21056"/>
                  </a:lnTo>
                  <a:lnTo>
                    <a:pt x="4724" y="17399"/>
                  </a:lnTo>
                  <a:lnTo>
                    <a:pt x="4724" y="8407"/>
                  </a:lnTo>
                  <a:lnTo>
                    <a:pt x="8394" y="4749"/>
                  </a:lnTo>
                  <a:lnTo>
                    <a:pt x="17386" y="4749"/>
                  </a:lnTo>
                  <a:lnTo>
                    <a:pt x="21043" y="8407"/>
                  </a:lnTo>
                  <a:lnTo>
                    <a:pt x="21043" y="1066"/>
                  </a:lnTo>
                  <a:lnTo>
                    <a:pt x="19989" y="12"/>
                  </a:lnTo>
                  <a:lnTo>
                    <a:pt x="5791" y="12"/>
                  </a:lnTo>
                  <a:lnTo>
                    <a:pt x="0" y="5803"/>
                  </a:lnTo>
                  <a:lnTo>
                    <a:pt x="0" y="20015"/>
                  </a:lnTo>
                  <a:lnTo>
                    <a:pt x="5791" y="25793"/>
                  </a:lnTo>
                  <a:lnTo>
                    <a:pt x="19989" y="25793"/>
                  </a:lnTo>
                  <a:lnTo>
                    <a:pt x="24739" y="21056"/>
                  </a:lnTo>
                  <a:lnTo>
                    <a:pt x="25781" y="20015"/>
                  </a:lnTo>
                  <a:lnTo>
                    <a:pt x="25781" y="5803"/>
                  </a:lnTo>
                  <a:close/>
                </a:path>
                <a:path w="329565" h="26035">
                  <a:moveTo>
                    <a:pt x="69723" y="5791"/>
                  </a:moveTo>
                  <a:lnTo>
                    <a:pt x="68668" y="4737"/>
                  </a:lnTo>
                  <a:lnTo>
                    <a:pt x="64998" y="1066"/>
                  </a:lnTo>
                  <a:lnTo>
                    <a:pt x="64998" y="8394"/>
                  </a:lnTo>
                  <a:lnTo>
                    <a:pt x="64998" y="17386"/>
                  </a:lnTo>
                  <a:lnTo>
                    <a:pt x="61341" y="21043"/>
                  </a:lnTo>
                  <a:lnTo>
                    <a:pt x="52336" y="21043"/>
                  </a:lnTo>
                  <a:lnTo>
                    <a:pt x="48679" y="17386"/>
                  </a:lnTo>
                  <a:lnTo>
                    <a:pt x="48679" y="8394"/>
                  </a:lnTo>
                  <a:lnTo>
                    <a:pt x="52336" y="4737"/>
                  </a:lnTo>
                  <a:lnTo>
                    <a:pt x="61341" y="4737"/>
                  </a:lnTo>
                  <a:lnTo>
                    <a:pt x="64998" y="8394"/>
                  </a:lnTo>
                  <a:lnTo>
                    <a:pt x="64998" y="1066"/>
                  </a:lnTo>
                  <a:lnTo>
                    <a:pt x="63944" y="0"/>
                  </a:lnTo>
                  <a:lnTo>
                    <a:pt x="49720" y="0"/>
                  </a:lnTo>
                  <a:lnTo>
                    <a:pt x="43942" y="5791"/>
                  </a:lnTo>
                  <a:lnTo>
                    <a:pt x="43942" y="20002"/>
                  </a:lnTo>
                  <a:lnTo>
                    <a:pt x="49720" y="25781"/>
                  </a:lnTo>
                  <a:lnTo>
                    <a:pt x="63944" y="25781"/>
                  </a:lnTo>
                  <a:lnTo>
                    <a:pt x="68681" y="21043"/>
                  </a:lnTo>
                  <a:lnTo>
                    <a:pt x="69723" y="20002"/>
                  </a:lnTo>
                  <a:lnTo>
                    <a:pt x="69723" y="5791"/>
                  </a:lnTo>
                  <a:close/>
                </a:path>
                <a:path w="329565" h="26035">
                  <a:moveTo>
                    <a:pt x="242531" y="5803"/>
                  </a:moveTo>
                  <a:lnTo>
                    <a:pt x="241477" y="4749"/>
                  </a:lnTo>
                  <a:lnTo>
                    <a:pt x="237794" y="1066"/>
                  </a:lnTo>
                  <a:lnTo>
                    <a:pt x="237794" y="8407"/>
                  </a:lnTo>
                  <a:lnTo>
                    <a:pt x="237794" y="17399"/>
                  </a:lnTo>
                  <a:lnTo>
                    <a:pt x="234137" y="21056"/>
                  </a:lnTo>
                  <a:lnTo>
                    <a:pt x="225145" y="21056"/>
                  </a:lnTo>
                  <a:lnTo>
                    <a:pt x="221488" y="17399"/>
                  </a:lnTo>
                  <a:lnTo>
                    <a:pt x="221488" y="8407"/>
                  </a:lnTo>
                  <a:lnTo>
                    <a:pt x="225145" y="4749"/>
                  </a:lnTo>
                  <a:lnTo>
                    <a:pt x="234137" y="4749"/>
                  </a:lnTo>
                  <a:lnTo>
                    <a:pt x="237794" y="8407"/>
                  </a:lnTo>
                  <a:lnTo>
                    <a:pt x="237794" y="1066"/>
                  </a:lnTo>
                  <a:lnTo>
                    <a:pt x="236740" y="12"/>
                  </a:lnTo>
                  <a:lnTo>
                    <a:pt x="222529" y="12"/>
                  </a:lnTo>
                  <a:lnTo>
                    <a:pt x="216763" y="5803"/>
                  </a:lnTo>
                  <a:lnTo>
                    <a:pt x="216763" y="20015"/>
                  </a:lnTo>
                  <a:lnTo>
                    <a:pt x="222529" y="25793"/>
                  </a:lnTo>
                  <a:lnTo>
                    <a:pt x="236740" y="25793"/>
                  </a:lnTo>
                  <a:lnTo>
                    <a:pt x="241490" y="21056"/>
                  </a:lnTo>
                  <a:lnTo>
                    <a:pt x="242531" y="20015"/>
                  </a:lnTo>
                  <a:lnTo>
                    <a:pt x="242531" y="5803"/>
                  </a:lnTo>
                  <a:close/>
                </a:path>
                <a:path w="329565" h="26035">
                  <a:moveTo>
                    <a:pt x="286486" y="5791"/>
                  </a:moveTo>
                  <a:lnTo>
                    <a:pt x="285432" y="4737"/>
                  </a:lnTo>
                  <a:lnTo>
                    <a:pt x="281749" y="1054"/>
                  </a:lnTo>
                  <a:lnTo>
                    <a:pt x="281749" y="8394"/>
                  </a:lnTo>
                  <a:lnTo>
                    <a:pt x="281749" y="17386"/>
                  </a:lnTo>
                  <a:lnTo>
                    <a:pt x="278091" y="21043"/>
                  </a:lnTo>
                  <a:lnTo>
                    <a:pt x="269100" y="21043"/>
                  </a:lnTo>
                  <a:lnTo>
                    <a:pt x="265442" y="17386"/>
                  </a:lnTo>
                  <a:lnTo>
                    <a:pt x="265442" y="8394"/>
                  </a:lnTo>
                  <a:lnTo>
                    <a:pt x="269100" y="4737"/>
                  </a:lnTo>
                  <a:lnTo>
                    <a:pt x="278091" y="4737"/>
                  </a:lnTo>
                  <a:lnTo>
                    <a:pt x="281749" y="8394"/>
                  </a:lnTo>
                  <a:lnTo>
                    <a:pt x="281749" y="1054"/>
                  </a:lnTo>
                  <a:lnTo>
                    <a:pt x="280695" y="0"/>
                  </a:lnTo>
                  <a:lnTo>
                    <a:pt x="266484" y="0"/>
                  </a:lnTo>
                  <a:lnTo>
                    <a:pt x="260718" y="5791"/>
                  </a:lnTo>
                  <a:lnTo>
                    <a:pt x="260718" y="20002"/>
                  </a:lnTo>
                  <a:lnTo>
                    <a:pt x="266484" y="25781"/>
                  </a:lnTo>
                  <a:lnTo>
                    <a:pt x="280695" y="25781"/>
                  </a:lnTo>
                  <a:lnTo>
                    <a:pt x="285445" y="21043"/>
                  </a:lnTo>
                  <a:lnTo>
                    <a:pt x="286486" y="20002"/>
                  </a:lnTo>
                  <a:lnTo>
                    <a:pt x="286486" y="5791"/>
                  </a:lnTo>
                  <a:close/>
                </a:path>
                <a:path w="329565" h="26035">
                  <a:moveTo>
                    <a:pt x="329526" y="5803"/>
                  </a:moveTo>
                  <a:lnTo>
                    <a:pt x="328472" y="4749"/>
                  </a:lnTo>
                  <a:lnTo>
                    <a:pt x="324802" y="1079"/>
                  </a:lnTo>
                  <a:lnTo>
                    <a:pt x="324802" y="8407"/>
                  </a:lnTo>
                  <a:lnTo>
                    <a:pt x="324802" y="17399"/>
                  </a:lnTo>
                  <a:lnTo>
                    <a:pt x="321132" y="21056"/>
                  </a:lnTo>
                  <a:lnTo>
                    <a:pt x="312140" y="21056"/>
                  </a:lnTo>
                  <a:lnTo>
                    <a:pt x="308470" y="17399"/>
                  </a:lnTo>
                  <a:lnTo>
                    <a:pt x="308470" y="8407"/>
                  </a:lnTo>
                  <a:lnTo>
                    <a:pt x="312140" y="4749"/>
                  </a:lnTo>
                  <a:lnTo>
                    <a:pt x="321132" y="4749"/>
                  </a:lnTo>
                  <a:lnTo>
                    <a:pt x="324802" y="8407"/>
                  </a:lnTo>
                  <a:lnTo>
                    <a:pt x="324802" y="1079"/>
                  </a:lnTo>
                  <a:lnTo>
                    <a:pt x="323735" y="12"/>
                  </a:lnTo>
                  <a:lnTo>
                    <a:pt x="309524" y="12"/>
                  </a:lnTo>
                  <a:lnTo>
                    <a:pt x="303745" y="5803"/>
                  </a:lnTo>
                  <a:lnTo>
                    <a:pt x="303745" y="20002"/>
                  </a:lnTo>
                  <a:lnTo>
                    <a:pt x="309524" y="25793"/>
                  </a:lnTo>
                  <a:lnTo>
                    <a:pt x="323735" y="25793"/>
                  </a:lnTo>
                  <a:lnTo>
                    <a:pt x="328472" y="21056"/>
                  </a:lnTo>
                  <a:lnTo>
                    <a:pt x="329526" y="20002"/>
                  </a:lnTo>
                  <a:lnTo>
                    <a:pt x="329526" y="5803"/>
                  </a:lnTo>
                  <a:close/>
                </a:path>
              </a:pathLst>
            </a:custGeom>
            <a:solidFill>
              <a:srgbClr val="FFFFFF"/>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endParaRPr sz="913"/>
            </a:p>
          </p:txBody>
        </p:sp>
        <p:sp>
          <p:nvSpPr>
            <p:cNvPr id="84" name="object 327">
              <a:extLst>
                <a:ext uri="{FF2B5EF4-FFF2-40B4-BE49-F238E27FC236}">
                  <a16:creationId xmlns:a16="http://schemas.microsoft.com/office/drawing/2014/main" id="{4A614995-664B-93B6-4483-B42B8E35142D}"/>
                </a:ext>
              </a:extLst>
            </p:cNvPr>
            <p:cNvSpPr/>
            <p:nvPr/>
          </p:nvSpPr>
          <p:spPr>
            <a:xfrm>
              <a:off x="8183137" y="9208457"/>
              <a:ext cx="41910" cy="41910"/>
            </a:xfrm>
            <a:custGeom>
              <a:avLst/>
              <a:gdLst/>
              <a:ahLst/>
              <a:cxnLst/>
              <a:rect l="l" t="t" r="r" b="b"/>
              <a:pathLst>
                <a:path w="41909" h="41910">
                  <a:moveTo>
                    <a:pt x="10147" y="26898"/>
                  </a:moveTo>
                  <a:lnTo>
                    <a:pt x="8610" y="24549"/>
                  </a:lnTo>
                  <a:lnTo>
                    <a:pt x="7924" y="21691"/>
                  </a:lnTo>
                  <a:lnTo>
                    <a:pt x="8394" y="18757"/>
                  </a:lnTo>
                  <a:lnTo>
                    <a:pt x="8610" y="17399"/>
                  </a:lnTo>
                  <a:lnTo>
                    <a:pt x="9067" y="16141"/>
                  </a:lnTo>
                  <a:lnTo>
                    <a:pt x="9702" y="14998"/>
                  </a:lnTo>
                  <a:lnTo>
                    <a:pt x="3911" y="9817"/>
                  </a:lnTo>
                  <a:lnTo>
                    <a:pt x="2425" y="12090"/>
                  </a:lnTo>
                  <a:lnTo>
                    <a:pt x="1384" y="14706"/>
                  </a:lnTo>
                  <a:lnTo>
                    <a:pt x="0" y="23317"/>
                  </a:lnTo>
                  <a:lnTo>
                    <a:pt x="1638" y="28879"/>
                  </a:lnTo>
                  <a:lnTo>
                    <a:pt x="4978" y="33108"/>
                  </a:lnTo>
                  <a:lnTo>
                    <a:pt x="10147" y="26898"/>
                  </a:lnTo>
                  <a:close/>
                </a:path>
                <a:path w="41909" h="41910">
                  <a:moveTo>
                    <a:pt x="30010" y="3048"/>
                  </a:moveTo>
                  <a:lnTo>
                    <a:pt x="28117" y="2044"/>
                  </a:lnTo>
                  <a:lnTo>
                    <a:pt x="26035" y="1333"/>
                  </a:lnTo>
                  <a:lnTo>
                    <a:pt x="17691" y="0"/>
                  </a:lnTo>
                  <a:lnTo>
                    <a:pt x="11772" y="1905"/>
                  </a:lnTo>
                  <a:lnTo>
                    <a:pt x="7454" y="5715"/>
                  </a:lnTo>
                  <a:lnTo>
                    <a:pt x="13373" y="10985"/>
                  </a:lnTo>
                  <a:lnTo>
                    <a:pt x="15925" y="9232"/>
                  </a:lnTo>
                  <a:lnTo>
                    <a:pt x="19177" y="8432"/>
                  </a:lnTo>
                  <a:lnTo>
                    <a:pt x="22529" y="8966"/>
                  </a:lnTo>
                  <a:lnTo>
                    <a:pt x="23266" y="9080"/>
                  </a:lnTo>
                  <a:lnTo>
                    <a:pt x="24625" y="9499"/>
                  </a:lnTo>
                  <a:lnTo>
                    <a:pt x="30010" y="3048"/>
                  </a:lnTo>
                  <a:close/>
                </a:path>
                <a:path w="41909" h="41910">
                  <a:moveTo>
                    <a:pt x="33324" y="36169"/>
                  </a:moveTo>
                  <a:lnTo>
                    <a:pt x="27355" y="30797"/>
                  </a:lnTo>
                  <a:lnTo>
                    <a:pt x="24892" y="32296"/>
                  </a:lnTo>
                  <a:lnTo>
                    <a:pt x="21882" y="32956"/>
                  </a:lnTo>
                  <a:lnTo>
                    <a:pt x="18770" y="32461"/>
                  </a:lnTo>
                  <a:lnTo>
                    <a:pt x="17043" y="32181"/>
                  </a:lnTo>
                  <a:lnTo>
                    <a:pt x="15443" y="31572"/>
                  </a:lnTo>
                  <a:lnTo>
                    <a:pt x="14046" y="30721"/>
                  </a:lnTo>
                  <a:lnTo>
                    <a:pt x="8890" y="36880"/>
                  </a:lnTo>
                  <a:lnTo>
                    <a:pt x="11353" y="38671"/>
                  </a:lnTo>
                  <a:lnTo>
                    <a:pt x="14274" y="39941"/>
                  </a:lnTo>
                  <a:lnTo>
                    <a:pt x="23368" y="41402"/>
                  </a:lnTo>
                  <a:lnTo>
                    <a:pt x="29057" y="39662"/>
                  </a:lnTo>
                  <a:lnTo>
                    <a:pt x="33324" y="36169"/>
                  </a:lnTo>
                  <a:close/>
                </a:path>
                <a:path w="41909" h="41910">
                  <a:moveTo>
                    <a:pt x="41452" y="17157"/>
                  </a:moveTo>
                  <a:lnTo>
                    <a:pt x="39039" y="10693"/>
                  </a:lnTo>
                  <a:lnTo>
                    <a:pt x="34480" y="6311"/>
                  </a:lnTo>
                  <a:lnTo>
                    <a:pt x="29387" y="12395"/>
                  </a:lnTo>
                  <a:lnTo>
                    <a:pt x="32092" y="15024"/>
                  </a:lnTo>
                  <a:lnTo>
                    <a:pt x="33528" y="18783"/>
                  </a:lnTo>
                  <a:lnTo>
                    <a:pt x="32905" y="22682"/>
                  </a:lnTo>
                  <a:lnTo>
                    <a:pt x="32651" y="24244"/>
                  </a:lnTo>
                  <a:lnTo>
                    <a:pt x="32105" y="25679"/>
                  </a:lnTo>
                  <a:lnTo>
                    <a:pt x="31305" y="26949"/>
                  </a:lnTo>
                  <a:lnTo>
                    <a:pt x="37084" y="32092"/>
                  </a:lnTo>
                  <a:lnTo>
                    <a:pt x="38735" y="29718"/>
                  </a:lnTo>
                  <a:lnTo>
                    <a:pt x="39890" y="26924"/>
                  </a:lnTo>
                  <a:lnTo>
                    <a:pt x="41452" y="17157"/>
                  </a:lnTo>
                  <a:close/>
                </a:path>
              </a:pathLst>
            </a:custGeom>
            <a:solidFill>
              <a:srgbClr val="11557B"/>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endParaRPr sz="913"/>
            </a:p>
          </p:txBody>
        </p:sp>
        <p:sp>
          <p:nvSpPr>
            <p:cNvPr id="85" name="object 328">
              <a:extLst>
                <a:ext uri="{FF2B5EF4-FFF2-40B4-BE49-F238E27FC236}">
                  <a16:creationId xmlns:a16="http://schemas.microsoft.com/office/drawing/2014/main" id="{36A6B153-A64F-7F98-D93A-DBF3E55C03BE}"/>
                </a:ext>
              </a:extLst>
            </p:cNvPr>
            <p:cNvSpPr/>
            <p:nvPr/>
          </p:nvSpPr>
          <p:spPr>
            <a:xfrm>
              <a:off x="8477485" y="9320357"/>
              <a:ext cx="557530" cy="6350"/>
            </a:xfrm>
            <a:custGeom>
              <a:avLst/>
              <a:gdLst/>
              <a:ahLst/>
              <a:cxnLst/>
              <a:rect l="l" t="t" r="r" b="b"/>
              <a:pathLst>
                <a:path w="557529" h="6350">
                  <a:moveTo>
                    <a:pt x="100025" y="2006"/>
                  </a:moveTo>
                  <a:lnTo>
                    <a:pt x="99656" y="2006"/>
                  </a:lnTo>
                  <a:lnTo>
                    <a:pt x="99656" y="736"/>
                  </a:lnTo>
                  <a:lnTo>
                    <a:pt x="355" y="736"/>
                  </a:lnTo>
                  <a:lnTo>
                    <a:pt x="355" y="2006"/>
                  </a:lnTo>
                  <a:lnTo>
                    <a:pt x="0" y="2006"/>
                  </a:lnTo>
                  <a:lnTo>
                    <a:pt x="0" y="3276"/>
                  </a:lnTo>
                  <a:lnTo>
                    <a:pt x="0" y="4546"/>
                  </a:lnTo>
                  <a:lnTo>
                    <a:pt x="342" y="4546"/>
                  </a:lnTo>
                  <a:lnTo>
                    <a:pt x="342" y="5816"/>
                  </a:lnTo>
                  <a:lnTo>
                    <a:pt x="99669" y="5816"/>
                  </a:lnTo>
                  <a:lnTo>
                    <a:pt x="99669" y="4546"/>
                  </a:lnTo>
                  <a:lnTo>
                    <a:pt x="100025" y="4546"/>
                  </a:lnTo>
                  <a:lnTo>
                    <a:pt x="100025" y="3276"/>
                  </a:lnTo>
                  <a:lnTo>
                    <a:pt x="100025" y="2006"/>
                  </a:lnTo>
                  <a:close/>
                </a:path>
                <a:path w="557529" h="6350">
                  <a:moveTo>
                    <a:pt x="290423" y="2006"/>
                  </a:moveTo>
                  <a:lnTo>
                    <a:pt x="290068" y="2006"/>
                  </a:lnTo>
                  <a:lnTo>
                    <a:pt x="290068" y="736"/>
                  </a:lnTo>
                  <a:lnTo>
                    <a:pt x="190754" y="736"/>
                  </a:lnTo>
                  <a:lnTo>
                    <a:pt x="190754" y="2006"/>
                  </a:lnTo>
                  <a:lnTo>
                    <a:pt x="190398" y="2006"/>
                  </a:lnTo>
                  <a:lnTo>
                    <a:pt x="190398" y="3276"/>
                  </a:lnTo>
                  <a:lnTo>
                    <a:pt x="190398" y="4546"/>
                  </a:lnTo>
                  <a:lnTo>
                    <a:pt x="190754" y="4546"/>
                  </a:lnTo>
                  <a:lnTo>
                    <a:pt x="190754" y="5816"/>
                  </a:lnTo>
                  <a:lnTo>
                    <a:pt x="290068" y="5816"/>
                  </a:lnTo>
                  <a:lnTo>
                    <a:pt x="290068" y="4546"/>
                  </a:lnTo>
                  <a:lnTo>
                    <a:pt x="290423" y="4546"/>
                  </a:lnTo>
                  <a:lnTo>
                    <a:pt x="290423" y="3276"/>
                  </a:lnTo>
                  <a:lnTo>
                    <a:pt x="290423" y="2006"/>
                  </a:lnTo>
                  <a:close/>
                </a:path>
                <a:path w="557529" h="6350">
                  <a:moveTo>
                    <a:pt x="434174" y="1638"/>
                  </a:moveTo>
                  <a:lnTo>
                    <a:pt x="433666" y="381"/>
                  </a:lnTo>
                  <a:lnTo>
                    <a:pt x="393560" y="0"/>
                  </a:lnTo>
                  <a:lnTo>
                    <a:pt x="393039" y="1244"/>
                  </a:lnTo>
                  <a:lnTo>
                    <a:pt x="393014" y="4330"/>
                  </a:lnTo>
                  <a:lnTo>
                    <a:pt x="393509" y="5588"/>
                  </a:lnTo>
                  <a:lnTo>
                    <a:pt x="433616" y="5981"/>
                  </a:lnTo>
                  <a:lnTo>
                    <a:pt x="434136" y="4724"/>
                  </a:lnTo>
                  <a:lnTo>
                    <a:pt x="434162" y="3187"/>
                  </a:lnTo>
                  <a:lnTo>
                    <a:pt x="434174" y="1638"/>
                  </a:lnTo>
                  <a:close/>
                </a:path>
                <a:path w="557529" h="6350">
                  <a:moveTo>
                    <a:pt x="489051" y="1638"/>
                  </a:moveTo>
                  <a:lnTo>
                    <a:pt x="488543" y="381"/>
                  </a:lnTo>
                  <a:lnTo>
                    <a:pt x="448449" y="0"/>
                  </a:lnTo>
                  <a:lnTo>
                    <a:pt x="447929" y="1244"/>
                  </a:lnTo>
                  <a:lnTo>
                    <a:pt x="447903" y="4330"/>
                  </a:lnTo>
                  <a:lnTo>
                    <a:pt x="448398" y="5588"/>
                  </a:lnTo>
                  <a:lnTo>
                    <a:pt x="488505" y="5981"/>
                  </a:lnTo>
                  <a:lnTo>
                    <a:pt x="489026" y="4724"/>
                  </a:lnTo>
                  <a:lnTo>
                    <a:pt x="489038" y="3187"/>
                  </a:lnTo>
                  <a:lnTo>
                    <a:pt x="489051" y="1638"/>
                  </a:lnTo>
                  <a:close/>
                </a:path>
                <a:path w="557529" h="6350">
                  <a:moveTo>
                    <a:pt x="527519" y="1435"/>
                  </a:moveTo>
                  <a:lnTo>
                    <a:pt x="527291" y="177"/>
                  </a:lnTo>
                  <a:lnTo>
                    <a:pt x="508317" y="0"/>
                  </a:lnTo>
                  <a:lnTo>
                    <a:pt x="508076" y="1244"/>
                  </a:lnTo>
                  <a:lnTo>
                    <a:pt x="508038" y="4343"/>
                  </a:lnTo>
                  <a:lnTo>
                    <a:pt x="508266" y="5588"/>
                  </a:lnTo>
                  <a:lnTo>
                    <a:pt x="527240" y="5778"/>
                  </a:lnTo>
                  <a:lnTo>
                    <a:pt x="527494" y="4533"/>
                  </a:lnTo>
                  <a:lnTo>
                    <a:pt x="527507" y="2984"/>
                  </a:lnTo>
                  <a:lnTo>
                    <a:pt x="527519" y="1435"/>
                  </a:lnTo>
                  <a:close/>
                </a:path>
                <a:path w="557529" h="6350">
                  <a:moveTo>
                    <a:pt x="557187" y="1536"/>
                  </a:moveTo>
                  <a:lnTo>
                    <a:pt x="556958" y="279"/>
                  </a:lnTo>
                  <a:lnTo>
                    <a:pt x="537997" y="101"/>
                  </a:lnTo>
                  <a:lnTo>
                    <a:pt x="537743" y="1346"/>
                  </a:lnTo>
                  <a:lnTo>
                    <a:pt x="537718" y="4445"/>
                  </a:lnTo>
                  <a:lnTo>
                    <a:pt x="537946" y="5702"/>
                  </a:lnTo>
                  <a:lnTo>
                    <a:pt x="556907" y="5880"/>
                  </a:lnTo>
                  <a:lnTo>
                    <a:pt x="557161" y="4622"/>
                  </a:lnTo>
                  <a:lnTo>
                    <a:pt x="557174" y="3086"/>
                  </a:lnTo>
                  <a:lnTo>
                    <a:pt x="557187" y="1536"/>
                  </a:lnTo>
                  <a:close/>
                </a:path>
              </a:pathLst>
            </a:custGeom>
            <a:solidFill>
              <a:srgbClr val="FFFFFF"/>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endParaRPr sz="913"/>
            </a:p>
          </p:txBody>
        </p:sp>
      </p:grpSp>
      <p:pic>
        <p:nvPicPr>
          <p:cNvPr id="13" name="Picture 12" descr="A picture containing LEGO, toy&#10;&#10;Description automatically generated">
            <a:extLst>
              <a:ext uri="{FF2B5EF4-FFF2-40B4-BE49-F238E27FC236}">
                <a16:creationId xmlns:a16="http://schemas.microsoft.com/office/drawing/2014/main" id="{E19F47BE-F2BD-542C-6AAA-643D42DC193A}"/>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3493916" y="3854034"/>
            <a:ext cx="579313" cy="411256"/>
          </a:xfrm>
          <a:prstGeom prst="rect">
            <a:avLst/>
          </a:prstGeom>
        </p:spPr>
      </p:pic>
      <p:sp>
        <p:nvSpPr>
          <p:cNvPr id="3" name="TextBox 2">
            <a:extLst>
              <a:ext uri="{FF2B5EF4-FFF2-40B4-BE49-F238E27FC236}">
                <a16:creationId xmlns:a16="http://schemas.microsoft.com/office/drawing/2014/main" id="{2E934377-CFAE-EEE6-92C3-47D68F118DD7}"/>
              </a:ext>
            </a:extLst>
          </p:cNvPr>
          <p:cNvSpPr txBox="1"/>
          <p:nvPr/>
        </p:nvSpPr>
        <p:spPr>
          <a:xfrm flipH="1">
            <a:off x="3501391" y="3424994"/>
            <a:ext cx="428464" cy="512000"/>
          </a:xfrm>
          <a:prstGeom prst="rect">
            <a:avLst/>
          </a:prstGeom>
          <a:noFill/>
        </p:spPr>
        <p:txBody>
          <a:bodyPr wrap="square">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51953">
              <a:lnSpc>
                <a:spcPct val="100000"/>
              </a:lnSpc>
              <a:spcBef>
                <a:spcPts val="1251"/>
              </a:spcBef>
            </a:pPr>
            <a:r>
              <a:rPr lang="en-US" sz="2727" b="1" spc="286">
                <a:solidFill>
                  <a:schemeClr val="accent1"/>
                </a:solidFill>
                <a:latin typeface="Calibri"/>
                <a:cs typeface="Calibri"/>
              </a:rPr>
              <a:t>3</a:t>
            </a:r>
            <a:endParaRPr lang="en-US" sz="2727">
              <a:solidFill>
                <a:schemeClr val="accent1"/>
              </a:solidFill>
              <a:latin typeface="Calibri"/>
              <a:cs typeface="Calibri"/>
            </a:endParaRPr>
          </a:p>
        </p:txBody>
      </p:sp>
      <p:pic>
        <p:nvPicPr>
          <p:cNvPr id="56" name="Picture 55" descr="Icon&#10;&#10;Description automatically generated with medium confidence">
            <a:extLst>
              <a:ext uri="{FF2B5EF4-FFF2-40B4-BE49-F238E27FC236}">
                <a16:creationId xmlns:a16="http://schemas.microsoft.com/office/drawing/2014/main" id="{E73B2AE9-D0DA-B150-82AE-9511A85044D8}"/>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19409" t="13027" b="20279"/>
          <a:stretch/>
        </p:blipFill>
        <p:spPr>
          <a:xfrm>
            <a:off x="1082604" y="2884732"/>
            <a:ext cx="1633056" cy="486903"/>
          </a:xfrm>
          <a:prstGeom prst="rect">
            <a:avLst/>
          </a:prstGeom>
        </p:spPr>
      </p:pic>
      <p:sp>
        <p:nvSpPr>
          <p:cNvPr id="86" name="TextBox 85">
            <a:extLst>
              <a:ext uri="{FF2B5EF4-FFF2-40B4-BE49-F238E27FC236}">
                <a16:creationId xmlns:a16="http://schemas.microsoft.com/office/drawing/2014/main" id="{F33FF607-7A96-C056-C53C-3D5F7936D9DC}"/>
              </a:ext>
            </a:extLst>
          </p:cNvPr>
          <p:cNvSpPr txBox="1"/>
          <p:nvPr/>
        </p:nvSpPr>
        <p:spPr>
          <a:xfrm flipH="1">
            <a:off x="2297091" y="2816300"/>
            <a:ext cx="428464" cy="512000"/>
          </a:xfrm>
          <a:prstGeom prst="rect">
            <a:avLst/>
          </a:prstGeom>
          <a:noFill/>
        </p:spPr>
        <p:txBody>
          <a:bodyPr wrap="square">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51953">
              <a:lnSpc>
                <a:spcPct val="100000"/>
              </a:lnSpc>
              <a:spcBef>
                <a:spcPts val="1251"/>
              </a:spcBef>
            </a:pPr>
            <a:r>
              <a:rPr lang="en-US" sz="2727" b="1" spc="286">
                <a:solidFill>
                  <a:srgbClr val="11567C"/>
                </a:solidFill>
                <a:latin typeface="Calibri"/>
                <a:cs typeface="Calibri"/>
              </a:rPr>
              <a:t>1</a:t>
            </a:r>
            <a:endParaRPr lang="en-US" sz="2727">
              <a:latin typeface="Calibri"/>
              <a:cs typeface="Calibri"/>
            </a:endParaRPr>
          </a:p>
        </p:txBody>
      </p:sp>
      <p:sp>
        <p:nvSpPr>
          <p:cNvPr id="58" name="Date Placeholder 1">
            <a:extLst>
              <a:ext uri="{FF2B5EF4-FFF2-40B4-BE49-F238E27FC236}">
                <a16:creationId xmlns:a16="http://schemas.microsoft.com/office/drawing/2014/main" id="{494F9353-BBCB-E11A-921B-3EE5C90D907D}"/>
              </a:ext>
            </a:extLst>
          </p:cNvPr>
          <p:cNvSpPr txBox="1">
            <a:spLocks/>
          </p:cNvSpPr>
          <p:nvPr/>
        </p:nvSpPr>
        <p:spPr>
          <a:xfrm>
            <a:off x="10287178" y="398663"/>
            <a:ext cx="952322" cy="365125"/>
          </a:xfrm>
          <a:prstGeom prst="rect">
            <a:avLst/>
          </a:prstGeom>
        </p:spPr>
        <p:txBody>
          <a:bodyPr vert="horz" lIns="62345" tIns="31173" rIns="62345" bIns="31173" rtlCol="0" anchor="ct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r>
              <a:rPr lang="en-US" sz="818" b="1">
                <a:solidFill>
                  <a:schemeClr val="tx1"/>
                </a:solidFill>
                <a:latin typeface="Calibri" panose="020F0502020204030204" pitchFamily="34" charset="0"/>
                <a:cs typeface="Calibri" panose="020F0502020204030204" pitchFamily="34" charset="0"/>
              </a:rPr>
              <a:t>As of </a:t>
            </a:r>
            <a:fld id="{F8230E51-FBC1-49D4-A05C-6F704DC34481}" type="datetime5">
              <a:rPr lang="en-US" sz="818" b="1" smtClean="0">
                <a:solidFill>
                  <a:schemeClr val="tx1"/>
                </a:solidFill>
                <a:latin typeface="Calibri" panose="020F0502020204030204" pitchFamily="34" charset="0"/>
                <a:cs typeface="Calibri" panose="020F0502020204030204" pitchFamily="34" charset="0"/>
              </a:rPr>
              <a:pPr/>
              <a:t>28-Jul-26</a:t>
            </a:fld>
            <a:endParaRPr lang="en-US" sz="818" b="1">
              <a:solidFill>
                <a:schemeClr val="tx1"/>
              </a:solidFill>
              <a:latin typeface="Calibri" panose="020F0502020204030204" pitchFamily="34" charset="0"/>
              <a:cs typeface="Calibri" panose="020F0502020204030204" pitchFamily="34" charset="0"/>
            </a:endParaRPr>
          </a:p>
        </p:txBody>
      </p:sp>
      <p:sp>
        <p:nvSpPr>
          <p:cNvPr id="60" name="TextBox 59">
            <a:extLst>
              <a:ext uri="{FF2B5EF4-FFF2-40B4-BE49-F238E27FC236}">
                <a16:creationId xmlns:a16="http://schemas.microsoft.com/office/drawing/2014/main" id="{59F0512E-6650-5598-FD24-144D1F676DAE}"/>
              </a:ext>
            </a:extLst>
          </p:cNvPr>
          <p:cNvSpPr txBox="1"/>
          <p:nvPr/>
        </p:nvSpPr>
        <p:spPr>
          <a:xfrm>
            <a:off x="1105275" y="4498684"/>
            <a:ext cx="1707838" cy="1639284"/>
          </a:xfrm>
          <a:prstGeom prst="rect">
            <a:avLst/>
          </a:prstGeom>
          <a:noFill/>
        </p:spPr>
        <p:txBody>
          <a:bodyPr wrap="square" lIns="62345" tIns="31173" rIns="62345" bIns="31173" rtlCol="0" anchor="t">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r>
              <a:rPr lang="en-US" sz="886" b="1">
                <a:solidFill>
                  <a:schemeClr val="bg1"/>
                </a:solidFill>
              </a:rPr>
              <a:t>DESIGN OVERVIEW</a:t>
            </a:r>
          </a:p>
          <a:p>
            <a:endParaRPr lang="en-US" sz="886" b="1">
              <a:solidFill>
                <a:schemeClr val="bg1"/>
              </a:solidFill>
            </a:endParaRPr>
          </a:p>
          <a:p>
            <a:pPr marL="116840" indent="-116840">
              <a:spcAft>
                <a:spcPts val="341"/>
              </a:spcAft>
              <a:buFont typeface="Arial" panose="020B0604020202020204" pitchFamily="34" charset="0"/>
              <a:buChar char="•"/>
            </a:pPr>
            <a:r>
              <a:rPr lang="en-US" sz="886" b="1">
                <a:solidFill>
                  <a:schemeClr val="bg1"/>
                </a:solidFill>
              </a:rPr>
              <a:t>100% design task order awarded </a:t>
            </a:r>
            <a:endParaRPr lang="en-US" sz="886" b="1">
              <a:solidFill>
                <a:schemeClr val="bg1"/>
              </a:solidFill>
              <a:ea typeface="Calibri"/>
              <a:cs typeface="Calibri"/>
            </a:endParaRPr>
          </a:p>
          <a:p>
            <a:pPr marL="116840" indent="-116840">
              <a:spcAft>
                <a:spcPts val="341"/>
              </a:spcAft>
              <a:buFont typeface="Arial" panose="020B0604020202020204" pitchFamily="34" charset="0"/>
              <a:buChar char="•"/>
            </a:pPr>
            <a:r>
              <a:rPr lang="en-US" sz="850" b="1">
                <a:solidFill>
                  <a:schemeClr val="bg1"/>
                </a:solidFill>
              </a:rPr>
              <a:t>Real estate acquisition has begun</a:t>
            </a:r>
            <a:endParaRPr lang="en-US" sz="850" b="1">
              <a:solidFill>
                <a:schemeClr val="bg1"/>
              </a:solidFill>
              <a:ea typeface="Calibri"/>
              <a:cs typeface="Calibri"/>
            </a:endParaRPr>
          </a:p>
          <a:p>
            <a:pPr marL="116840" indent="-116840">
              <a:spcAft>
                <a:spcPts val="341"/>
              </a:spcAft>
              <a:buFont typeface="Arial" panose="020B0604020202020204" pitchFamily="34" charset="0"/>
              <a:buChar char="•"/>
            </a:pPr>
            <a:r>
              <a:rPr lang="en-US" sz="850" b="1">
                <a:solidFill>
                  <a:schemeClr val="bg1"/>
                </a:solidFill>
              </a:rPr>
              <a:t>Industry coordination – navigation and construction  ongoing</a:t>
            </a:r>
            <a:endParaRPr lang="en-US" sz="886" b="1">
              <a:solidFill>
                <a:schemeClr val="bg1"/>
              </a:solidFill>
              <a:ea typeface="Calibri"/>
              <a:cs typeface="Calibri"/>
            </a:endParaRPr>
          </a:p>
          <a:p>
            <a:pPr marL="116840" indent="-116840">
              <a:spcAft>
                <a:spcPts val="341"/>
              </a:spcAft>
              <a:buFont typeface="Arial" panose="020B0604020202020204" pitchFamily="34" charset="0"/>
              <a:buChar char="•"/>
            </a:pPr>
            <a:r>
              <a:rPr lang="en-US" sz="850" b="1">
                <a:solidFill>
                  <a:schemeClr val="bg1"/>
                </a:solidFill>
              </a:rPr>
              <a:t>Design of new 1,200-foot lock complete</a:t>
            </a:r>
            <a:endParaRPr lang="en-US" sz="850" b="1">
              <a:solidFill>
                <a:schemeClr val="bg1"/>
              </a:solidFill>
              <a:ea typeface="Calibri"/>
              <a:cs typeface="Calibri"/>
            </a:endParaRPr>
          </a:p>
        </p:txBody>
      </p:sp>
      <p:sp>
        <p:nvSpPr>
          <p:cNvPr id="61" name="TextBox 60">
            <a:extLst>
              <a:ext uri="{FF2B5EF4-FFF2-40B4-BE49-F238E27FC236}">
                <a16:creationId xmlns:a16="http://schemas.microsoft.com/office/drawing/2014/main" id="{FA288455-09C5-F624-D08B-B4290DC2D693}"/>
              </a:ext>
            </a:extLst>
          </p:cNvPr>
          <p:cNvSpPr txBox="1"/>
          <p:nvPr/>
        </p:nvSpPr>
        <p:spPr>
          <a:xfrm>
            <a:off x="3003108" y="4502152"/>
            <a:ext cx="1761676" cy="597204"/>
          </a:xfrm>
          <a:prstGeom prst="rect">
            <a:avLst/>
          </a:prstGeom>
          <a:noFill/>
        </p:spPr>
        <p:txBody>
          <a:bodyPr wrap="square" lIns="62345" tIns="31173" rIns="62345" bIns="31173" rtlCol="0" anchor="t">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r>
              <a:rPr lang="en-US" sz="886" b="1">
                <a:solidFill>
                  <a:schemeClr val="bg1"/>
                </a:solidFill>
              </a:rPr>
              <a:t>CONSTRUCTION OVERVIEW</a:t>
            </a:r>
          </a:p>
          <a:p>
            <a:endParaRPr lang="en-US" sz="886" b="1">
              <a:solidFill>
                <a:schemeClr val="bg1"/>
              </a:solidFill>
            </a:endParaRPr>
          </a:p>
          <a:p>
            <a:pPr marL="116840" indent="-116840">
              <a:spcAft>
                <a:spcPts val="341"/>
              </a:spcAft>
              <a:buFont typeface="Arial" panose="020B0604020202020204" pitchFamily="34" charset="0"/>
              <a:buChar char="•"/>
            </a:pPr>
            <a:r>
              <a:rPr lang="en-US" sz="850" b="1">
                <a:solidFill>
                  <a:schemeClr val="bg1"/>
                </a:solidFill>
              </a:rPr>
              <a:t>Machinery fabrication underway with delivery expected in 2028</a:t>
            </a:r>
            <a:endParaRPr lang="en-US" sz="886" b="1">
              <a:solidFill>
                <a:schemeClr val="bg1"/>
              </a:solidFill>
              <a:cs typeface="Calibri"/>
            </a:endParaRPr>
          </a:p>
        </p:txBody>
      </p:sp>
      <p:sp>
        <p:nvSpPr>
          <p:cNvPr id="23" name="TextBox 22">
            <a:extLst>
              <a:ext uri="{FF2B5EF4-FFF2-40B4-BE49-F238E27FC236}">
                <a16:creationId xmlns:a16="http://schemas.microsoft.com/office/drawing/2014/main" id="{68C3F82B-5466-2B39-F09B-D0B80CA5F4FC}"/>
              </a:ext>
            </a:extLst>
          </p:cNvPr>
          <p:cNvSpPr txBox="1"/>
          <p:nvPr/>
        </p:nvSpPr>
        <p:spPr>
          <a:xfrm>
            <a:off x="10235527" y="6384195"/>
            <a:ext cx="818717" cy="244554"/>
          </a:xfrm>
          <a:prstGeom prst="rect">
            <a:avLst/>
          </a:prstGeom>
          <a:noFill/>
        </p:spPr>
        <p:txBody>
          <a:bodyPr wrap="square">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algn="ctr"/>
            <a:r>
              <a:rPr lang="en-US" sz="989" spc="99">
                <a:solidFill>
                  <a:srgbClr val="11567C"/>
                </a:solidFill>
                <a:latin typeface="Calibri"/>
                <a:cs typeface="Calibri"/>
              </a:rPr>
              <a:t>TBD</a:t>
            </a:r>
            <a:endParaRPr lang="en-US" sz="989"/>
          </a:p>
        </p:txBody>
      </p:sp>
      <p:sp>
        <p:nvSpPr>
          <p:cNvPr id="40" name="object 28">
            <a:extLst>
              <a:ext uri="{FF2B5EF4-FFF2-40B4-BE49-F238E27FC236}">
                <a16:creationId xmlns:a16="http://schemas.microsoft.com/office/drawing/2014/main" id="{5F3F2BAB-DB0A-538E-76F8-585BC0CF09FD}"/>
              </a:ext>
            </a:extLst>
          </p:cNvPr>
          <p:cNvSpPr/>
          <p:nvPr/>
        </p:nvSpPr>
        <p:spPr>
          <a:xfrm rot="10800000">
            <a:off x="10308487" y="6101989"/>
            <a:ext cx="707015" cy="274926"/>
          </a:xfrm>
          <a:custGeom>
            <a:avLst/>
            <a:gdLst/>
            <a:ahLst/>
            <a:cxnLst/>
            <a:rect l="l" t="t" r="r" b="b"/>
            <a:pathLst>
              <a:path w="1036954" h="403225">
                <a:moveTo>
                  <a:pt x="526681" y="0"/>
                </a:moveTo>
                <a:lnTo>
                  <a:pt x="526681" y="402704"/>
                </a:lnTo>
              </a:path>
              <a:path w="1036954" h="403225">
                <a:moveTo>
                  <a:pt x="0" y="457"/>
                </a:moveTo>
                <a:lnTo>
                  <a:pt x="1036713" y="457"/>
                </a:lnTo>
              </a:path>
            </a:pathLst>
          </a:custGeom>
          <a:ln w="32537">
            <a:solidFill>
              <a:srgbClr val="11567C"/>
            </a:solidFill>
          </a:ln>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endParaRPr sz="913"/>
          </a:p>
        </p:txBody>
      </p:sp>
      <p:sp>
        <p:nvSpPr>
          <p:cNvPr id="64" name="Slide Number Placeholder 16">
            <a:extLst>
              <a:ext uri="{FF2B5EF4-FFF2-40B4-BE49-F238E27FC236}">
                <a16:creationId xmlns:a16="http://schemas.microsoft.com/office/drawing/2014/main" id="{F90C3796-92AE-24A8-B585-266E513C0AAE}"/>
              </a:ext>
            </a:extLst>
          </p:cNvPr>
          <p:cNvSpPr>
            <a:spLocks noGrp="1"/>
          </p:cNvSpPr>
          <p:nvPr>
            <p:ph type="sldNum" sz="quarter" idx="4294967295"/>
          </p:nvPr>
        </p:nvSpPr>
        <p:spPr>
          <a:xfrm>
            <a:off x="11763375" y="6540500"/>
            <a:ext cx="428625" cy="3175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A37824-BB8D-4799-9845-F5B47B5E45C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771875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63839E-1DDB-9CC8-8728-3EC8C1F7B139}"/>
              </a:ext>
            </a:extLst>
          </p:cNvPr>
          <p:cNvSpPr>
            <a:spLocks noGrp="1"/>
          </p:cNvSpPr>
          <p:nvPr>
            <p:ph type="title"/>
          </p:nvPr>
        </p:nvSpPr>
        <p:spPr>
          <a:xfrm>
            <a:off x="1979034" y="192024"/>
            <a:ext cx="10099760" cy="1744562"/>
          </a:xfrm>
        </p:spPr>
        <p:txBody>
          <a:bodyPr/>
          <a:lstStyle/>
          <a:p>
            <a:r>
              <a:rPr lang="en-US"/>
              <a:t>Upper Mississippi River Restoration (UMRR) Program</a:t>
            </a:r>
          </a:p>
        </p:txBody>
      </p:sp>
      <p:pic>
        <p:nvPicPr>
          <p:cNvPr id="4" name="Picture 3">
            <a:extLst>
              <a:ext uri="{FF2B5EF4-FFF2-40B4-BE49-F238E27FC236}">
                <a16:creationId xmlns:a16="http://schemas.microsoft.com/office/drawing/2014/main" id="{A9D33893-5948-50C4-841B-BE8A70294774}"/>
              </a:ext>
            </a:extLst>
          </p:cNvPr>
          <p:cNvPicPr>
            <a:picLocks noChangeAspect="1"/>
          </p:cNvPicPr>
          <p:nvPr/>
        </p:nvPicPr>
        <p:blipFill>
          <a:blip r:embed="rId2"/>
          <a:stretch>
            <a:fillRect/>
          </a:stretch>
        </p:blipFill>
        <p:spPr>
          <a:xfrm>
            <a:off x="155084" y="1912150"/>
            <a:ext cx="6262082" cy="2897540"/>
          </a:xfrm>
          <a:prstGeom prst="rect">
            <a:avLst/>
          </a:prstGeom>
          <a:ln w="19050">
            <a:solidFill>
              <a:schemeClr val="tx1"/>
            </a:solidFill>
          </a:ln>
        </p:spPr>
      </p:pic>
      <p:sp>
        <p:nvSpPr>
          <p:cNvPr id="5" name="TextBox 4">
            <a:extLst>
              <a:ext uri="{FF2B5EF4-FFF2-40B4-BE49-F238E27FC236}">
                <a16:creationId xmlns:a16="http://schemas.microsoft.com/office/drawing/2014/main" id="{888CFEED-C818-8AFE-F25A-168A19EA9820}"/>
              </a:ext>
            </a:extLst>
          </p:cNvPr>
          <p:cNvSpPr txBox="1"/>
          <p:nvPr/>
        </p:nvSpPr>
        <p:spPr>
          <a:xfrm>
            <a:off x="29394" y="4809690"/>
            <a:ext cx="6193411" cy="646331"/>
          </a:xfrm>
          <a:prstGeom prst="rect">
            <a:avLst/>
          </a:prstGeom>
          <a:noFill/>
        </p:spPr>
        <p:txBody>
          <a:bodyPr wrap="square" rtlCol="0">
            <a:spAutoFit/>
          </a:bodyPr>
          <a:lstStyle/>
          <a:p>
            <a:r>
              <a:rPr lang="en-US"/>
              <a:t>Collaboration between Operations Division &amp; UMRR program</a:t>
            </a:r>
          </a:p>
          <a:p>
            <a:r>
              <a:rPr lang="en-US"/>
              <a:t>Steamboat Island Habitat Rehabilitation &amp; Enhancement Project</a:t>
            </a:r>
          </a:p>
        </p:txBody>
      </p:sp>
      <p:pic>
        <p:nvPicPr>
          <p:cNvPr id="6" name="Picture 5">
            <a:extLst>
              <a:ext uri="{FF2B5EF4-FFF2-40B4-BE49-F238E27FC236}">
                <a16:creationId xmlns:a16="http://schemas.microsoft.com/office/drawing/2014/main" id="{64B7B621-AB15-C089-B07F-32C06E12E3EF}"/>
              </a:ext>
            </a:extLst>
          </p:cNvPr>
          <p:cNvPicPr>
            <a:picLocks noChangeAspect="1"/>
          </p:cNvPicPr>
          <p:nvPr/>
        </p:nvPicPr>
        <p:blipFill>
          <a:blip r:embed="rId3"/>
          <a:stretch>
            <a:fillRect/>
          </a:stretch>
        </p:blipFill>
        <p:spPr>
          <a:xfrm>
            <a:off x="6559942" y="2531047"/>
            <a:ext cx="5476974" cy="3648222"/>
          </a:xfrm>
          <a:prstGeom prst="rect">
            <a:avLst/>
          </a:prstGeom>
          <a:ln w="19050">
            <a:solidFill>
              <a:schemeClr val="tx1"/>
            </a:solidFill>
          </a:ln>
        </p:spPr>
      </p:pic>
      <p:sp>
        <p:nvSpPr>
          <p:cNvPr id="7" name="TextBox 6">
            <a:extLst>
              <a:ext uri="{FF2B5EF4-FFF2-40B4-BE49-F238E27FC236}">
                <a16:creationId xmlns:a16="http://schemas.microsoft.com/office/drawing/2014/main" id="{7E7CAA1F-2ECD-0DE1-A9A2-85D4BB4932D0}"/>
              </a:ext>
            </a:extLst>
          </p:cNvPr>
          <p:cNvSpPr txBox="1"/>
          <p:nvPr/>
        </p:nvSpPr>
        <p:spPr>
          <a:xfrm>
            <a:off x="6475330" y="6179269"/>
            <a:ext cx="5687276" cy="646331"/>
          </a:xfrm>
          <a:prstGeom prst="rect">
            <a:avLst/>
          </a:prstGeom>
          <a:noFill/>
        </p:spPr>
        <p:txBody>
          <a:bodyPr wrap="square" rtlCol="0">
            <a:spAutoFit/>
          </a:bodyPr>
          <a:lstStyle/>
          <a:p>
            <a:r>
              <a:rPr lang="en-US"/>
              <a:t>USACE, USFWS, &amp; IA DOT Collaboration at Huron Island Habitat Rehabilitation &amp; Enhancement Project</a:t>
            </a:r>
          </a:p>
        </p:txBody>
      </p:sp>
      <p:sp>
        <p:nvSpPr>
          <p:cNvPr id="3" name="Slide Number Placeholder 16">
            <a:extLst>
              <a:ext uri="{FF2B5EF4-FFF2-40B4-BE49-F238E27FC236}">
                <a16:creationId xmlns:a16="http://schemas.microsoft.com/office/drawing/2014/main" id="{FA4A84DB-4914-0096-52A9-5BE3162C0440}"/>
              </a:ext>
            </a:extLst>
          </p:cNvPr>
          <p:cNvSpPr>
            <a:spLocks noGrp="1"/>
          </p:cNvSpPr>
          <p:nvPr>
            <p:ph type="sldNum" sz="quarter" idx="12"/>
          </p:nvPr>
        </p:nvSpPr>
        <p:spPr>
          <a:xfrm>
            <a:off x="11837888" y="6541190"/>
            <a:ext cx="326941" cy="316809"/>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A37824-BB8D-4799-9845-F5B47B5E45C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366731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ED4112F1-82EB-B96F-D8DD-0130120C6836}"/>
              </a:ext>
            </a:extLst>
          </p:cNvPr>
          <p:cNvSpPr/>
          <p:nvPr/>
        </p:nvSpPr>
        <p:spPr>
          <a:xfrm>
            <a:off x="609600" y="0"/>
            <a:ext cx="109728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object 2">
            <a:extLst>
              <a:ext uri="{FF2B5EF4-FFF2-40B4-BE49-F238E27FC236}">
                <a16:creationId xmlns:a16="http://schemas.microsoft.com/office/drawing/2014/main" id="{6387F66F-0754-2823-9E61-A5DB2A2C3705}"/>
              </a:ext>
            </a:extLst>
          </p:cNvPr>
          <p:cNvSpPr txBox="1">
            <a:spLocks noGrp="1" noRot="1" noMove="1" noResize="1" noEditPoints="1" noAdjustHandles="1" noChangeArrowheads="1" noChangeShapeType="1"/>
          </p:cNvSpPr>
          <p:nvPr/>
        </p:nvSpPr>
        <p:spPr>
          <a:xfrm>
            <a:off x="3268150" y="246041"/>
            <a:ext cx="5522335" cy="417946"/>
          </a:xfrm>
          <a:prstGeom prst="rect">
            <a:avLst/>
          </a:prstGeom>
        </p:spPr>
        <p:txBody>
          <a:bodyPr vert="horz" wrap="square" lIns="0" tIns="8659" rIns="0" bIns="0" rtlCol="0" anchor="t">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ctr" defTabSz="311719" rtl="0" eaLnBrk="1" fontAlgn="auto" latinLnBrk="0" hangingPunct="1">
              <a:lnSpc>
                <a:spcPct val="100000"/>
              </a:lnSpc>
              <a:spcBef>
                <a:spcPts val="68"/>
              </a:spcBef>
              <a:spcAft>
                <a:spcPts val="0"/>
              </a:spcAft>
              <a:buClrTx/>
              <a:buSzTx/>
              <a:buFontTx/>
              <a:buNone/>
              <a:tabLst/>
              <a:defRPr/>
            </a:pPr>
            <a:r>
              <a:rPr kumimoji="0" sz="1432" b="1" i="0" u="none" strike="noStrike" kern="1200" cap="none" spc="37" normalizeH="0" baseline="0" noProof="0">
                <a:ln>
                  <a:noFill/>
                </a:ln>
                <a:solidFill>
                  <a:srgbClr val="11567C"/>
                </a:solidFill>
                <a:effectLst/>
                <a:uLnTx/>
                <a:uFillTx/>
                <a:latin typeface="Calibri"/>
                <a:ea typeface="+mn-ea"/>
                <a:cs typeface="Calibri"/>
              </a:rPr>
              <a:t>NAVIGATION</a:t>
            </a:r>
            <a:r>
              <a:rPr kumimoji="0" sz="1432" b="1" i="0" u="none" strike="noStrike" kern="1200" cap="none" spc="75" normalizeH="0" baseline="0" noProof="0">
                <a:ln>
                  <a:noFill/>
                </a:ln>
                <a:solidFill>
                  <a:srgbClr val="11567C"/>
                </a:solidFill>
                <a:effectLst/>
                <a:uLnTx/>
                <a:uFillTx/>
                <a:latin typeface="Calibri"/>
                <a:ea typeface="+mn-ea"/>
                <a:cs typeface="Calibri"/>
              </a:rPr>
              <a:t> </a:t>
            </a:r>
            <a:r>
              <a:rPr kumimoji="0" sz="1432" b="1" i="0" u="none" strike="noStrike" kern="1200" cap="none" spc="48" normalizeH="0" baseline="0" noProof="0">
                <a:ln>
                  <a:noFill/>
                </a:ln>
                <a:solidFill>
                  <a:srgbClr val="11567C"/>
                </a:solidFill>
                <a:effectLst/>
                <a:uLnTx/>
                <a:uFillTx/>
                <a:latin typeface="Calibri"/>
                <a:ea typeface="+mn-ea"/>
                <a:cs typeface="Calibri"/>
              </a:rPr>
              <a:t>AND</a:t>
            </a:r>
            <a:r>
              <a:rPr kumimoji="0" sz="1432" b="1" i="0" u="none" strike="noStrike" kern="1200" cap="none" spc="116" normalizeH="0" baseline="0" noProof="0">
                <a:ln>
                  <a:noFill/>
                </a:ln>
                <a:solidFill>
                  <a:srgbClr val="11567C"/>
                </a:solidFill>
                <a:effectLst/>
                <a:uLnTx/>
                <a:uFillTx/>
                <a:latin typeface="Calibri"/>
                <a:ea typeface="+mn-ea"/>
                <a:cs typeface="Calibri"/>
              </a:rPr>
              <a:t> </a:t>
            </a:r>
            <a:r>
              <a:rPr kumimoji="0" sz="1432" b="1" i="0" u="none" strike="noStrike" kern="1200" cap="none" spc="82" normalizeH="0" baseline="0" noProof="0">
                <a:ln>
                  <a:noFill/>
                </a:ln>
                <a:solidFill>
                  <a:srgbClr val="11567C"/>
                </a:solidFill>
                <a:effectLst/>
                <a:uLnTx/>
                <a:uFillTx/>
                <a:latin typeface="Calibri"/>
                <a:ea typeface="+mn-ea"/>
                <a:cs typeface="Calibri"/>
              </a:rPr>
              <a:t>ECOSYSTEM</a:t>
            </a:r>
            <a:r>
              <a:rPr kumimoji="0" sz="1432" b="1" i="0" u="none" strike="noStrike" kern="1200" cap="none" spc="112" normalizeH="0" baseline="0" noProof="0">
                <a:ln>
                  <a:noFill/>
                </a:ln>
                <a:solidFill>
                  <a:srgbClr val="11567C"/>
                </a:solidFill>
                <a:effectLst/>
                <a:uLnTx/>
                <a:uFillTx/>
                <a:latin typeface="Calibri"/>
                <a:ea typeface="+mn-ea"/>
                <a:cs typeface="Calibri"/>
              </a:rPr>
              <a:t> </a:t>
            </a:r>
            <a:r>
              <a:rPr kumimoji="0" sz="1432" b="1" i="0" u="none" strike="noStrike" kern="1200" cap="none" spc="82" normalizeH="0" baseline="0" noProof="0">
                <a:ln>
                  <a:noFill/>
                </a:ln>
                <a:solidFill>
                  <a:srgbClr val="11567C"/>
                </a:solidFill>
                <a:effectLst/>
                <a:uLnTx/>
                <a:uFillTx/>
                <a:latin typeface="Calibri"/>
                <a:ea typeface="+mn-ea"/>
                <a:cs typeface="Calibri"/>
              </a:rPr>
              <a:t>SUSTAINABILITY</a:t>
            </a:r>
            <a:r>
              <a:rPr kumimoji="0" sz="1432" b="1" i="0" u="none" strike="noStrike" kern="1200" cap="none" spc="72" normalizeH="0" baseline="0" noProof="0">
                <a:ln>
                  <a:noFill/>
                </a:ln>
                <a:solidFill>
                  <a:srgbClr val="11567C"/>
                </a:solidFill>
                <a:effectLst/>
                <a:uLnTx/>
                <a:uFillTx/>
                <a:latin typeface="Calibri"/>
                <a:ea typeface="+mn-ea"/>
                <a:cs typeface="Calibri"/>
              </a:rPr>
              <a:t> </a:t>
            </a:r>
            <a:r>
              <a:rPr kumimoji="0" sz="1432" b="1" i="0" u="none" strike="noStrike" kern="1200" cap="none" spc="55" normalizeH="0" baseline="0" noProof="0">
                <a:ln>
                  <a:noFill/>
                </a:ln>
                <a:solidFill>
                  <a:srgbClr val="11567C"/>
                </a:solidFill>
                <a:effectLst/>
                <a:uLnTx/>
                <a:uFillTx/>
                <a:latin typeface="Calibri"/>
                <a:ea typeface="+mn-ea"/>
                <a:cs typeface="Calibri"/>
              </a:rPr>
              <a:t>PROGRAM</a:t>
            </a:r>
            <a:r>
              <a:rPr kumimoji="0" sz="1432" b="1" i="0" u="none" strike="noStrike" kern="1200" cap="none" spc="116" normalizeH="0" baseline="0" noProof="0">
                <a:ln>
                  <a:noFill/>
                </a:ln>
                <a:solidFill>
                  <a:srgbClr val="11567C"/>
                </a:solidFill>
                <a:effectLst/>
                <a:uLnTx/>
                <a:uFillTx/>
                <a:latin typeface="Calibri"/>
                <a:ea typeface="+mn-ea"/>
                <a:cs typeface="Calibri"/>
              </a:rPr>
              <a:t> </a:t>
            </a:r>
            <a:r>
              <a:rPr kumimoji="0" sz="1432" b="1" i="0" u="none" strike="noStrike" kern="1200" cap="none" spc="61" normalizeH="0" baseline="0" noProof="0">
                <a:ln>
                  <a:noFill/>
                </a:ln>
                <a:solidFill>
                  <a:srgbClr val="11567C"/>
                </a:solidFill>
                <a:effectLst/>
                <a:uLnTx/>
                <a:uFillTx/>
                <a:latin typeface="Calibri"/>
                <a:ea typeface="+mn-ea"/>
                <a:cs typeface="Calibri"/>
              </a:rPr>
              <a:t>(NESP)</a:t>
            </a:r>
            <a:endParaRPr kumimoji="0" lang="en-US" sz="1432" b="0" i="0" u="none" strike="noStrike" kern="1200" cap="none" spc="0" normalizeH="0" baseline="0" noProof="0">
              <a:ln>
                <a:noFill/>
              </a:ln>
              <a:solidFill>
                <a:prstClr val="black"/>
              </a:solidFill>
              <a:effectLst/>
              <a:uLnTx/>
              <a:uFillTx/>
              <a:latin typeface="Calibri"/>
              <a:ea typeface="+mn-ea"/>
              <a:cs typeface="Calibri"/>
            </a:endParaRPr>
          </a:p>
          <a:p>
            <a:pPr marL="3464" marR="0" lvl="0" indent="0" algn="ctr" defTabSz="311719" rtl="0" eaLnBrk="1" fontAlgn="auto" latinLnBrk="0" hangingPunct="1">
              <a:lnSpc>
                <a:spcPct val="100000"/>
              </a:lnSpc>
              <a:spcBef>
                <a:spcPts val="0"/>
              </a:spcBef>
              <a:spcAft>
                <a:spcPts val="0"/>
              </a:spcAft>
              <a:buClrTx/>
              <a:buSzTx/>
              <a:buFontTx/>
              <a:buNone/>
              <a:tabLst/>
              <a:defRPr/>
            </a:pPr>
            <a:r>
              <a:rPr kumimoji="0" sz="1227" b="0" i="0" u="none" strike="noStrike" kern="1200" cap="none" spc="0" normalizeH="0" baseline="0" noProof="0">
                <a:ln>
                  <a:noFill/>
                </a:ln>
                <a:solidFill>
                  <a:srgbClr val="5999B0"/>
                </a:solidFill>
                <a:effectLst/>
                <a:uLnTx/>
                <a:uFillTx/>
                <a:latin typeface="Calibri"/>
                <a:ea typeface="+mn-ea"/>
                <a:cs typeface="Calibri"/>
              </a:rPr>
              <a:t>ST.</a:t>
            </a:r>
            <a:r>
              <a:rPr kumimoji="0" sz="1227" b="0" i="0" u="none" strike="noStrike" kern="1200" cap="none" spc="75" normalizeH="0" baseline="0" noProof="0">
                <a:ln>
                  <a:noFill/>
                </a:ln>
                <a:solidFill>
                  <a:srgbClr val="5999B0"/>
                </a:solidFill>
                <a:effectLst/>
                <a:uLnTx/>
                <a:uFillTx/>
                <a:latin typeface="Calibri"/>
                <a:ea typeface="+mn-ea"/>
                <a:cs typeface="Calibri"/>
              </a:rPr>
              <a:t> </a:t>
            </a:r>
            <a:r>
              <a:rPr kumimoji="0" sz="1227" b="0" i="0" u="none" strike="noStrike" kern="1200" cap="none" spc="0" normalizeH="0" baseline="0" noProof="0">
                <a:ln>
                  <a:noFill/>
                </a:ln>
                <a:solidFill>
                  <a:srgbClr val="5999B0"/>
                </a:solidFill>
                <a:effectLst/>
                <a:uLnTx/>
                <a:uFillTx/>
                <a:latin typeface="Calibri"/>
                <a:ea typeface="+mn-ea"/>
                <a:cs typeface="Calibri"/>
              </a:rPr>
              <a:t>PAUL</a:t>
            </a:r>
            <a:r>
              <a:rPr kumimoji="0" sz="1227" b="0" i="0" u="none" strike="noStrike" kern="1200" cap="none" spc="48" normalizeH="0" baseline="0" noProof="0">
                <a:ln>
                  <a:noFill/>
                </a:ln>
                <a:solidFill>
                  <a:srgbClr val="5999B0"/>
                </a:solidFill>
                <a:effectLst/>
                <a:uLnTx/>
                <a:uFillTx/>
                <a:latin typeface="Calibri"/>
                <a:ea typeface="+mn-ea"/>
                <a:cs typeface="Calibri"/>
              </a:rPr>
              <a:t> </a:t>
            </a:r>
            <a:r>
              <a:rPr kumimoji="0" sz="1227" b="0" i="0" u="none" strike="noStrike" kern="1200" cap="none" spc="41" normalizeH="0" baseline="0" noProof="0">
                <a:ln>
                  <a:noFill/>
                </a:ln>
                <a:solidFill>
                  <a:srgbClr val="5999B0"/>
                </a:solidFill>
                <a:effectLst/>
                <a:uLnTx/>
                <a:uFillTx/>
                <a:latin typeface="Calibri"/>
                <a:ea typeface="+mn-ea"/>
                <a:cs typeface="Calibri"/>
              </a:rPr>
              <a:t>DISTRICT-</a:t>
            </a:r>
            <a:r>
              <a:rPr kumimoji="0" sz="1227" b="0" i="0" u="none" strike="noStrike" kern="1200" cap="none" spc="78" normalizeH="0" baseline="0" noProof="0">
                <a:ln>
                  <a:noFill/>
                </a:ln>
                <a:solidFill>
                  <a:srgbClr val="5999B0"/>
                </a:solidFill>
                <a:effectLst/>
                <a:uLnTx/>
                <a:uFillTx/>
                <a:latin typeface="Calibri"/>
                <a:ea typeface="+mn-ea"/>
                <a:cs typeface="Calibri"/>
              </a:rPr>
              <a:t> </a:t>
            </a:r>
            <a:r>
              <a:rPr kumimoji="0" sz="1227" b="0" i="0" u="none" strike="noStrike" kern="1200" cap="none" spc="55" normalizeH="0" baseline="0" noProof="0">
                <a:ln>
                  <a:noFill/>
                </a:ln>
                <a:solidFill>
                  <a:srgbClr val="5999B0"/>
                </a:solidFill>
                <a:effectLst/>
                <a:uLnTx/>
                <a:uFillTx/>
                <a:latin typeface="Calibri"/>
                <a:ea typeface="+mn-ea"/>
                <a:cs typeface="Calibri"/>
              </a:rPr>
              <a:t>ROCK</a:t>
            </a:r>
            <a:r>
              <a:rPr kumimoji="0" sz="1227" b="0" i="0" u="none" strike="noStrike" kern="1200" cap="none" spc="61" normalizeH="0" baseline="0" noProof="0">
                <a:ln>
                  <a:noFill/>
                </a:ln>
                <a:solidFill>
                  <a:srgbClr val="5999B0"/>
                </a:solidFill>
                <a:effectLst/>
                <a:uLnTx/>
                <a:uFillTx/>
                <a:latin typeface="Calibri"/>
                <a:ea typeface="+mn-ea"/>
                <a:cs typeface="Calibri"/>
              </a:rPr>
              <a:t> </a:t>
            </a:r>
            <a:r>
              <a:rPr kumimoji="0" sz="1227" b="0" i="0" u="none" strike="noStrike" kern="1200" cap="none" spc="41" normalizeH="0" baseline="0" noProof="0">
                <a:ln>
                  <a:noFill/>
                </a:ln>
                <a:solidFill>
                  <a:srgbClr val="5999B0"/>
                </a:solidFill>
                <a:effectLst/>
                <a:uLnTx/>
                <a:uFillTx/>
                <a:latin typeface="Calibri"/>
                <a:ea typeface="+mn-ea"/>
                <a:cs typeface="Calibri"/>
              </a:rPr>
              <a:t>ISLAND</a:t>
            </a:r>
            <a:r>
              <a:rPr kumimoji="0" sz="1227" b="0" i="0" u="none" strike="noStrike" kern="1200" cap="none" spc="78" normalizeH="0" baseline="0" noProof="0">
                <a:ln>
                  <a:noFill/>
                </a:ln>
                <a:solidFill>
                  <a:srgbClr val="5999B0"/>
                </a:solidFill>
                <a:effectLst/>
                <a:uLnTx/>
                <a:uFillTx/>
                <a:latin typeface="Calibri"/>
                <a:ea typeface="+mn-ea"/>
                <a:cs typeface="Calibri"/>
              </a:rPr>
              <a:t> </a:t>
            </a:r>
            <a:r>
              <a:rPr kumimoji="0" sz="1227" b="0" i="0" u="none" strike="noStrike" kern="1200" cap="none" spc="44" normalizeH="0" baseline="0" noProof="0">
                <a:ln>
                  <a:noFill/>
                </a:ln>
                <a:solidFill>
                  <a:srgbClr val="5999B0"/>
                </a:solidFill>
                <a:effectLst/>
                <a:uLnTx/>
                <a:uFillTx/>
                <a:latin typeface="Calibri"/>
                <a:ea typeface="+mn-ea"/>
                <a:cs typeface="Calibri"/>
              </a:rPr>
              <a:t>DISTRICT</a:t>
            </a:r>
            <a:r>
              <a:rPr kumimoji="0" sz="1227" b="0" i="0" u="none" strike="noStrike" kern="1200" cap="none" spc="48" normalizeH="0" baseline="0" noProof="0">
                <a:ln>
                  <a:noFill/>
                </a:ln>
                <a:solidFill>
                  <a:srgbClr val="5999B0"/>
                </a:solidFill>
                <a:effectLst/>
                <a:uLnTx/>
                <a:uFillTx/>
                <a:latin typeface="Calibri"/>
                <a:ea typeface="+mn-ea"/>
                <a:cs typeface="Calibri"/>
              </a:rPr>
              <a:t> </a:t>
            </a:r>
            <a:r>
              <a:rPr kumimoji="0" sz="1227" b="0" i="0" u="none" strike="noStrike" kern="1200" cap="none" spc="99" normalizeH="0" baseline="0" noProof="0">
                <a:ln>
                  <a:noFill/>
                </a:ln>
                <a:solidFill>
                  <a:srgbClr val="5999B0"/>
                </a:solidFill>
                <a:effectLst/>
                <a:uLnTx/>
                <a:uFillTx/>
                <a:latin typeface="Calibri"/>
                <a:ea typeface="+mn-ea"/>
                <a:cs typeface="Calibri"/>
              </a:rPr>
              <a:t>-</a:t>
            </a:r>
            <a:r>
              <a:rPr kumimoji="0" sz="1227" b="0" i="0" u="none" strike="noStrike" kern="1200" cap="none" spc="75" normalizeH="0" baseline="0" noProof="0">
                <a:ln>
                  <a:noFill/>
                </a:ln>
                <a:solidFill>
                  <a:srgbClr val="5999B0"/>
                </a:solidFill>
                <a:effectLst/>
                <a:uLnTx/>
                <a:uFillTx/>
                <a:latin typeface="Calibri"/>
                <a:ea typeface="+mn-ea"/>
                <a:cs typeface="Calibri"/>
              </a:rPr>
              <a:t> </a:t>
            </a:r>
            <a:r>
              <a:rPr kumimoji="0" sz="1227" b="0" i="0" u="none" strike="noStrike" kern="1200" cap="none" spc="0" normalizeH="0" baseline="0" noProof="0">
                <a:ln>
                  <a:noFill/>
                </a:ln>
                <a:solidFill>
                  <a:srgbClr val="5999B0"/>
                </a:solidFill>
                <a:effectLst/>
                <a:uLnTx/>
                <a:uFillTx/>
                <a:latin typeface="Calibri"/>
                <a:ea typeface="+mn-ea"/>
                <a:cs typeface="Calibri"/>
              </a:rPr>
              <a:t>ST.</a:t>
            </a:r>
            <a:r>
              <a:rPr kumimoji="0" sz="1227" b="0" i="0" u="none" strike="noStrike" kern="1200" cap="none" spc="78" normalizeH="0" baseline="0" noProof="0">
                <a:ln>
                  <a:noFill/>
                </a:ln>
                <a:solidFill>
                  <a:srgbClr val="5999B0"/>
                </a:solidFill>
                <a:effectLst/>
                <a:uLnTx/>
                <a:uFillTx/>
                <a:latin typeface="Calibri"/>
                <a:ea typeface="+mn-ea"/>
                <a:cs typeface="Calibri"/>
              </a:rPr>
              <a:t> </a:t>
            </a:r>
            <a:r>
              <a:rPr kumimoji="0" sz="1227" b="0" i="0" u="none" strike="noStrike" kern="1200" cap="none" spc="0" normalizeH="0" baseline="0" noProof="0">
                <a:ln>
                  <a:noFill/>
                </a:ln>
                <a:solidFill>
                  <a:srgbClr val="5999B0"/>
                </a:solidFill>
                <a:effectLst/>
                <a:uLnTx/>
                <a:uFillTx/>
                <a:latin typeface="Calibri"/>
                <a:ea typeface="+mn-ea"/>
                <a:cs typeface="Calibri"/>
              </a:rPr>
              <a:t>LOUIS</a:t>
            </a:r>
            <a:r>
              <a:rPr kumimoji="0" sz="1227" b="0" i="0" u="none" strike="noStrike" kern="1200" cap="none" spc="78" normalizeH="0" baseline="0" noProof="0">
                <a:ln>
                  <a:noFill/>
                </a:ln>
                <a:solidFill>
                  <a:srgbClr val="5999B0"/>
                </a:solidFill>
                <a:effectLst/>
                <a:uLnTx/>
                <a:uFillTx/>
                <a:latin typeface="Calibri"/>
                <a:ea typeface="+mn-ea"/>
                <a:cs typeface="Calibri"/>
              </a:rPr>
              <a:t> </a:t>
            </a:r>
            <a:r>
              <a:rPr kumimoji="0" sz="1227" b="0" i="0" u="none" strike="noStrike" kern="1200" cap="none" spc="37" normalizeH="0" baseline="0" noProof="0">
                <a:ln>
                  <a:noFill/>
                </a:ln>
                <a:solidFill>
                  <a:srgbClr val="5999B0"/>
                </a:solidFill>
                <a:effectLst/>
                <a:uLnTx/>
                <a:uFillTx/>
                <a:latin typeface="Calibri"/>
                <a:ea typeface="+mn-ea"/>
                <a:cs typeface="Calibri"/>
              </a:rPr>
              <a:t>DISTRICT</a:t>
            </a:r>
            <a:endParaRPr kumimoji="0" lang="en-US" sz="1227" b="0" i="0" u="none" strike="noStrike" kern="1200" cap="none" spc="0" normalizeH="0" baseline="0" noProof="0">
              <a:ln>
                <a:noFill/>
              </a:ln>
              <a:solidFill>
                <a:prstClr val="black"/>
              </a:solidFill>
              <a:effectLst/>
              <a:uLnTx/>
              <a:uFillTx/>
              <a:latin typeface="Calibri"/>
              <a:ea typeface="+mn-ea"/>
              <a:cs typeface="Calibri"/>
            </a:endParaRPr>
          </a:p>
        </p:txBody>
      </p:sp>
      <p:sp>
        <p:nvSpPr>
          <p:cNvPr id="5" name="object 3">
            <a:extLst>
              <a:ext uri="{FF2B5EF4-FFF2-40B4-BE49-F238E27FC236}">
                <a16:creationId xmlns:a16="http://schemas.microsoft.com/office/drawing/2014/main" id="{0351632B-B0F2-EBAD-6E8A-D67F956CF951}"/>
              </a:ext>
            </a:extLst>
          </p:cNvPr>
          <p:cNvSpPr txBox="1"/>
          <p:nvPr/>
        </p:nvSpPr>
        <p:spPr>
          <a:xfrm>
            <a:off x="1108355" y="650488"/>
            <a:ext cx="9983940" cy="220340"/>
          </a:xfrm>
          <a:prstGeom prst="rect">
            <a:avLst/>
          </a:prstGeom>
          <a:solidFill>
            <a:srgbClr val="11567C"/>
          </a:solidFill>
        </p:spPr>
        <p:txBody>
          <a:bodyPr vert="horz" wrap="square" lIns="0" tIns="0" rIns="0" bIns="0" rtlCol="0" anchor="t">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27275" marR="0" lvl="0" indent="0" algn="ctr" defTabSz="311719" rtl="0" eaLnBrk="1" fontAlgn="auto" latinLnBrk="0" hangingPunct="1">
              <a:lnSpc>
                <a:spcPct val="100000"/>
              </a:lnSpc>
              <a:spcBef>
                <a:spcPts val="0"/>
              </a:spcBef>
              <a:spcAft>
                <a:spcPts val="0"/>
              </a:spcAft>
              <a:buClrTx/>
              <a:buSzTx/>
              <a:buFontTx/>
              <a:buNone/>
              <a:tabLst/>
              <a:defRPr/>
            </a:pPr>
            <a:r>
              <a:rPr kumimoji="0" lang="en-US" sz="1432" b="1" i="0" u="none" strike="noStrike" kern="1200" cap="none" spc="181" normalizeH="0" baseline="0" noProof="0">
                <a:ln>
                  <a:noFill/>
                </a:ln>
                <a:solidFill>
                  <a:srgbClr val="FFFFFF"/>
                </a:solidFill>
                <a:effectLst/>
                <a:uLnTx/>
                <a:uFillTx/>
                <a:latin typeface="Calibri"/>
                <a:ea typeface="+mn-ea"/>
                <a:cs typeface="Calibri"/>
              </a:rPr>
              <a:t>SYSTEMIC FOREST MANAGEMENT – MANAGEMENT ACTIONS</a:t>
            </a:r>
            <a:endParaRPr kumimoji="0" lang="en-US" sz="1432" b="0" i="0" u="none" strike="noStrike" kern="1200" cap="none" spc="0" normalizeH="0" baseline="0" noProof="0">
              <a:ln>
                <a:noFill/>
              </a:ln>
              <a:solidFill>
                <a:prstClr val="black"/>
              </a:solidFill>
              <a:effectLst/>
              <a:uLnTx/>
              <a:uFillTx/>
              <a:latin typeface="Calibri"/>
              <a:ea typeface="+mn-ea"/>
              <a:cs typeface="Calibri"/>
            </a:endParaRPr>
          </a:p>
        </p:txBody>
      </p:sp>
      <p:sp>
        <p:nvSpPr>
          <p:cNvPr id="6" name="object 12">
            <a:extLst>
              <a:ext uri="{FF2B5EF4-FFF2-40B4-BE49-F238E27FC236}">
                <a16:creationId xmlns:a16="http://schemas.microsoft.com/office/drawing/2014/main" id="{190D89D8-7967-DFF0-169C-28039356865C}"/>
              </a:ext>
            </a:extLst>
          </p:cNvPr>
          <p:cNvSpPr txBox="1"/>
          <p:nvPr/>
        </p:nvSpPr>
        <p:spPr>
          <a:xfrm>
            <a:off x="1132719" y="867234"/>
            <a:ext cx="5294513" cy="2563116"/>
          </a:xfrm>
          <a:prstGeom prst="rect">
            <a:avLst/>
          </a:prstGeom>
        </p:spPr>
        <p:txBody>
          <a:bodyPr vert="horz" wrap="square" lIns="0" tIns="22080" rIns="0" bIns="0" rtlCol="0" anchor="t">
            <a:no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0" lvl="0" indent="0" algn="just" defTabSz="311719" rtl="0" eaLnBrk="1" fontAlgn="auto" latinLnBrk="0" hangingPunct="1">
              <a:lnSpc>
                <a:spcPct val="100000"/>
              </a:lnSpc>
              <a:spcBef>
                <a:spcPts val="173"/>
              </a:spcBef>
              <a:spcAft>
                <a:spcPts val="0"/>
              </a:spcAft>
              <a:buClrTx/>
              <a:buSzTx/>
              <a:buFontTx/>
              <a:buNone/>
              <a:tabLst/>
              <a:defRPr/>
            </a:pPr>
            <a:r>
              <a:rPr kumimoji="0" sz="886" b="1" i="0" u="none" strike="noStrike" kern="1200" cap="none" spc="65" normalizeH="0" baseline="0" noProof="0">
                <a:ln>
                  <a:noFill/>
                </a:ln>
                <a:solidFill>
                  <a:srgbClr val="11567C"/>
                </a:solidFill>
                <a:effectLst/>
                <a:uLnTx/>
                <a:uFillTx/>
                <a:latin typeface="Calibri"/>
                <a:ea typeface="+mn-ea"/>
                <a:cs typeface="Calibri"/>
              </a:rPr>
              <a:t>SUMMARY</a:t>
            </a:r>
            <a:endParaRPr kumimoji="0" sz="886" b="0" i="0" u="none" strike="noStrike" kern="1200" cap="none" spc="0" normalizeH="0" baseline="0" noProof="0">
              <a:ln>
                <a:noFill/>
              </a:ln>
              <a:solidFill>
                <a:prstClr val="black"/>
              </a:solidFill>
              <a:effectLst/>
              <a:uLnTx/>
              <a:uFillTx/>
              <a:latin typeface="Calibri"/>
              <a:ea typeface="+mn-ea"/>
              <a:cs typeface="Calibri"/>
            </a:endParaRPr>
          </a:p>
          <a:p>
            <a:pPr marL="8659" marR="3464" lvl="0" indent="0" algn="just" defTabSz="311719" rtl="0" eaLnBrk="1" fontAlgn="auto" latinLnBrk="0" hangingPunct="1">
              <a:lnSpc>
                <a:spcPct val="102299"/>
              </a:lnSpc>
              <a:spcBef>
                <a:spcPts val="82"/>
              </a:spcBef>
              <a:spcAft>
                <a:spcPts val="0"/>
              </a:spcAft>
              <a:buClrTx/>
              <a:buSzTx/>
              <a:buFontTx/>
              <a:buNone/>
              <a:tabLst/>
              <a:defRPr/>
            </a:pPr>
            <a:endParaRPr kumimoji="0" lang="en-US" sz="409" b="0" i="0" u="none" strike="noStrike" kern="1200" cap="none" spc="72" normalizeH="0" baseline="0" noProof="0">
              <a:ln>
                <a:noFill/>
              </a:ln>
              <a:solidFill>
                <a:srgbClr val="231F20"/>
              </a:solidFill>
              <a:effectLst/>
              <a:uLnTx/>
              <a:uFillTx/>
              <a:latin typeface="Calibri"/>
              <a:ea typeface="+mn-ea"/>
              <a:cs typeface="Calibri"/>
            </a:endParaRPr>
          </a:p>
          <a:p>
            <a:pPr marL="8659" marR="3464" lvl="0" indent="0" algn="just" defTabSz="311719" rtl="0" eaLnBrk="1" fontAlgn="auto" latinLnBrk="0" hangingPunct="1">
              <a:lnSpc>
                <a:spcPct val="102299"/>
              </a:lnSpc>
              <a:spcBef>
                <a:spcPts val="82"/>
              </a:spcBef>
              <a:spcAft>
                <a:spcPts val="0"/>
              </a:spcAft>
              <a:buClrTx/>
              <a:buSzTx/>
              <a:buFontTx/>
              <a:buNone/>
              <a:tabLst/>
              <a:defRPr/>
            </a:pPr>
            <a:r>
              <a:rPr kumimoji="0" lang="en-US" sz="818" b="0" i="0" u="none" strike="noStrike" kern="1200" cap="none" spc="72" normalizeH="0" baseline="0" noProof="0">
                <a:ln>
                  <a:noFill/>
                </a:ln>
                <a:solidFill>
                  <a:srgbClr val="231F20"/>
                </a:solidFill>
                <a:effectLst/>
                <a:uLnTx/>
                <a:uFillTx/>
                <a:latin typeface="Calibri"/>
                <a:ea typeface="+mn-ea"/>
                <a:cs typeface="Calibri"/>
              </a:rPr>
              <a:t>The Systemic Forest Management </a:t>
            </a:r>
            <a:r>
              <a:rPr lang="en-US" sz="818" spc="72">
                <a:solidFill>
                  <a:srgbClr val="231F20"/>
                </a:solidFill>
                <a:latin typeface="Calibri"/>
                <a:cs typeface="Calibri"/>
              </a:rPr>
              <a:t>Program</a:t>
            </a:r>
            <a:r>
              <a:rPr kumimoji="0" lang="en-US" sz="818" b="0" i="0" u="none" strike="noStrike" kern="1200" cap="none" spc="72" normalizeH="0" baseline="0" noProof="0">
                <a:ln>
                  <a:noFill/>
                </a:ln>
                <a:solidFill>
                  <a:srgbClr val="231F20"/>
                </a:solidFill>
                <a:effectLst/>
                <a:uLnTx/>
                <a:uFillTx/>
                <a:latin typeface="Calibri"/>
                <a:ea typeface="+mn-ea"/>
                <a:cs typeface="Calibri"/>
              </a:rPr>
              <a:t> will be implemented across the St. Paul, Rock Island, and St. Louis Districts. </a:t>
            </a:r>
            <a:r>
              <a:rPr lang="en-US" sz="818" spc="72">
                <a:solidFill>
                  <a:srgbClr val="231F20"/>
                </a:solidFill>
                <a:latin typeface="Calibri"/>
                <a:cs typeface="Calibri"/>
              </a:rPr>
              <a:t>FY25 and FY26 implementation:</a:t>
            </a:r>
            <a:endParaRPr lang="en-US" sz="818" b="0" i="0" u="none" strike="noStrike" kern="1200" cap="none" spc="72" normalizeH="0" baseline="0" noProof="0">
              <a:ln>
                <a:noFill/>
              </a:ln>
              <a:solidFill>
                <a:srgbClr val="231F20"/>
              </a:solidFill>
              <a:effectLst/>
              <a:uLnTx/>
              <a:uFillTx/>
              <a:latin typeface="Calibri"/>
              <a:ea typeface="Calibri"/>
              <a:cs typeface="Calibri"/>
            </a:endParaRPr>
          </a:p>
          <a:p>
            <a:pPr marL="8659" marR="3464" lvl="0" indent="0" algn="just" defTabSz="311719" rtl="0" eaLnBrk="1" fontAlgn="auto" latinLnBrk="0" hangingPunct="1">
              <a:lnSpc>
                <a:spcPct val="102299"/>
              </a:lnSpc>
              <a:spcBef>
                <a:spcPts val="82"/>
              </a:spcBef>
              <a:spcAft>
                <a:spcPts val="0"/>
              </a:spcAft>
              <a:buClrTx/>
              <a:buSzTx/>
              <a:buFontTx/>
              <a:buNone/>
              <a:tabLst/>
              <a:defRPr/>
            </a:pPr>
            <a:endParaRPr kumimoji="0" lang="en-US" sz="409" b="0" i="0" u="none" strike="noStrike" kern="1200" cap="none" spc="72" normalizeH="0" baseline="0" noProof="0">
              <a:ln>
                <a:noFill/>
              </a:ln>
              <a:solidFill>
                <a:srgbClr val="231F20"/>
              </a:solidFill>
              <a:effectLst/>
              <a:uLnTx/>
              <a:uFillTx/>
              <a:latin typeface="Calibri" panose="020F0502020204030204" pitchFamily="34" charset="0"/>
              <a:ea typeface="+mn-ea"/>
              <a:cs typeface="Calibri" panose="020F0502020204030204" pitchFamily="34" charset="0"/>
            </a:endParaRPr>
          </a:p>
          <a:p>
            <a:pPr marL="0" marR="0" lvl="0" indent="0" algn="l" defTabSz="270976" rtl="0" eaLnBrk="1" fontAlgn="auto" latinLnBrk="0" hangingPunct="1">
              <a:lnSpc>
                <a:spcPct val="100000"/>
              </a:lnSpc>
              <a:spcBef>
                <a:spcPts val="0"/>
              </a:spcBef>
              <a:spcAft>
                <a:spcPts val="0"/>
              </a:spcAft>
              <a:buClrTx/>
              <a:buSzTx/>
              <a:buFontTx/>
              <a:buNone/>
              <a:tabLst/>
              <a:defRPr/>
            </a:pPr>
            <a:r>
              <a:rPr kumimoji="0" lang="en-US" sz="886" b="1" i="0" u="none" strike="noStrike" kern="1200" cap="none" spc="0" normalizeH="0" baseline="0" noProof="0">
                <a:ln>
                  <a:noFill/>
                </a:ln>
                <a:solidFill>
                  <a:srgbClr val="000000"/>
                </a:solidFill>
                <a:effectLst/>
                <a:uLnTx/>
                <a:uFillTx/>
                <a:latin typeface="Calibri"/>
                <a:ea typeface="Calibri"/>
                <a:cs typeface="Calibri"/>
              </a:rPr>
              <a:t>St. Paul District (MVP)</a:t>
            </a:r>
            <a:endParaRPr lang="en-US" sz="886" b="1" i="0" u="none" strike="noStrike" kern="1200" cap="none" spc="0" normalizeH="0" baseline="0" noProof="0">
              <a:ln>
                <a:noFill/>
              </a:ln>
              <a:solidFill>
                <a:srgbClr val="000000"/>
              </a:solidFill>
              <a:effectLst/>
              <a:uLnTx/>
              <a:uFillTx/>
              <a:latin typeface="Calibri"/>
              <a:ea typeface="Calibri"/>
              <a:cs typeface="Calibri"/>
            </a:endParaRPr>
          </a:p>
          <a:p>
            <a:pPr marL="314750" lvl="1" indent="-119925" defTabSz="270976">
              <a:buFont typeface="Arial" panose="020B0604020202020204" pitchFamily="34" charset="0"/>
              <a:buChar char="•"/>
              <a:defRPr/>
            </a:pPr>
            <a:r>
              <a:rPr lang="en-US" sz="886">
                <a:solidFill>
                  <a:srgbClr val="000000"/>
                </a:solidFill>
                <a:latin typeface="Calibri"/>
                <a:ea typeface="Calibri"/>
                <a:cs typeface="Calibri"/>
              </a:rPr>
              <a:t>McNally Landing Woody Invasive Control (Pool 6)</a:t>
            </a:r>
            <a:endParaRPr lang="en-US" sz="886">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314750" lvl="1" indent="-119925" defTabSz="270976">
              <a:buFont typeface="Arial" panose="020B0604020202020204" pitchFamily="34" charset="0"/>
              <a:buChar char="•"/>
              <a:defRPr/>
            </a:pPr>
            <a:r>
              <a:rPr lang="en-US" sz="886">
                <a:solidFill>
                  <a:srgbClr val="000000"/>
                </a:solidFill>
                <a:latin typeface="Calibri"/>
                <a:ea typeface="Calibri"/>
                <a:cs typeface="Calibri"/>
              </a:rPr>
              <a:t>Goose Island Woody Invasive Control (Pool 8)</a:t>
            </a:r>
            <a:endParaRPr lang="en-US" sz="886">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194824" lvl="1" defTabSz="270976">
              <a:defRPr/>
            </a:pPr>
            <a:endParaRPr lang="en-US" sz="409">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0" marR="0" lvl="0" indent="0" algn="l" defTabSz="270976" rtl="0" eaLnBrk="1" fontAlgn="auto" latinLnBrk="0" hangingPunct="1">
              <a:lnSpc>
                <a:spcPct val="100000"/>
              </a:lnSpc>
              <a:spcBef>
                <a:spcPts val="0"/>
              </a:spcBef>
              <a:spcAft>
                <a:spcPts val="0"/>
              </a:spcAft>
              <a:buClrTx/>
              <a:buSzTx/>
              <a:buFontTx/>
              <a:buNone/>
              <a:tabLst/>
              <a:defRPr/>
            </a:pPr>
            <a:r>
              <a:rPr kumimoji="0" lang="en-US" sz="886" b="1" i="0" u="none" strike="noStrike" kern="1200" cap="none" spc="0" normalizeH="0" baseline="0" noProof="0">
                <a:ln>
                  <a:noFill/>
                </a:ln>
                <a:solidFill>
                  <a:srgbClr val="000000"/>
                </a:solidFill>
                <a:effectLst/>
                <a:uLnTx/>
                <a:uFillTx/>
                <a:latin typeface="Calibri"/>
                <a:ea typeface="Calibri"/>
                <a:cs typeface="Calibri"/>
              </a:rPr>
              <a:t>Rock Island District (MVR)</a:t>
            </a:r>
            <a:endParaRPr lang="en-US" sz="886" b="1" i="0" u="none" strike="noStrike" kern="1200" cap="none" spc="0" normalizeH="0" baseline="0" noProof="0">
              <a:ln>
                <a:noFill/>
              </a:ln>
              <a:solidFill>
                <a:srgbClr val="000000"/>
              </a:solidFill>
              <a:effectLst/>
              <a:uLnTx/>
              <a:uFillTx/>
              <a:latin typeface="Calibri"/>
              <a:ea typeface="Calibri"/>
              <a:cs typeface="Calibri"/>
            </a:endParaRPr>
          </a:p>
          <a:p>
            <a:pPr marL="314750" lvl="1" indent="-119925" defTabSz="270976">
              <a:buFont typeface="Arial" panose="020B0604020202020204" pitchFamily="34" charset="0"/>
              <a:buChar char="•"/>
              <a:defRPr/>
            </a:pPr>
            <a:r>
              <a:rPr lang="en-US" sz="886">
                <a:solidFill>
                  <a:srgbClr val="000000"/>
                </a:solidFill>
                <a:latin typeface="Calibri"/>
                <a:ea typeface="Calibri"/>
                <a:cs typeface="Calibri"/>
              </a:rPr>
              <a:t>Bunker Chute Planting (Pool 11)</a:t>
            </a:r>
            <a:endParaRPr lang="en-US" sz="886" b="0" i="0" u="none" strike="noStrike" kern="1200" cap="none" spc="0" normalizeH="0" baseline="0" noProof="0">
              <a:ln>
                <a:noFill/>
              </a:ln>
              <a:solidFill>
                <a:srgbClr val="000000"/>
              </a:solidFill>
              <a:effectLst/>
              <a:uLnTx/>
              <a:uFillTx/>
              <a:latin typeface="Calibri"/>
              <a:ea typeface="Calibri"/>
              <a:cs typeface="Calibri"/>
            </a:endParaRPr>
          </a:p>
          <a:p>
            <a:pPr marL="314750" lvl="1" indent="-119925" defTabSz="270976">
              <a:buFont typeface="Arial" panose="020B0604020202020204" pitchFamily="34" charset="0"/>
              <a:buChar char="•"/>
              <a:defRPr/>
            </a:pPr>
            <a:r>
              <a:rPr lang="fr-FR" sz="886">
                <a:solidFill>
                  <a:srgbClr val="000000"/>
                </a:solidFill>
                <a:latin typeface="Calibri"/>
                <a:ea typeface="Calibri"/>
                <a:cs typeface="Calibri"/>
              </a:rPr>
              <a:t>Forest Inventory </a:t>
            </a:r>
            <a:r>
              <a:rPr lang="fr-FR" sz="886" err="1">
                <a:solidFill>
                  <a:srgbClr val="000000"/>
                </a:solidFill>
                <a:latin typeface="Calibri"/>
                <a:ea typeface="Calibri"/>
                <a:cs typeface="Calibri"/>
              </a:rPr>
              <a:t>Contracts</a:t>
            </a:r>
            <a:r>
              <a:rPr lang="fr-FR" sz="886">
                <a:solidFill>
                  <a:srgbClr val="000000"/>
                </a:solidFill>
                <a:latin typeface="Calibri"/>
                <a:ea typeface="Calibri"/>
                <a:cs typeface="Calibri"/>
              </a:rPr>
              <a:t> ( Pool 14 – Pleasant Creek, Pool 17, and Pool 21) – Complete </a:t>
            </a:r>
            <a:endParaRPr lang="fr-FR" sz="886" b="0" i="0" u="none" strike="noStrike" kern="1200" cap="none" spc="0" normalizeH="0" baseline="0" noProof="0">
              <a:ln>
                <a:noFill/>
              </a:ln>
              <a:solidFill>
                <a:srgbClr val="000000"/>
              </a:solidFill>
              <a:effectLst/>
              <a:uLnTx/>
              <a:uFillTx/>
              <a:latin typeface="Calibri"/>
              <a:ea typeface="Calibri"/>
              <a:cs typeface="Calibri"/>
            </a:endParaRPr>
          </a:p>
          <a:p>
            <a:pPr marL="194824" lvl="1" defTabSz="270976">
              <a:defRPr/>
            </a:pPr>
            <a:endParaRPr lang="en-US" sz="409" b="0"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l" defTabSz="270976" rtl="0" eaLnBrk="1" fontAlgn="auto" latinLnBrk="0" hangingPunct="1">
              <a:lnSpc>
                <a:spcPct val="100000"/>
              </a:lnSpc>
              <a:spcBef>
                <a:spcPts val="0"/>
              </a:spcBef>
              <a:spcAft>
                <a:spcPts val="0"/>
              </a:spcAft>
              <a:buClrTx/>
              <a:buSzTx/>
              <a:buFontTx/>
              <a:buNone/>
              <a:tabLst/>
              <a:defRPr/>
            </a:pPr>
            <a:r>
              <a:rPr kumimoji="0" lang="en-US" sz="886" b="1" i="0" u="none" strike="noStrike" kern="1200" cap="none" spc="0" normalizeH="0" baseline="0" noProof="0">
                <a:ln>
                  <a:noFill/>
                </a:ln>
                <a:solidFill>
                  <a:srgbClr val="000000"/>
                </a:solidFill>
                <a:effectLst/>
                <a:uLnTx/>
                <a:uFillTx/>
                <a:latin typeface="Calibri"/>
                <a:ea typeface="Calibri"/>
                <a:cs typeface="Calibri"/>
              </a:rPr>
              <a:t>St. Louis District (MVS)</a:t>
            </a:r>
            <a:endParaRPr lang="en-US" sz="886" b="1" i="0" u="none" strike="noStrike" kern="1200" cap="none" spc="0" normalizeH="0" baseline="0" noProof="0">
              <a:ln>
                <a:noFill/>
              </a:ln>
              <a:solidFill>
                <a:srgbClr val="000000"/>
              </a:solidFill>
              <a:effectLst/>
              <a:uLnTx/>
              <a:uFillTx/>
              <a:latin typeface="Calibri"/>
              <a:ea typeface="Calibri"/>
              <a:cs typeface="Calibri"/>
            </a:endParaRPr>
          </a:p>
          <a:p>
            <a:pPr marL="314750" lvl="1" indent="-119925" defTabSz="270976">
              <a:buFont typeface="Arial" panose="020B0604020202020204" pitchFamily="34" charset="0"/>
              <a:buChar char="•"/>
              <a:defRPr/>
            </a:pPr>
            <a:r>
              <a:rPr lang="en-US" sz="886" err="1">
                <a:solidFill>
                  <a:srgbClr val="000000"/>
                </a:solidFill>
                <a:latin typeface="Calibri"/>
                <a:ea typeface="Calibri"/>
                <a:cs typeface="Calibri"/>
              </a:rPr>
              <a:t>Cuirve</a:t>
            </a:r>
            <a:r>
              <a:rPr lang="en-US" sz="886">
                <a:solidFill>
                  <a:srgbClr val="000000"/>
                </a:solidFill>
                <a:latin typeface="Calibri"/>
                <a:ea typeface="Calibri"/>
                <a:cs typeface="Calibri"/>
              </a:rPr>
              <a:t> Island TSI and Tree Planting (Pool 26) – Complete </a:t>
            </a:r>
          </a:p>
          <a:p>
            <a:pPr marL="314750" lvl="1" indent="-119925" defTabSz="270976">
              <a:buFont typeface="Arial" panose="020B0604020202020204" pitchFamily="34" charset="0"/>
              <a:buChar char="•"/>
              <a:defRPr/>
            </a:pPr>
            <a:r>
              <a:rPr lang="en-US" sz="886">
                <a:solidFill>
                  <a:srgbClr val="000000"/>
                </a:solidFill>
                <a:latin typeface="Calibri"/>
                <a:ea typeface="Calibri"/>
                <a:cs typeface="Calibri"/>
              </a:rPr>
              <a:t>Gilbert Island TSI and Tree Planting (Pool 26) – Complete </a:t>
            </a:r>
          </a:p>
          <a:p>
            <a:pPr marL="314750" lvl="1" indent="-119925" defTabSz="270976">
              <a:buFont typeface="Arial" panose="020B0604020202020204" pitchFamily="34" charset="0"/>
              <a:buChar char="•"/>
              <a:defRPr/>
            </a:pPr>
            <a:r>
              <a:rPr lang="en-US" sz="886">
                <a:solidFill>
                  <a:srgbClr val="000000"/>
                </a:solidFill>
                <a:latin typeface="Calibri"/>
                <a:ea typeface="Calibri"/>
                <a:cs typeface="Calibri"/>
              </a:rPr>
              <a:t>Mile 215 TSI and Tree Planting (Pool26) – Complete </a:t>
            </a:r>
          </a:p>
          <a:p>
            <a:pPr marL="314750" lvl="1" indent="-119925" defTabSz="270976">
              <a:spcAft>
                <a:spcPts val="409"/>
              </a:spcAft>
              <a:buFont typeface="Arial" panose="020B0604020202020204" pitchFamily="34" charset="0"/>
              <a:buChar char="•"/>
              <a:defRPr/>
            </a:pPr>
            <a:r>
              <a:rPr lang="en-US" sz="886">
                <a:solidFill>
                  <a:srgbClr val="000000"/>
                </a:solidFill>
                <a:latin typeface="Calibri"/>
                <a:ea typeface="Calibri"/>
                <a:cs typeface="Calibri"/>
              </a:rPr>
              <a:t>Portage Island Invasive Species Control (Pool 26)</a:t>
            </a:r>
            <a:endParaRPr kumimoji="0" lang="en-US" sz="784" b="0" i="0" u="none" strike="noStrike" kern="1200" cap="none" spc="72" normalizeH="0" baseline="0" noProof="0">
              <a:ln>
                <a:noFill/>
              </a:ln>
              <a:solidFill>
                <a:srgbClr val="231F20"/>
              </a:solidFill>
              <a:effectLst/>
              <a:uLnTx/>
              <a:uFillTx/>
              <a:latin typeface="Calibri"/>
              <a:ea typeface="+mn-ea"/>
              <a:cs typeface="Calibri"/>
            </a:endParaRPr>
          </a:p>
          <a:p>
            <a:pPr marL="8659" marR="3464" lvl="0" indent="0" algn="just" defTabSz="311719" rtl="0" eaLnBrk="1" fontAlgn="auto" latinLnBrk="0" hangingPunct="1">
              <a:lnSpc>
                <a:spcPct val="102299"/>
              </a:lnSpc>
              <a:spcBef>
                <a:spcPts val="82"/>
              </a:spcBef>
              <a:spcAft>
                <a:spcPts val="0"/>
              </a:spcAft>
              <a:buClrTx/>
              <a:buSzTx/>
              <a:buFontTx/>
              <a:buNone/>
              <a:tabLst/>
              <a:defRPr/>
            </a:pPr>
            <a:r>
              <a:rPr lang="en-US" sz="886" b="1">
                <a:solidFill>
                  <a:srgbClr val="000000"/>
                </a:solidFill>
                <a:latin typeface="Calibri"/>
                <a:ea typeface="Calibri"/>
                <a:cs typeface="Calibri"/>
              </a:rPr>
              <a:t>Forest Management Programmatic Environmental Assessment complete for all three districts. </a:t>
            </a:r>
          </a:p>
        </p:txBody>
      </p:sp>
      <p:pic>
        <p:nvPicPr>
          <p:cNvPr id="8" name="object 58">
            <a:extLst>
              <a:ext uri="{FF2B5EF4-FFF2-40B4-BE49-F238E27FC236}">
                <a16:creationId xmlns:a16="http://schemas.microsoft.com/office/drawing/2014/main" id="{2C84CDC5-7CB0-F5E2-D317-4BEFA46B1506}"/>
              </a:ext>
            </a:extLst>
          </p:cNvPr>
          <p:cNvPicPr>
            <a:picLocks noGrp="1" noRot="1" noMove="1" noResize="1" noEditPoints="1" noAdjustHandles="1" noChangeArrowheads="1" noChangeShapeType="1" noCrop="1"/>
          </p:cNvPicPr>
          <p:nvPr/>
        </p:nvPicPr>
        <p:blipFill>
          <a:blip r:embed="rId3" cstate="print"/>
          <a:stretch>
            <a:fillRect/>
          </a:stretch>
        </p:blipFill>
        <p:spPr>
          <a:xfrm>
            <a:off x="1108355" y="145462"/>
            <a:ext cx="614120" cy="467582"/>
          </a:xfrm>
          <a:prstGeom prst="rect">
            <a:avLst/>
          </a:prstGeom>
        </p:spPr>
      </p:pic>
      <p:sp>
        <p:nvSpPr>
          <p:cNvPr id="9" name="object 61">
            <a:extLst>
              <a:ext uri="{FF2B5EF4-FFF2-40B4-BE49-F238E27FC236}">
                <a16:creationId xmlns:a16="http://schemas.microsoft.com/office/drawing/2014/main" id="{E3108137-794E-C9A4-D70E-0A22223C0C9D}"/>
              </a:ext>
            </a:extLst>
          </p:cNvPr>
          <p:cNvSpPr txBox="1"/>
          <p:nvPr/>
        </p:nvSpPr>
        <p:spPr>
          <a:xfrm>
            <a:off x="1060248" y="3314032"/>
            <a:ext cx="5317801" cy="166492"/>
          </a:xfrm>
          <a:prstGeom prst="rect">
            <a:avLst/>
          </a:prstGeom>
          <a:solidFill>
            <a:srgbClr val="5999B0"/>
          </a:solidFill>
        </p:spPr>
        <p:txBody>
          <a:bodyPr vert="horz" wrap="square" lIns="0" tIns="0" rIns="0" bIns="0" rtlCol="0" anchor="t">
            <a:no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79229">
              <a:spcBef>
                <a:spcPts val="116"/>
              </a:spcBef>
              <a:defRPr/>
            </a:pPr>
            <a:endParaRPr lang="en-US" sz="886" b="1" i="0" u="none" strike="noStrike" kern="1200" cap="none" spc="68" normalizeH="0" baseline="0" noProof="0">
              <a:ln>
                <a:noFill/>
              </a:ln>
              <a:solidFill>
                <a:srgbClr val="FFFFFF"/>
              </a:solidFill>
              <a:effectLst/>
              <a:uLnTx/>
              <a:uFillTx/>
              <a:latin typeface="Calibri"/>
              <a:ea typeface="Calibri"/>
              <a:cs typeface="Calibri"/>
            </a:endParaRPr>
          </a:p>
        </p:txBody>
      </p:sp>
      <p:sp>
        <p:nvSpPr>
          <p:cNvPr id="59" name="object 120">
            <a:extLst>
              <a:ext uri="{FF2B5EF4-FFF2-40B4-BE49-F238E27FC236}">
                <a16:creationId xmlns:a16="http://schemas.microsoft.com/office/drawing/2014/main" id="{C34EBACA-58E4-F26A-9D5C-0B4A4EC4273C}"/>
              </a:ext>
            </a:extLst>
          </p:cNvPr>
          <p:cNvSpPr txBox="1"/>
          <p:nvPr/>
        </p:nvSpPr>
        <p:spPr>
          <a:xfrm>
            <a:off x="1064043" y="4222487"/>
            <a:ext cx="3163034" cy="2222866"/>
          </a:xfrm>
          <a:prstGeom prst="rect">
            <a:avLst/>
          </a:prstGeom>
          <a:solidFill>
            <a:srgbClr val="11567C"/>
          </a:solidFill>
        </p:spPr>
        <p:txBody>
          <a:bodyPr vert="horz" wrap="square" lIns="62345" tIns="40264" rIns="31173" bIns="43642" rtlCol="0" anchor="t">
            <a:no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270976" rtl="0" eaLnBrk="1" fontAlgn="auto" latinLnBrk="0" hangingPunct="1">
              <a:lnSpc>
                <a:spcPct val="100000"/>
              </a:lnSpc>
              <a:spcBef>
                <a:spcPts val="0"/>
              </a:spcBef>
              <a:spcAft>
                <a:spcPts val="409"/>
              </a:spcAft>
              <a:buClrTx/>
              <a:buSzTx/>
              <a:buFontTx/>
              <a:buNone/>
              <a:tabLst/>
              <a:defRPr/>
            </a:pPr>
            <a:r>
              <a:rPr lang="en-US" sz="886" b="1" spc="75">
                <a:solidFill>
                  <a:srgbClr val="FFFFFF"/>
                </a:solidFill>
                <a:latin typeface="Calibri"/>
                <a:cs typeface="Calibri"/>
              </a:rPr>
              <a:t>KEY ACTIVITIES</a:t>
            </a:r>
            <a:endParaRPr kumimoji="0" lang="en-US" sz="886" b="1" i="0" u="none" strike="noStrike" kern="1200" cap="none" spc="68" normalizeH="0" baseline="0" noProof="0">
              <a:ln>
                <a:noFill/>
              </a:ln>
              <a:solidFill>
                <a:prstClr val="white"/>
              </a:solidFill>
              <a:effectLst/>
              <a:uLnTx/>
              <a:uFillTx/>
              <a:latin typeface="Calibri"/>
              <a:ea typeface="+mn-ea"/>
              <a:cs typeface="Calibri"/>
            </a:endParaRPr>
          </a:p>
          <a:p>
            <a:pPr marL="116895" indent="-116895" defTabSz="270976">
              <a:buFont typeface="Arial" panose="020B0604020202020204" pitchFamily="34" charset="0"/>
              <a:buChar char="•"/>
              <a:defRPr/>
            </a:pPr>
            <a:r>
              <a:rPr lang="en-US" sz="886" b="1">
                <a:solidFill>
                  <a:prstClr val="white"/>
                </a:solidFill>
                <a:latin typeface="Calibri"/>
              </a:rPr>
              <a:t>Site</a:t>
            </a:r>
            <a:r>
              <a:rPr kumimoji="0" lang="en-US" sz="886" b="1" i="0" u="none" strike="noStrike" kern="1200" cap="none" spc="0" normalizeH="0" baseline="0" noProof="0">
                <a:ln>
                  <a:noFill/>
                </a:ln>
                <a:solidFill>
                  <a:prstClr val="white"/>
                </a:solidFill>
                <a:effectLst/>
                <a:uLnTx/>
                <a:uFillTx/>
                <a:latin typeface="Calibri"/>
                <a:ea typeface="+mn-ea"/>
                <a:cs typeface="+mn-cs"/>
              </a:rPr>
              <a:t> Preparation:</a:t>
            </a:r>
            <a:endParaRPr lang="en-US" sz="886" b="1" i="0" u="none" strike="noStrike" kern="1200" cap="none" spc="0" normalizeH="0" baseline="0" noProof="0">
              <a:ln>
                <a:noFill/>
              </a:ln>
              <a:solidFill>
                <a:prstClr val="white"/>
              </a:solidFill>
              <a:effectLst/>
              <a:uLnTx/>
              <a:uFillTx/>
              <a:latin typeface="Calibri"/>
              <a:ea typeface="Calibri"/>
              <a:cs typeface="Calibri"/>
            </a:endParaRPr>
          </a:p>
          <a:p>
            <a:pPr marL="198072" lvl="1" indent="-84424" defTabSz="270976">
              <a:buFont typeface="Arial" panose="020B0604020202020204" pitchFamily="34" charset="0"/>
              <a:buChar char="•"/>
              <a:defRPr/>
            </a:pPr>
            <a:r>
              <a:rPr kumimoji="0" lang="en-US" sz="886" b="0" i="0" u="none" strike="noStrike" kern="1200" cap="none" spc="0" normalizeH="0" baseline="0" noProof="0">
                <a:ln>
                  <a:noFill/>
                </a:ln>
                <a:solidFill>
                  <a:prstClr val="white"/>
                </a:solidFill>
                <a:effectLst/>
                <a:uLnTx/>
                <a:uFillTx/>
                <a:latin typeface="Calibri"/>
                <a:ea typeface="+mn-ea"/>
                <a:cs typeface="+mn-cs"/>
              </a:rPr>
              <a:t>Targeting Canopy Gaps: Focusing on areas with excessive </a:t>
            </a:r>
            <a:r>
              <a:rPr lang="en-US" sz="886">
                <a:solidFill>
                  <a:prstClr val="white"/>
                </a:solidFill>
                <a:latin typeface="Calibri"/>
              </a:rPr>
              <a:t>reed canary grass, wood nettle, and bur cucumber.</a:t>
            </a:r>
            <a:r>
              <a:rPr kumimoji="0" lang="en-US" sz="886" b="0" i="0" u="none" strike="noStrike" kern="1200" cap="none" spc="0" normalizeH="0" baseline="0" noProof="0">
                <a:ln>
                  <a:noFill/>
                </a:ln>
                <a:solidFill>
                  <a:prstClr val="white"/>
                </a:solidFill>
                <a:effectLst/>
                <a:uLnTx/>
                <a:uFillTx/>
                <a:latin typeface="Calibri"/>
                <a:ea typeface="+mn-ea"/>
                <a:cs typeface="+mn-cs"/>
              </a:rPr>
              <a:t> Areas will be forestry mulched then targeted for soil conditioning</a:t>
            </a:r>
            <a:endParaRPr lang="en-US" sz="886" b="0" i="0" u="none" strike="noStrike" kern="1200" cap="none" spc="0" normalizeH="0" baseline="0" noProof="0">
              <a:ln>
                <a:noFill/>
              </a:ln>
              <a:solidFill>
                <a:prstClr val="white"/>
              </a:solidFill>
              <a:effectLst/>
              <a:uLnTx/>
              <a:uFillTx/>
              <a:latin typeface="Calibri"/>
              <a:ea typeface="Calibri"/>
              <a:cs typeface="Calibri"/>
            </a:endParaRPr>
          </a:p>
          <a:p>
            <a:pPr marL="198072" lvl="1" indent="-84424" defTabSz="270976">
              <a:buFont typeface="Arial" panose="020B0604020202020204" pitchFamily="34" charset="0"/>
              <a:buChar char="•"/>
              <a:defRPr/>
            </a:pPr>
            <a:r>
              <a:rPr kumimoji="0" lang="en-US" sz="886" b="0" i="0" u="none" strike="noStrike" kern="1200" cap="none" spc="0" normalizeH="0" baseline="0" noProof="0">
                <a:ln>
                  <a:noFill/>
                </a:ln>
                <a:solidFill>
                  <a:prstClr val="white"/>
                </a:solidFill>
                <a:effectLst/>
                <a:uLnTx/>
                <a:uFillTx/>
                <a:latin typeface="Calibri"/>
                <a:ea typeface="+mn-ea"/>
                <a:cs typeface="+mn-cs"/>
              </a:rPr>
              <a:t>Soil Conditioning: Exposing bare soil to facilitate seed germination.</a:t>
            </a:r>
          </a:p>
          <a:p>
            <a:pPr marL="198072" lvl="1" indent="-84424" defTabSz="270976">
              <a:buFont typeface="Arial" panose="020B0604020202020204" pitchFamily="34" charset="0"/>
              <a:buChar char="•"/>
              <a:defRPr/>
            </a:pPr>
            <a:endParaRPr lang="en-US" sz="886" b="0" i="0" u="none" strike="noStrike" kern="1200" cap="none" spc="0" normalizeH="0" baseline="0" noProof="0">
              <a:ln>
                <a:noFill/>
              </a:ln>
              <a:solidFill>
                <a:prstClr val="white"/>
              </a:solidFill>
              <a:effectLst/>
              <a:uLnTx/>
              <a:uFillTx/>
              <a:latin typeface="Calibri"/>
              <a:ea typeface="Calibri"/>
              <a:cs typeface="Calibri"/>
            </a:endParaRPr>
          </a:p>
          <a:p>
            <a:pPr marL="116895" marR="0" lvl="0" indent="-116895" algn="l" defTabSz="270976"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886" b="1" i="0" u="none" strike="noStrike" kern="1200" cap="none" spc="0" normalizeH="0" baseline="0" noProof="0">
                <a:ln>
                  <a:noFill/>
                </a:ln>
                <a:solidFill>
                  <a:prstClr val="white"/>
                </a:solidFill>
                <a:effectLst/>
                <a:uLnTx/>
                <a:uFillTx/>
                <a:latin typeface="Calibri"/>
                <a:ea typeface="+mn-ea"/>
                <a:cs typeface="+mn-cs"/>
              </a:rPr>
              <a:t>Planting:</a:t>
            </a:r>
            <a:endParaRPr lang="en-US" sz="886" b="1" i="0" u="none" strike="noStrike" kern="1200" cap="none" spc="0" normalizeH="0" baseline="0" noProof="0">
              <a:ln>
                <a:noFill/>
              </a:ln>
              <a:solidFill>
                <a:prstClr val="white"/>
              </a:solidFill>
              <a:effectLst/>
              <a:uLnTx/>
              <a:uFillTx/>
              <a:latin typeface="Calibri"/>
              <a:ea typeface="Calibri"/>
              <a:cs typeface="Calibri"/>
            </a:endParaRPr>
          </a:p>
          <a:p>
            <a:pPr marL="198072" lvl="1" indent="-84424" defTabSz="270976">
              <a:buFont typeface="Arial" panose="020B0604020202020204" pitchFamily="34" charset="0"/>
              <a:buChar char="•"/>
              <a:defRPr/>
            </a:pPr>
            <a:r>
              <a:rPr kumimoji="0" lang="en-US" sz="886" b="0" i="0" u="none" strike="noStrike" kern="1200" cap="none" spc="0" normalizeH="0" baseline="0" noProof="0">
                <a:ln>
                  <a:noFill/>
                </a:ln>
                <a:solidFill>
                  <a:prstClr val="white"/>
                </a:solidFill>
                <a:effectLst/>
                <a:uLnTx/>
                <a:uFillTx/>
                <a:latin typeface="Calibri"/>
                <a:ea typeface="+mn-ea"/>
                <a:cs typeface="+mn-cs"/>
              </a:rPr>
              <a:t>Containerized Trees: Planting</a:t>
            </a:r>
            <a:r>
              <a:rPr lang="en-US" sz="886">
                <a:solidFill>
                  <a:prstClr val="white"/>
                </a:solidFill>
                <a:latin typeface="Calibri"/>
              </a:rPr>
              <a:t> swamp white</a:t>
            </a:r>
            <a:r>
              <a:rPr kumimoji="0" lang="en-US" sz="886" b="0" i="0" u="none" strike="noStrike" kern="1200" cap="none" spc="0" normalizeH="0" baseline="0" noProof="0">
                <a:ln>
                  <a:noFill/>
                </a:ln>
                <a:solidFill>
                  <a:prstClr val="white"/>
                </a:solidFill>
                <a:effectLst/>
                <a:uLnTx/>
                <a:uFillTx/>
                <a:latin typeface="Calibri"/>
                <a:ea typeface="+mn-ea"/>
                <a:cs typeface="+mn-cs"/>
              </a:rPr>
              <a:t> </a:t>
            </a:r>
            <a:r>
              <a:rPr lang="en-US" sz="886">
                <a:solidFill>
                  <a:prstClr val="white"/>
                </a:solidFill>
                <a:latin typeface="Calibri"/>
              </a:rPr>
              <a:t>and bur oak </a:t>
            </a:r>
            <a:r>
              <a:rPr kumimoji="0" lang="en-US" sz="886" b="0" i="0" u="none" strike="noStrike" kern="1200" cap="none" spc="0" normalizeH="0" baseline="0" noProof="0">
                <a:ln>
                  <a:noFill/>
                </a:ln>
                <a:solidFill>
                  <a:prstClr val="white"/>
                </a:solidFill>
                <a:effectLst/>
                <a:uLnTx/>
                <a:uFillTx/>
                <a:latin typeface="Calibri"/>
                <a:ea typeface="+mn-ea"/>
                <a:cs typeface="+mn-cs"/>
              </a:rPr>
              <a:t>in canopy gaps.</a:t>
            </a:r>
            <a:endParaRPr lang="en-US" sz="886" b="0" i="0" u="none" strike="noStrike" kern="1200" cap="none" spc="0" normalizeH="0" baseline="0" noProof="0">
              <a:ln>
                <a:noFill/>
              </a:ln>
              <a:solidFill>
                <a:prstClr val="white"/>
              </a:solidFill>
              <a:effectLst/>
              <a:uLnTx/>
              <a:uFillTx/>
              <a:latin typeface="Calibri"/>
              <a:ea typeface="Calibri"/>
              <a:cs typeface="Calibri"/>
            </a:endParaRPr>
          </a:p>
          <a:p>
            <a:pPr marL="198072" lvl="1" indent="-84424" defTabSz="270976">
              <a:buFont typeface="Arial" panose="020B0604020202020204" pitchFamily="34" charset="0"/>
              <a:buChar char="•"/>
              <a:defRPr/>
            </a:pPr>
            <a:r>
              <a:rPr lang="en-US" sz="886">
                <a:solidFill>
                  <a:prstClr val="white"/>
                </a:solidFill>
                <a:latin typeface="Calibri"/>
                <a:ea typeface="Calibri"/>
                <a:cs typeface="Calibri"/>
              </a:rPr>
              <a:t>Planting wet shrubs and willow cuttings in lower elevation areas.</a:t>
            </a:r>
            <a:endParaRPr lang="en-US" sz="886">
              <a:solidFill>
                <a:prstClr val="white"/>
              </a:solidFill>
              <a:latin typeface="Calibri"/>
            </a:endParaRPr>
          </a:p>
          <a:p>
            <a:pPr marL="198072" lvl="1" indent="-84424" defTabSz="270976">
              <a:buFont typeface="Arial" panose="020B0604020202020204" pitchFamily="34" charset="0"/>
              <a:buChar char="•"/>
              <a:defRPr/>
            </a:pPr>
            <a:r>
              <a:rPr kumimoji="0" lang="en-US" sz="886" b="0" i="0" u="none" strike="noStrike" kern="1200" cap="none" spc="0" normalizeH="0" baseline="0" noProof="0">
                <a:ln>
                  <a:noFill/>
                </a:ln>
                <a:solidFill>
                  <a:prstClr val="white"/>
                </a:solidFill>
                <a:effectLst/>
                <a:uLnTx/>
                <a:uFillTx/>
                <a:latin typeface="Calibri"/>
                <a:ea typeface="+mn-ea"/>
                <a:cs typeface="+mn-cs"/>
              </a:rPr>
              <a:t>Herbaceous Vegetation Control: Mowing or weed whacking to prevent competition.</a:t>
            </a:r>
            <a:endParaRPr lang="en-US" sz="886" b="0" i="0" u="none" strike="noStrike" kern="1200" cap="none" spc="0" normalizeH="0" baseline="0" noProof="0">
              <a:ln>
                <a:noFill/>
              </a:ln>
              <a:solidFill>
                <a:prstClr val="white"/>
              </a:solidFill>
              <a:effectLst/>
              <a:uLnTx/>
              <a:uFillTx/>
              <a:latin typeface="Calibri"/>
              <a:ea typeface="Calibri"/>
              <a:cs typeface="Calibri"/>
            </a:endParaRPr>
          </a:p>
          <a:p>
            <a:pPr marL="116895" marR="0" lvl="0" indent="-116895" algn="l" defTabSz="270976"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409" b="1" i="0" u="none" strike="noStrike" kern="1200" cap="none" spc="0" normalizeH="0" baseline="0" noProof="0">
              <a:ln>
                <a:noFill/>
              </a:ln>
              <a:solidFill>
                <a:prstClr val="white"/>
              </a:solidFill>
              <a:effectLst/>
              <a:uLnTx/>
              <a:uFillTx/>
              <a:latin typeface="Calibri"/>
              <a:ea typeface="+mn-ea"/>
              <a:cs typeface="+mn-cs"/>
            </a:endParaRPr>
          </a:p>
        </p:txBody>
      </p:sp>
      <p:sp>
        <p:nvSpPr>
          <p:cNvPr id="63" name="object 11">
            <a:extLst>
              <a:ext uri="{FF2B5EF4-FFF2-40B4-BE49-F238E27FC236}">
                <a16:creationId xmlns:a16="http://schemas.microsoft.com/office/drawing/2014/main" id="{C49577D8-0CDD-6246-6517-1E7812C9EE34}"/>
              </a:ext>
            </a:extLst>
          </p:cNvPr>
          <p:cNvSpPr txBox="1"/>
          <p:nvPr/>
        </p:nvSpPr>
        <p:spPr>
          <a:xfrm>
            <a:off x="1691047" y="3598254"/>
            <a:ext cx="4684675" cy="373406"/>
          </a:xfrm>
          <a:prstGeom prst="rect">
            <a:avLst/>
          </a:prstGeom>
        </p:spPr>
        <p:txBody>
          <a:bodyPr vert="horz" wrap="square" lIns="0" tIns="8226" rIns="0" bIns="0" rtlCol="0" anchor="t">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3464">
              <a:lnSpc>
                <a:spcPct val="102299"/>
              </a:lnSpc>
              <a:spcBef>
                <a:spcPts val="65"/>
              </a:spcBef>
              <a:defRPr/>
            </a:pPr>
            <a:r>
              <a:rPr lang="en-US" sz="784" spc="75">
                <a:solidFill>
                  <a:srgbClr val="231F20"/>
                </a:solidFill>
                <a:latin typeface="Calibri"/>
                <a:ea typeface="Calibri"/>
                <a:cs typeface="Calibri"/>
              </a:rPr>
              <a:t>The primary objectives are to increase species diversity, especially hard and soft mast producing species, to establish forest in non-forested openings, and to promote young forest. Other objectives include restoration of wet shrub habitat and reed canary grass control.</a:t>
            </a:r>
            <a:endParaRPr lang="en-US" sz="784" b="0" i="0" u="none" strike="noStrike" kern="1200" cap="none" spc="75" normalizeH="0" baseline="0" noProof="0">
              <a:ln>
                <a:noFill/>
              </a:ln>
              <a:solidFill>
                <a:srgbClr val="231F20"/>
              </a:solidFill>
              <a:effectLst/>
              <a:uLnTx/>
              <a:uFillTx/>
              <a:latin typeface="Calibri"/>
              <a:ea typeface="Calibri"/>
              <a:cs typeface="Calibri"/>
            </a:endParaRPr>
          </a:p>
        </p:txBody>
      </p:sp>
      <p:sp>
        <p:nvSpPr>
          <p:cNvPr id="67" name="Rectangle 66">
            <a:extLst>
              <a:ext uri="{FF2B5EF4-FFF2-40B4-BE49-F238E27FC236}">
                <a16:creationId xmlns:a16="http://schemas.microsoft.com/office/drawing/2014/main" id="{A61BF746-E44C-9651-3110-C85EFA895FF8}"/>
              </a:ext>
            </a:extLst>
          </p:cNvPr>
          <p:cNvSpPr/>
          <p:nvPr/>
        </p:nvSpPr>
        <p:spPr>
          <a:xfrm>
            <a:off x="896168" y="6469149"/>
            <a:ext cx="4512652" cy="3264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ctr" defTabSz="311719" rtl="0" eaLnBrk="1" fontAlgn="auto" latinLnBrk="0" hangingPunct="1">
              <a:lnSpc>
                <a:spcPct val="100000"/>
              </a:lnSpc>
              <a:spcBef>
                <a:spcPts val="0"/>
              </a:spcBef>
              <a:spcAft>
                <a:spcPts val="0"/>
              </a:spcAft>
              <a:buClrTx/>
              <a:buSzTx/>
              <a:buFontTx/>
              <a:buNone/>
              <a:tabLst/>
              <a:defRPr/>
            </a:pPr>
            <a:r>
              <a:rPr kumimoji="0" lang="en-US" sz="818" b="1" i="0" u="none" strike="noStrike" kern="1200" cap="none" spc="0" normalizeH="0" baseline="0" noProof="0">
                <a:ln>
                  <a:noFill/>
                </a:ln>
                <a:solidFill>
                  <a:srgbClr val="11567C"/>
                </a:solidFill>
                <a:effectLst/>
                <a:uLnTx/>
                <a:uFillTx/>
                <a:latin typeface="Calibri"/>
                <a:ea typeface="+mn-ea"/>
                <a:cs typeface="+mn-cs"/>
                <a:hlinkClick r:id="rId4"/>
              </a:rPr>
              <a:t>https://www.mvr.usace.army.mil/NESP/Ecosystem-Restoration/</a:t>
            </a:r>
            <a:r>
              <a:rPr kumimoji="0" lang="en-US" sz="818" b="1" i="0" u="none" strike="noStrike" kern="1200" cap="none" spc="0" normalizeH="0" baseline="0" noProof="0">
                <a:ln>
                  <a:noFill/>
                </a:ln>
                <a:solidFill>
                  <a:srgbClr val="11567C"/>
                </a:solidFill>
                <a:effectLst/>
                <a:uLnTx/>
                <a:uFillTx/>
                <a:latin typeface="Calibri"/>
                <a:ea typeface="+mn-ea"/>
                <a:cs typeface="+mn-cs"/>
              </a:rPr>
              <a:t> </a:t>
            </a:r>
          </a:p>
        </p:txBody>
      </p:sp>
      <p:sp>
        <p:nvSpPr>
          <p:cNvPr id="141" name="Rectangle: Rounded Corners 140">
            <a:extLst>
              <a:ext uri="{FF2B5EF4-FFF2-40B4-BE49-F238E27FC236}">
                <a16:creationId xmlns:a16="http://schemas.microsoft.com/office/drawing/2014/main" id="{4B0447AD-4178-F1D8-7A77-FBF002873453}"/>
              </a:ext>
            </a:extLst>
          </p:cNvPr>
          <p:cNvSpPr/>
          <p:nvPr/>
        </p:nvSpPr>
        <p:spPr>
          <a:xfrm>
            <a:off x="1227094" y="3635276"/>
            <a:ext cx="316997" cy="400022"/>
          </a:xfrm>
          <a:prstGeom prst="round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ctr" defTabSz="311719" rtl="0" eaLnBrk="1" fontAlgn="auto" latinLnBrk="0" hangingPunct="1">
              <a:lnSpc>
                <a:spcPct val="100000"/>
              </a:lnSpc>
              <a:spcBef>
                <a:spcPts val="0"/>
              </a:spcBef>
              <a:spcAft>
                <a:spcPts val="0"/>
              </a:spcAft>
              <a:buClrTx/>
              <a:buSzTx/>
              <a:buFontTx/>
              <a:buNone/>
              <a:tabLst/>
              <a:defRPr/>
            </a:pPr>
            <a:endParaRPr kumimoji="0" lang="en-US" sz="1227" b="0" i="0" u="none" strike="noStrike" kern="1200" cap="none" spc="0" normalizeH="0" baseline="0" noProof="0">
              <a:ln>
                <a:noFill/>
              </a:ln>
              <a:solidFill>
                <a:prstClr val="white"/>
              </a:solidFill>
              <a:effectLst/>
              <a:uLnTx/>
              <a:uFillTx/>
              <a:latin typeface="Calibri"/>
              <a:ea typeface="+mn-ea"/>
              <a:cs typeface="+mn-cs"/>
            </a:endParaRPr>
          </a:p>
        </p:txBody>
      </p:sp>
      <p:pic>
        <p:nvPicPr>
          <p:cNvPr id="140" name="Graphic 139" descr="Clipboard with solid fill">
            <a:extLst>
              <a:ext uri="{FF2B5EF4-FFF2-40B4-BE49-F238E27FC236}">
                <a16:creationId xmlns:a16="http://schemas.microsoft.com/office/drawing/2014/main" id="{E564F936-F885-43CF-4164-2DC47A96978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09431" y="3563816"/>
            <a:ext cx="539091" cy="539091"/>
          </a:xfrm>
          <a:prstGeom prst="rect">
            <a:avLst/>
          </a:prstGeom>
        </p:spPr>
      </p:pic>
      <p:sp>
        <p:nvSpPr>
          <p:cNvPr id="60" name="object 65">
            <a:extLst>
              <a:ext uri="{FF2B5EF4-FFF2-40B4-BE49-F238E27FC236}">
                <a16:creationId xmlns:a16="http://schemas.microsoft.com/office/drawing/2014/main" id="{E8736B7D-24DB-A1BC-5A48-036DC89A61EC}"/>
              </a:ext>
            </a:extLst>
          </p:cNvPr>
          <p:cNvSpPr txBox="1"/>
          <p:nvPr/>
        </p:nvSpPr>
        <p:spPr>
          <a:xfrm>
            <a:off x="1300923" y="3617045"/>
            <a:ext cx="161059" cy="432955"/>
          </a:xfrm>
          <a:prstGeom prst="rect">
            <a:avLst/>
          </a:prstGeom>
        </p:spPr>
        <p:txBody>
          <a:bodyPr vert="horz" wrap="square" lIns="0" tIns="8659"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0" lvl="0" indent="0" algn="l" defTabSz="311719" rtl="0" eaLnBrk="1" fontAlgn="auto" latinLnBrk="0" hangingPunct="1">
              <a:lnSpc>
                <a:spcPct val="100000"/>
              </a:lnSpc>
              <a:spcBef>
                <a:spcPts val="68"/>
              </a:spcBef>
              <a:spcAft>
                <a:spcPts val="0"/>
              </a:spcAft>
              <a:buClrTx/>
              <a:buSzTx/>
              <a:buFontTx/>
              <a:buNone/>
              <a:tabLst/>
              <a:defRPr/>
            </a:pPr>
            <a:r>
              <a:rPr kumimoji="0" sz="2727" b="1" i="0" u="none" strike="noStrike" kern="1200" cap="none" spc="-256" normalizeH="0" baseline="0" noProof="0">
                <a:ln>
                  <a:noFill/>
                </a:ln>
                <a:solidFill>
                  <a:prstClr val="white"/>
                </a:solidFill>
                <a:effectLst/>
                <a:uLnTx/>
                <a:uFillTx/>
                <a:latin typeface="Calibri"/>
                <a:ea typeface="+mn-ea"/>
                <a:cs typeface="Calibri"/>
              </a:rPr>
              <a:t>1</a:t>
            </a:r>
            <a:endParaRPr kumimoji="0" sz="2727" b="0" i="0" u="none" strike="noStrike" kern="1200" cap="none" spc="0" normalizeH="0" baseline="0" noProof="0">
              <a:ln>
                <a:noFill/>
              </a:ln>
              <a:solidFill>
                <a:prstClr val="white"/>
              </a:solidFill>
              <a:effectLst/>
              <a:uLnTx/>
              <a:uFillTx/>
              <a:latin typeface="Calibri"/>
              <a:ea typeface="+mn-ea"/>
              <a:cs typeface="Calibri"/>
            </a:endParaRPr>
          </a:p>
        </p:txBody>
      </p:sp>
      <p:sp>
        <p:nvSpPr>
          <p:cNvPr id="162" name="object 2">
            <a:extLst>
              <a:ext uri="{FF2B5EF4-FFF2-40B4-BE49-F238E27FC236}">
                <a16:creationId xmlns:a16="http://schemas.microsoft.com/office/drawing/2014/main" id="{A9F26708-B0E1-3E92-8EEC-612937F377C4}"/>
              </a:ext>
            </a:extLst>
          </p:cNvPr>
          <p:cNvSpPr txBox="1"/>
          <p:nvPr/>
        </p:nvSpPr>
        <p:spPr>
          <a:xfrm>
            <a:off x="6375722" y="6197134"/>
            <a:ext cx="1589203" cy="155637"/>
          </a:xfrm>
          <a:prstGeom prst="rect">
            <a:avLst/>
          </a:prstGeom>
        </p:spPr>
        <p:txBody>
          <a:bodyPr vert="horz" wrap="square" lIns="0" tIns="8659"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0" lvl="0" indent="0" algn="l" defTabSz="311719" rtl="0" eaLnBrk="1" fontAlgn="auto" latinLnBrk="0" hangingPunct="1">
              <a:lnSpc>
                <a:spcPct val="100000"/>
              </a:lnSpc>
              <a:spcBef>
                <a:spcPts val="68"/>
              </a:spcBef>
              <a:spcAft>
                <a:spcPts val="0"/>
              </a:spcAft>
              <a:buClrTx/>
              <a:buSzTx/>
              <a:buFontTx/>
              <a:buNone/>
              <a:tabLst/>
              <a:defRPr/>
            </a:pPr>
            <a:r>
              <a:rPr kumimoji="0" sz="955" b="1" i="0" u="none" strike="noStrike" kern="1200" cap="none" spc="95" normalizeH="0" baseline="0" noProof="0">
                <a:ln>
                  <a:noFill/>
                </a:ln>
                <a:solidFill>
                  <a:srgbClr val="556162"/>
                </a:solidFill>
                <a:effectLst/>
                <a:uLnTx/>
                <a:uFillTx/>
                <a:latin typeface="Calibri"/>
                <a:ea typeface="+mn-ea"/>
                <a:cs typeface="Calibri"/>
              </a:rPr>
              <a:t>P</a:t>
            </a:r>
            <a:r>
              <a:rPr kumimoji="0" lang="en-US" sz="955" b="1" i="0" u="none" strike="noStrike" kern="1200" cap="none" spc="95" normalizeH="0" baseline="0" noProof="0">
                <a:ln>
                  <a:noFill/>
                </a:ln>
                <a:solidFill>
                  <a:srgbClr val="556162"/>
                </a:solidFill>
                <a:effectLst/>
                <a:uLnTx/>
                <a:uFillTx/>
                <a:latin typeface="Calibri"/>
                <a:ea typeface="+mn-ea"/>
                <a:cs typeface="Calibri"/>
              </a:rPr>
              <a:t>ROGRAM P</a:t>
            </a:r>
            <a:r>
              <a:rPr kumimoji="0" sz="955" b="1" i="0" u="none" strike="noStrike" kern="1200" cap="none" spc="95" normalizeH="0" baseline="0" noProof="0">
                <a:ln>
                  <a:noFill/>
                </a:ln>
                <a:solidFill>
                  <a:srgbClr val="556162"/>
                </a:solidFill>
                <a:effectLst/>
                <a:uLnTx/>
                <a:uFillTx/>
                <a:latin typeface="Calibri"/>
                <a:ea typeface="+mn-ea"/>
                <a:cs typeface="Calibri"/>
              </a:rPr>
              <a:t>ARTNERS</a:t>
            </a:r>
            <a:endParaRPr kumimoji="0" sz="955" b="0" i="0" u="none" strike="noStrike" kern="1200" cap="none" spc="0" normalizeH="0" baseline="0" noProof="0">
              <a:ln>
                <a:noFill/>
              </a:ln>
              <a:solidFill>
                <a:prstClr val="black"/>
              </a:solidFill>
              <a:effectLst/>
              <a:uLnTx/>
              <a:uFillTx/>
              <a:latin typeface="Calibri"/>
              <a:ea typeface="+mn-ea"/>
              <a:cs typeface="Calibri"/>
            </a:endParaRPr>
          </a:p>
        </p:txBody>
      </p:sp>
      <p:pic>
        <p:nvPicPr>
          <p:cNvPr id="163" name="object 3">
            <a:extLst>
              <a:ext uri="{FF2B5EF4-FFF2-40B4-BE49-F238E27FC236}">
                <a16:creationId xmlns:a16="http://schemas.microsoft.com/office/drawing/2014/main" id="{145971D8-941C-F7C6-C94E-47234E8ADCCD}"/>
              </a:ext>
            </a:extLst>
          </p:cNvPr>
          <p:cNvPicPr/>
          <p:nvPr/>
        </p:nvPicPr>
        <p:blipFill>
          <a:blip r:embed="rId6" cstate="print"/>
          <a:stretch>
            <a:fillRect/>
          </a:stretch>
        </p:blipFill>
        <p:spPr>
          <a:xfrm>
            <a:off x="7543894" y="6334550"/>
            <a:ext cx="339350" cy="405245"/>
          </a:xfrm>
          <a:prstGeom prst="rect">
            <a:avLst/>
          </a:prstGeom>
        </p:spPr>
      </p:pic>
      <p:pic>
        <p:nvPicPr>
          <p:cNvPr id="165" name="object 5">
            <a:extLst>
              <a:ext uri="{FF2B5EF4-FFF2-40B4-BE49-F238E27FC236}">
                <a16:creationId xmlns:a16="http://schemas.microsoft.com/office/drawing/2014/main" id="{973E221F-F01D-1861-1913-83051DBAED05}"/>
              </a:ext>
            </a:extLst>
          </p:cNvPr>
          <p:cNvPicPr/>
          <p:nvPr/>
        </p:nvPicPr>
        <p:blipFill>
          <a:blip r:embed="rId7" cstate="print"/>
          <a:stretch>
            <a:fillRect/>
          </a:stretch>
        </p:blipFill>
        <p:spPr>
          <a:xfrm>
            <a:off x="9249990" y="6300567"/>
            <a:ext cx="506868" cy="354162"/>
          </a:xfrm>
          <a:prstGeom prst="rect">
            <a:avLst/>
          </a:prstGeom>
        </p:spPr>
      </p:pic>
      <p:pic>
        <p:nvPicPr>
          <p:cNvPr id="166" name="object 6">
            <a:extLst>
              <a:ext uri="{FF2B5EF4-FFF2-40B4-BE49-F238E27FC236}">
                <a16:creationId xmlns:a16="http://schemas.microsoft.com/office/drawing/2014/main" id="{60DD9D26-BAA6-FF28-D5A1-C8A55F88816F}"/>
              </a:ext>
            </a:extLst>
          </p:cNvPr>
          <p:cNvPicPr/>
          <p:nvPr/>
        </p:nvPicPr>
        <p:blipFill>
          <a:blip r:embed="rId8" cstate="print"/>
          <a:stretch>
            <a:fillRect/>
          </a:stretch>
        </p:blipFill>
        <p:spPr>
          <a:xfrm>
            <a:off x="6385741" y="6445591"/>
            <a:ext cx="489919" cy="209849"/>
          </a:xfrm>
          <a:prstGeom prst="rect">
            <a:avLst/>
          </a:prstGeom>
        </p:spPr>
      </p:pic>
      <p:grpSp>
        <p:nvGrpSpPr>
          <p:cNvPr id="170" name="object 10">
            <a:extLst>
              <a:ext uri="{FF2B5EF4-FFF2-40B4-BE49-F238E27FC236}">
                <a16:creationId xmlns:a16="http://schemas.microsoft.com/office/drawing/2014/main" id="{228A09C7-64AB-1309-A500-B80BCE88AD91}"/>
              </a:ext>
            </a:extLst>
          </p:cNvPr>
          <p:cNvGrpSpPr/>
          <p:nvPr/>
        </p:nvGrpSpPr>
        <p:grpSpPr>
          <a:xfrm>
            <a:off x="10832589" y="6243852"/>
            <a:ext cx="260206" cy="467591"/>
            <a:chOff x="8066227" y="9035783"/>
            <a:chExt cx="381635" cy="685800"/>
          </a:xfrm>
        </p:grpSpPr>
        <p:pic>
          <p:nvPicPr>
            <p:cNvPr id="171" name="object 11">
              <a:extLst>
                <a:ext uri="{FF2B5EF4-FFF2-40B4-BE49-F238E27FC236}">
                  <a16:creationId xmlns:a16="http://schemas.microsoft.com/office/drawing/2014/main" id="{B847AF3F-38C5-FFEA-FE5A-3E832E9F97BE}"/>
                </a:ext>
              </a:extLst>
            </p:cNvPr>
            <p:cNvPicPr/>
            <p:nvPr/>
          </p:nvPicPr>
          <p:blipFill>
            <a:blip r:embed="rId9" cstate="print"/>
            <a:stretch>
              <a:fillRect/>
            </a:stretch>
          </p:blipFill>
          <p:spPr>
            <a:xfrm>
              <a:off x="8079146" y="9037763"/>
              <a:ext cx="360173" cy="677308"/>
            </a:xfrm>
            <a:prstGeom prst="rect">
              <a:avLst/>
            </a:prstGeom>
          </p:spPr>
        </p:pic>
        <p:sp>
          <p:nvSpPr>
            <p:cNvPr id="172" name="object 12">
              <a:extLst>
                <a:ext uri="{FF2B5EF4-FFF2-40B4-BE49-F238E27FC236}">
                  <a16:creationId xmlns:a16="http://schemas.microsoft.com/office/drawing/2014/main" id="{DE130977-27BE-24F7-C0B0-F12F44A21A38}"/>
                </a:ext>
              </a:extLst>
            </p:cNvPr>
            <p:cNvSpPr/>
            <p:nvPr/>
          </p:nvSpPr>
          <p:spPr>
            <a:xfrm>
              <a:off x="8067814" y="9037370"/>
              <a:ext cx="378460" cy="682625"/>
            </a:xfrm>
            <a:custGeom>
              <a:avLst/>
              <a:gdLst/>
              <a:ahLst/>
              <a:cxnLst/>
              <a:rect l="l" t="t" r="r" b="b"/>
              <a:pathLst>
                <a:path w="378459" h="682625">
                  <a:moveTo>
                    <a:pt x="0" y="682624"/>
                  </a:moveTo>
                  <a:lnTo>
                    <a:pt x="378294" y="682624"/>
                  </a:lnTo>
                  <a:lnTo>
                    <a:pt x="378294" y="0"/>
                  </a:lnTo>
                  <a:lnTo>
                    <a:pt x="0" y="0"/>
                  </a:lnTo>
                  <a:lnTo>
                    <a:pt x="0" y="682624"/>
                  </a:lnTo>
                  <a:close/>
                </a:path>
              </a:pathLst>
            </a:custGeom>
            <a:ln w="3175">
              <a:solidFill>
                <a:srgbClr val="231F20"/>
              </a:solidFill>
            </a:ln>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73" name="object 13">
            <a:extLst>
              <a:ext uri="{FF2B5EF4-FFF2-40B4-BE49-F238E27FC236}">
                <a16:creationId xmlns:a16="http://schemas.microsoft.com/office/drawing/2014/main" id="{5167449F-A6E3-023C-416D-07B9EFB81978}"/>
              </a:ext>
            </a:extLst>
          </p:cNvPr>
          <p:cNvGrpSpPr/>
          <p:nvPr/>
        </p:nvGrpSpPr>
        <p:grpSpPr>
          <a:xfrm>
            <a:off x="7983464" y="6470390"/>
            <a:ext cx="290512" cy="123392"/>
            <a:chOff x="3374349" y="9536405"/>
            <a:chExt cx="426084" cy="180975"/>
          </a:xfrm>
        </p:grpSpPr>
        <p:pic>
          <p:nvPicPr>
            <p:cNvPr id="174" name="object 14">
              <a:extLst>
                <a:ext uri="{FF2B5EF4-FFF2-40B4-BE49-F238E27FC236}">
                  <a16:creationId xmlns:a16="http://schemas.microsoft.com/office/drawing/2014/main" id="{8F2CC692-F66F-9CED-5A46-D441E8CD11DE}"/>
                </a:ext>
              </a:extLst>
            </p:cNvPr>
            <p:cNvPicPr/>
            <p:nvPr/>
          </p:nvPicPr>
          <p:blipFill>
            <a:blip r:embed="rId10" cstate="print"/>
            <a:stretch>
              <a:fillRect/>
            </a:stretch>
          </p:blipFill>
          <p:spPr>
            <a:xfrm>
              <a:off x="3668186" y="9536405"/>
              <a:ext cx="131889" cy="180416"/>
            </a:xfrm>
            <a:prstGeom prst="rect">
              <a:avLst/>
            </a:prstGeom>
          </p:spPr>
        </p:pic>
        <p:sp>
          <p:nvSpPr>
            <p:cNvPr id="175" name="object 15">
              <a:extLst>
                <a:ext uri="{FF2B5EF4-FFF2-40B4-BE49-F238E27FC236}">
                  <a16:creationId xmlns:a16="http://schemas.microsoft.com/office/drawing/2014/main" id="{F79CB1D4-4A11-C7BB-8B0E-4458DD50FA3F}"/>
                </a:ext>
              </a:extLst>
            </p:cNvPr>
            <p:cNvSpPr/>
            <p:nvPr/>
          </p:nvSpPr>
          <p:spPr>
            <a:xfrm>
              <a:off x="3374349" y="9536405"/>
              <a:ext cx="303530" cy="180975"/>
            </a:xfrm>
            <a:custGeom>
              <a:avLst/>
              <a:gdLst/>
              <a:ahLst/>
              <a:cxnLst/>
              <a:rect l="l" t="t" r="r" b="b"/>
              <a:pathLst>
                <a:path w="303529" h="180975">
                  <a:moveTo>
                    <a:pt x="221500" y="0"/>
                  </a:moveTo>
                  <a:lnTo>
                    <a:pt x="200876" y="2763"/>
                  </a:lnTo>
                  <a:lnTo>
                    <a:pt x="183767" y="9602"/>
                  </a:lnTo>
                  <a:lnTo>
                    <a:pt x="170342" y="18339"/>
                  </a:lnTo>
                  <a:lnTo>
                    <a:pt x="160769" y="26797"/>
                  </a:lnTo>
                  <a:lnTo>
                    <a:pt x="148560" y="15200"/>
                  </a:lnTo>
                  <a:lnTo>
                    <a:pt x="135237" y="6811"/>
                  </a:lnTo>
                  <a:lnTo>
                    <a:pt x="120241" y="1717"/>
                  </a:lnTo>
                  <a:lnTo>
                    <a:pt x="103009" y="0"/>
                  </a:lnTo>
                  <a:lnTo>
                    <a:pt x="83323" y="2646"/>
                  </a:lnTo>
                  <a:lnTo>
                    <a:pt x="66763" y="9339"/>
                  </a:lnTo>
                  <a:lnTo>
                    <a:pt x="53442" y="18211"/>
                  </a:lnTo>
                  <a:lnTo>
                    <a:pt x="43472" y="27393"/>
                  </a:lnTo>
                  <a:lnTo>
                    <a:pt x="34836" y="6553"/>
                  </a:lnTo>
                  <a:lnTo>
                    <a:pt x="31559" y="4470"/>
                  </a:lnTo>
                  <a:lnTo>
                    <a:pt x="3568" y="4470"/>
                  </a:lnTo>
                  <a:lnTo>
                    <a:pt x="0" y="8039"/>
                  </a:lnTo>
                  <a:lnTo>
                    <a:pt x="0" y="12801"/>
                  </a:lnTo>
                  <a:lnTo>
                    <a:pt x="0" y="176834"/>
                  </a:lnTo>
                  <a:lnTo>
                    <a:pt x="3568" y="180708"/>
                  </a:lnTo>
                  <a:lnTo>
                    <a:pt x="59245" y="180708"/>
                  </a:lnTo>
                  <a:lnTo>
                    <a:pt x="63119" y="176834"/>
                  </a:lnTo>
                  <a:lnTo>
                    <a:pt x="63119" y="87820"/>
                  </a:lnTo>
                  <a:lnTo>
                    <a:pt x="65486" y="75320"/>
                  </a:lnTo>
                  <a:lnTo>
                    <a:pt x="72013" y="65528"/>
                  </a:lnTo>
                  <a:lnTo>
                    <a:pt x="81833" y="59141"/>
                  </a:lnTo>
                  <a:lnTo>
                    <a:pt x="94081" y="56857"/>
                  </a:lnTo>
                  <a:lnTo>
                    <a:pt x="106696" y="59551"/>
                  </a:lnTo>
                  <a:lnTo>
                    <a:pt x="115292" y="66794"/>
                  </a:lnTo>
                  <a:lnTo>
                    <a:pt x="120204" y="77330"/>
                  </a:lnTo>
                  <a:lnTo>
                    <a:pt x="121767" y="89903"/>
                  </a:lnTo>
                  <a:lnTo>
                    <a:pt x="121767" y="176834"/>
                  </a:lnTo>
                  <a:lnTo>
                    <a:pt x="125336" y="180708"/>
                  </a:lnTo>
                  <a:lnTo>
                    <a:pt x="177139" y="180708"/>
                  </a:lnTo>
                  <a:lnTo>
                    <a:pt x="180708" y="176834"/>
                  </a:lnTo>
                  <a:lnTo>
                    <a:pt x="180708" y="86931"/>
                  </a:lnTo>
                  <a:lnTo>
                    <a:pt x="183136" y="74945"/>
                  </a:lnTo>
                  <a:lnTo>
                    <a:pt x="189641" y="65417"/>
                  </a:lnTo>
                  <a:lnTo>
                    <a:pt x="199048" y="59128"/>
                  </a:lnTo>
                  <a:lnTo>
                    <a:pt x="210185" y="56857"/>
                  </a:lnTo>
                  <a:lnTo>
                    <a:pt x="223331" y="59551"/>
                  </a:lnTo>
                  <a:lnTo>
                    <a:pt x="232514" y="66794"/>
                  </a:lnTo>
                  <a:lnTo>
                    <a:pt x="237902" y="77330"/>
                  </a:lnTo>
                  <a:lnTo>
                    <a:pt x="239661" y="89903"/>
                  </a:lnTo>
                  <a:lnTo>
                    <a:pt x="239661" y="176834"/>
                  </a:lnTo>
                  <a:lnTo>
                    <a:pt x="243230" y="180708"/>
                  </a:lnTo>
                  <a:lnTo>
                    <a:pt x="299504" y="180708"/>
                  </a:lnTo>
                  <a:lnTo>
                    <a:pt x="303072" y="176834"/>
                  </a:lnTo>
                  <a:lnTo>
                    <a:pt x="303072" y="92583"/>
                  </a:lnTo>
                  <a:lnTo>
                    <a:pt x="298029" y="56894"/>
                  </a:lnTo>
                  <a:lnTo>
                    <a:pt x="282827" y="27427"/>
                  </a:lnTo>
                  <a:lnTo>
                    <a:pt x="257354" y="7391"/>
                  </a:lnTo>
                  <a:lnTo>
                    <a:pt x="221500" y="0"/>
                  </a:lnTo>
                  <a:close/>
                </a:path>
              </a:pathLst>
            </a:custGeom>
            <a:solidFill>
              <a:srgbClr val="00365F"/>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grpSp>
      <p:pic>
        <p:nvPicPr>
          <p:cNvPr id="176" name="object 16">
            <a:extLst>
              <a:ext uri="{FF2B5EF4-FFF2-40B4-BE49-F238E27FC236}">
                <a16:creationId xmlns:a16="http://schemas.microsoft.com/office/drawing/2014/main" id="{3D634A3B-27E3-AF8A-1A6B-106FBB993491}"/>
              </a:ext>
            </a:extLst>
          </p:cNvPr>
          <p:cNvPicPr/>
          <p:nvPr/>
        </p:nvPicPr>
        <p:blipFill>
          <a:blip r:embed="rId11" cstate="print"/>
          <a:stretch>
            <a:fillRect/>
          </a:stretch>
        </p:blipFill>
        <p:spPr>
          <a:xfrm>
            <a:off x="8291293" y="6469150"/>
            <a:ext cx="878110" cy="124632"/>
          </a:xfrm>
          <a:prstGeom prst="rect">
            <a:avLst/>
          </a:prstGeom>
        </p:spPr>
      </p:pic>
      <p:sp>
        <p:nvSpPr>
          <p:cNvPr id="178" name="object 18">
            <a:extLst>
              <a:ext uri="{FF2B5EF4-FFF2-40B4-BE49-F238E27FC236}">
                <a16:creationId xmlns:a16="http://schemas.microsoft.com/office/drawing/2014/main" id="{134676B4-7DFE-359A-915C-A4E52C28AC4E}"/>
              </a:ext>
            </a:extLst>
          </p:cNvPr>
          <p:cNvSpPr/>
          <p:nvPr/>
        </p:nvSpPr>
        <p:spPr>
          <a:xfrm>
            <a:off x="6380750" y="6131013"/>
            <a:ext cx="4711545" cy="31172"/>
          </a:xfrm>
          <a:custGeom>
            <a:avLst/>
            <a:gdLst/>
            <a:ahLst/>
            <a:cxnLst/>
            <a:rect l="l" t="t" r="r" b="b"/>
            <a:pathLst>
              <a:path w="8089265" h="27940">
                <a:moveTo>
                  <a:pt x="8089226" y="0"/>
                </a:moveTo>
                <a:lnTo>
                  <a:pt x="0" y="0"/>
                </a:lnTo>
                <a:lnTo>
                  <a:pt x="0" y="27431"/>
                </a:lnTo>
                <a:lnTo>
                  <a:pt x="8089226" y="27431"/>
                </a:lnTo>
                <a:lnTo>
                  <a:pt x="8089226" y="0"/>
                </a:lnTo>
                <a:close/>
              </a:path>
            </a:pathLst>
          </a:custGeom>
          <a:solidFill>
            <a:srgbClr val="8DC640"/>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2" name="Date Placeholder 1">
            <a:extLst>
              <a:ext uri="{FF2B5EF4-FFF2-40B4-BE49-F238E27FC236}">
                <a16:creationId xmlns:a16="http://schemas.microsoft.com/office/drawing/2014/main" id="{9CB78445-F9B7-1215-DFB0-29D01BF938C0}"/>
              </a:ext>
            </a:extLst>
          </p:cNvPr>
          <p:cNvSpPr txBox="1">
            <a:spLocks/>
          </p:cNvSpPr>
          <p:nvPr/>
        </p:nvSpPr>
        <p:spPr>
          <a:xfrm>
            <a:off x="10287178" y="398663"/>
            <a:ext cx="952322" cy="365125"/>
          </a:xfrm>
          <a:prstGeom prst="rect">
            <a:avLst/>
          </a:prstGeom>
        </p:spPr>
        <p:txBody>
          <a:bodyPr vert="horz" lIns="62345" tIns="31173" rIns="62345" bIns="31173" rtlCol="0" anchor="ct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r>
              <a:rPr kumimoji="0" lang="en-US" sz="818" b="1"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As of </a:t>
            </a:r>
            <a:fld id="{F8230E51-FBC1-49D4-A05C-6F704DC34481}" type="datetime5">
              <a:rPr kumimoji="0" lang="en-US" sz="818" b="1" i="0" u="none" strike="noStrike" kern="1200" cap="none" spc="0" normalizeH="0" baseline="0" noProof="0" dirty="0" smtClean="0">
                <a:ln>
                  <a:noFill/>
                </a:ln>
                <a:solidFill>
                  <a:prstClr val="black"/>
                </a:solidFill>
                <a:effectLst/>
                <a:uLnTx/>
                <a:uFillTx/>
                <a:latin typeface="Calibri" panose="020F0502020204030204" pitchFamily="34" charset="0"/>
                <a:ea typeface="+mn-ea"/>
                <a:cs typeface="Calibri" panose="020F0502020204030204" pitchFamily="34" charset="0"/>
              </a:rPr>
              <a:pPr marL="0" marR="0" lvl="0" indent="0" algn="l" defTabSz="311719" rtl="0" eaLnBrk="1" fontAlgn="auto" latinLnBrk="0" hangingPunct="1">
                <a:lnSpc>
                  <a:spcPct val="100000"/>
                </a:lnSpc>
                <a:spcBef>
                  <a:spcPts val="0"/>
                </a:spcBef>
                <a:spcAft>
                  <a:spcPts val="0"/>
                </a:spcAft>
                <a:buClrTx/>
                <a:buSzTx/>
                <a:buFontTx/>
                <a:buNone/>
                <a:tabLst/>
                <a:defRPr/>
              </a:pPr>
              <a:t>28-Jul-26</a:t>
            </a:fld>
            <a:endParaRPr kumimoji="0" lang="en-US" sz="818" b="1"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nvGrpSpPr>
          <p:cNvPr id="3" name="object 7">
            <a:extLst>
              <a:ext uri="{FF2B5EF4-FFF2-40B4-BE49-F238E27FC236}">
                <a16:creationId xmlns:a16="http://schemas.microsoft.com/office/drawing/2014/main" id="{23989C0E-C664-4591-50D0-0460EE3C1F6E}"/>
              </a:ext>
            </a:extLst>
          </p:cNvPr>
          <p:cNvGrpSpPr/>
          <p:nvPr/>
        </p:nvGrpSpPr>
        <p:grpSpPr>
          <a:xfrm>
            <a:off x="6907289" y="6457442"/>
            <a:ext cx="565188" cy="169689"/>
            <a:chOff x="1418767" y="9352648"/>
            <a:chExt cx="1146175" cy="368935"/>
          </a:xfrm>
        </p:grpSpPr>
        <p:pic>
          <p:nvPicPr>
            <p:cNvPr id="7" name="object 8">
              <a:extLst>
                <a:ext uri="{FF2B5EF4-FFF2-40B4-BE49-F238E27FC236}">
                  <a16:creationId xmlns:a16="http://schemas.microsoft.com/office/drawing/2014/main" id="{93A22004-9CF0-A4BC-E4A4-9E360FA2718D}"/>
                </a:ext>
              </a:extLst>
            </p:cNvPr>
            <p:cNvPicPr/>
            <p:nvPr/>
          </p:nvPicPr>
          <p:blipFill>
            <a:blip r:embed="rId12" cstate="print"/>
            <a:stretch>
              <a:fillRect/>
            </a:stretch>
          </p:blipFill>
          <p:spPr>
            <a:xfrm>
              <a:off x="1444671" y="9378418"/>
              <a:ext cx="1094361" cy="314372"/>
            </a:xfrm>
            <a:prstGeom prst="rect">
              <a:avLst/>
            </a:prstGeom>
          </p:spPr>
        </p:pic>
        <p:sp>
          <p:nvSpPr>
            <p:cNvPr id="10" name="object 9">
              <a:extLst>
                <a:ext uri="{FF2B5EF4-FFF2-40B4-BE49-F238E27FC236}">
                  <a16:creationId xmlns:a16="http://schemas.microsoft.com/office/drawing/2014/main" id="{582A0E43-576E-260C-1FE0-92A22393C68F}"/>
                </a:ext>
              </a:extLst>
            </p:cNvPr>
            <p:cNvSpPr/>
            <p:nvPr/>
          </p:nvSpPr>
          <p:spPr>
            <a:xfrm>
              <a:off x="1420355" y="9354236"/>
              <a:ext cx="1143000" cy="365760"/>
            </a:xfrm>
            <a:custGeom>
              <a:avLst/>
              <a:gdLst/>
              <a:ahLst/>
              <a:cxnLst/>
              <a:rect l="l" t="t" r="r" b="b"/>
              <a:pathLst>
                <a:path w="1143000" h="365759">
                  <a:moveTo>
                    <a:pt x="0" y="365760"/>
                  </a:moveTo>
                  <a:lnTo>
                    <a:pt x="1143000" y="365760"/>
                  </a:lnTo>
                  <a:lnTo>
                    <a:pt x="1143000" y="0"/>
                  </a:lnTo>
                  <a:lnTo>
                    <a:pt x="0" y="0"/>
                  </a:lnTo>
                  <a:lnTo>
                    <a:pt x="0" y="365760"/>
                  </a:lnTo>
                  <a:close/>
                </a:path>
              </a:pathLst>
            </a:custGeom>
            <a:ln w="3175">
              <a:solidFill>
                <a:srgbClr val="231F20"/>
              </a:solidFill>
            </a:ln>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grpSp>
      <p:pic>
        <p:nvPicPr>
          <p:cNvPr id="12" name="object 4">
            <a:extLst>
              <a:ext uri="{FF2B5EF4-FFF2-40B4-BE49-F238E27FC236}">
                <a16:creationId xmlns:a16="http://schemas.microsoft.com/office/drawing/2014/main" id="{46F66621-D173-5F0C-8978-05EF953EB8B7}"/>
              </a:ext>
            </a:extLst>
          </p:cNvPr>
          <p:cNvPicPr>
            <a:picLocks noChangeAspect="1"/>
          </p:cNvPicPr>
          <p:nvPr/>
        </p:nvPicPr>
        <p:blipFill>
          <a:blip r:embed="rId13" cstate="print">
            <a:extLst>
              <a:ext uri="{28A0092B-C50C-407E-A947-70E740481C1C}">
                <a14:useLocalDpi xmlns:a14="http://schemas.microsoft.com/office/drawing/2010/main" val="0"/>
              </a:ext>
            </a:extLst>
          </a:blip>
          <a:srcRect/>
          <a:stretch/>
        </p:blipFill>
        <p:spPr>
          <a:xfrm>
            <a:off x="9760970" y="6381562"/>
            <a:ext cx="565694" cy="326448"/>
          </a:xfrm>
          <a:prstGeom prst="rect">
            <a:avLst/>
          </a:prstGeom>
        </p:spPr>
      </p:pic>
      <p:pic>
        <p:nvPicPr>
          <p:cNvPr id="177" name="object 17">
            <a:extLst>
              <a:ext uri="{FF2B5EF4-FFF2-40B4-BE49-F238E27FC236}">
                <a16:creationId xmlns:a16="http://schemas.microsoft.com/office/drawing/2014/main" id="{091D4D75-A60C-B262-95D4-F6BBEB91D4CA}"/>
              </a:ext>
            </a:extLst>
          </p:cNvPr>
          <p:cNvPicPr/>
          <p:nvPr/>
        </p:nvPicPr>
        <p:blipFill>
          <a:blip r:embed="rId14" cstate="print"/>
          <a:stretch>
            <a:fillRect/>
          </a:stretch>
        </p:blipFill>
        <p:spPr>
          <a:xfrm>
            <a:off x="10264302" y="6255807"/>
            <a:ext cx="495794" cy="443682"/>
          </a:xfrm>
          <a:prstGeom prst="rect">
            <a:avLst/>
          </a:prstGeom>
        </p:spPr>
      </p:pic>
      <p:pic>
        <p:nvPicPr>
          <p:cNvPr id="18" name="Picture 17">
            <a:extLst>
              <a:ext uri="{FF2B5EF4-FFF2-40B4-BE49-F238E27FC236}">
                <a16:creationId xmlns:a16="http://schemas.microsoft.com/office/drawing/2014/main" id="{209D72C7-95A3-9317-DAA1-F30B633E8A18}"/>
              </a:ext>
            </a:extLst>
          </p:cNvPr>
          <p:cNvPicPr>
            <a:picLocks noChangeAspect="1"/>
          </p:cNvPicPr>
          <p:nvPr/>
        </p:nvPicPr>
        <p:blipFill>
          <a:blip r:embed="rId15"/>
          <a:srcRect b="1183"/>
          <a:stretch>
            <a:fillRect/>
          </a:stretch>
        </p:blipFill>
        <p:spPr>
          <a:xfrm>
            <a:off x="6543151" y="926422"/>
            <a:ext cx="4590776" cy="5066209"/>
          </a:xfrm>
          <a:prstGeom prst="rect">
            <a:avLst/>
          </a:prstGeom>
        </p:spPr>
      </p:pic>
      <p:sp>
        <p:nvSpPr>
          <p:cNvPr id="11" name="Rectangle 10">
            <a:extLst>
              <a:ext uri="{FF2B5EF4-FFF2-40B4-BE49-F238E27FC236}">
                <a16:creationId xmlns:a16="http://schemas.microsoft.com/office/drawing/2014/main" id="{52063963-3B22-47F0-D2CC-767F15CA7718}"/>
              </a:ext>
            </a:extLst>
          </p:cNvPr>
          <p:cNvSpPr/>
          <p:nvPr/>
        </p:nvSpPr>
        <p:spPr>
          <a:xfrm>
            <a:off x="9576954" y="2296961"/>
            <a:ext cx="1264443" cy="19483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algn="ctr"/>
            <a:endParaRPr lang="en-US" sz="913"/>
          </a:p>
        </p:txBody>
      </p:sp>
      <p:sp>
        <p:nvSpPr>
          <p:cNvPr id="13" name="Rectangle 12">
            <a:extLst>
              <a:ext uri="{FF2B5EF4-FFF2-40B4-BE49-F238E27FC236}">
                <a16:creationId xmlns:a16="http://schemas.microsoft.com/office/drawing/2014/main" id="{95813141-7B93-51FC-54E9-BD8D20D47047}"/>
              </a:ext>
            </a:extLst>
          </p:cNvPr>
          <p:cNvSpPr/>
          <p:nvPr/>
        </p:nvSpPr>
        <p:spPr>
          <a:xfrm>
            <a:off x="9585721" y="2672538"/>
            <a:ext cx="1264443" cy="19483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algn="ctr"/>
            <a:endParaRPr lang="en-US" sz="913"/>
          </a:p>
        </p:txBody>
      </p:sp>
      <p:sp>
        <p:nvSpPr>
          <p:cNvPr id="14" name="Rectangle 13">
            <a:extLst>
              <a:ext uri="{FF2B5EF4-FFF2-40B4-BE49-F238E27FC236}">
                <a16:creationId xmlns:a16="http://schemas.microsoft.com/office/drawing/2014/main" id="{3A466319-E4E0-D027-067E-5013C6E4C300}"/>
              </a:ext>
            </a:extLst>
          </p:cNvPr>
          <p:cNvSpPr/>
          <p:nvPr/>
        </p:nvSpPr>
        <p:spPr>
          <a:xfrm flipV="1">
            <a:off x="9247756" y="2407155"/>
            <a:ext cx="1264443" cy="888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algn="ctr"/>
            <a:endParaRPr lang="en-US" sz="913"/>
          </a:p>
        </p:txBody>
      </p:sp>
      <p:sp>
        <p:nvSpPr>
          <p:cNvPr id="16" name="Rectangle 15">
            <a:extLst>
              <a:ext uri="{FF2B5EF4-FFF2-40B4-BE49-F238E27FC236}">
                <a16:creationId xmlns:a16="http://schemas.microsoft.com/office/drawing/2014/main" id="{931613C5-149C-6CD3-B575-D0F9EA539B76}"/>
              </a:ext>
            </a:extLst>
          </p:cNvPr>
          <p:cNvSpPr/>
          <p:nvPr/>
        </p:nvSpPr>
        <p:spPr>
          <a:xfrm flipV="1">
            <a:off x="9254250" y="2790319"/>
            <a:ext cx="1264443" cy="888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algn="ctr"/>
            <a:endParaRPr lang="en-US" sz="913"/>
          </a:p>
        </p:txBody>
      </p:sp>
      <p:sp>
        <p:nvSpPr>
          <p:cNvPr id="19" name="Rectangle 18">
            <a:extLst>
              <a:ext uri="{FF2B5EF4-FFF2-40B4-BE49-F238E27FC236}">
                <a16:creationId xmlns:a16="http://schemas.microsoft.com/office/drawing/2014/main" id="{76A94E7C-A59B-7E0F-E6CD-3DB4C6D9180F}"/>
              </a:ext>
            </a:extLst>
          </p:cNvPr>
          <p:cNvSpPr/>
          <p:nvPr/>
        </p:nvSpPr>
        <p:spPr>
          <a:xfrm>
            <a:off x="6755366" y="1106221"/>
            <a:ext cx="623455" cy="56110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algn="ctr"/>
            <a:endParaRPr lang="en-US" sz="913"/>
          </a:p>
        </p:txBody>
      </p:sp>
      <p:pic>
        <p:nvPicPr>
          <p:cNvPr id="22" name="Picture 21">
            <a:extLst>
              <a:ext uri="{FF2B5EF4-FFF2-40B4-BE49-F238E27FC236}">
                <a16:creationId xmlns:a16="http://schemas.microsoft.com/office/drawing/2014/main" id="{506629DA-8479-9067-134B-E83B84499C8D}"/>
              </a:ext>
            </a:extLst>
          </p:cNvPr>
          <p:cNvPicPr>
            <a:picLocks noChangeAspect="1"/>
          </p:cNvPicPr>
          <p:nvPr/>
        </p:nvPicPr>
        <p:blipFill>
          <a:blip r:embed="rId16"/>
          <a:stretch>
            <a:fillRect/>
          </a:stretch>
        </p:blipFill>
        <p:spPr>
          <a:xfrm>
            <a:off x="4292121" y="4308524"/>
            <a:ext cx="1989057" cy="1992043"/>
          </a:xfrm>
          <a:prstGeom prst="rect">
            <a:avLst/>
          </a:prstGeom>
        </p:spPr>
      </p:pic>
      <p:sp>
        <p:nvSpPr>
          <p:cNvPr id="15" name="Slide Number Placeholder 16">
            <a:extLst>
              <a:ext uri="{FF2B5EF4-FFF2-40B4-BE49-F238E27FC236}">
                <a16:creationId xmlns:a16="http://schemas.microsoft.com/office/drawing/2014/main" id="{3A83D823-18B6-D5C6-119E-F32E205EE97E}"/>
              </a:ext>
            </a:extLst>
          </p:cNvPr>
          <p:cNvSpPr>
            <a:spLocks noGrp="1"/>
          </p:cNvSpPr>
          <p:nvPr>
            <p:ph type="sldNum" sz="quarter" idx="4294967295"/>
          </p:nvPr>
        </p:nvSpPr>
        <p:spPr>
          <a:xfrm>
            <a:off x="11763375" y="6540500"/>
            <a:ext cx="428625" cy="3175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A37824-BB8D-4799-9845-F5B47B5E45C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653584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 name="Picture 86">
            <a:extLst>
              <a:ext uri="{FF2B5EF4-FFF2-40B4-BE49-F238E27FC236}">
                <a16:creationId xmlns:a16="http://schemas.microsoft.com/office/drawing/2014/main" id="{C0F0CB90-CD3C-8D5E-3DDC-7F03D1D2FA74}"/>
              </a:ext>
            </a:extLst>
          </p:cNvPr>
          <p:cNvPicPr>
            <a:picLocks noChangeAspect="1"/>
          </p:cNvPicPr>
          <p:nvPr/>
        </p:nvPicPr>
        <p:blipFill>
          <a:blip r:embed="rId3"/>
          <a:stretch>
            <a:fillRect/>
          </a:stretch>
        </p:blipFill>
        <p:spPr>
          <a:xfrm>
            <a:off x="609599" y="0"/>
            <a:ext cx="10972801" cy="6858000"/>
          </a:xfrm>
          <a:prstGeom prst="rect">
            <a:avLst/>
          </a:prstGeom>
        </p:spPr>
      </p:pic>
      <p:sp>
        <p:nvSpPr>
          <p:cNvPr id="4" name="object 2">
            <a:extLst>
              <a:ext uri="{FF2B5EF4-FFF2-40B4-BE49-F238E27FC236}">
                <a16:creationId xmlns:a16="http://schemas.microsoft.com/office/drawing/2014/main" id="{6387F66F-0754-2823-9E61-A5DB2A2C3705}"/>
              </a:ext>
            </a:extLst>
          </p:cNvPr>
          <p:cNvSpPr txBox="1">
            <a:spLocks noGrp="1" noRot="1" noMove="1" noResize="1" noEditPoints="1" noAdjustHandles="1" noChangeArrowheads="1" noChangeShapeType="1"/>
          </p:cNvSpPr>
          <p:nvPr/>
        </p:nvSpPr>
        <p:spPr>
          <a:xfrm>
            <a:off x="3268150" y="246041"/>
            <a:ext cx="5522335" cy="417946"/>
          </a:xfrm>
          <a:prstGeom prst="rect">
            <a:avLst/>
          </a:prstGeom>
        </p:spPr>
        <p:txBody>
          <a:bodyPr vert="horz" wrap="square" lIns="0" tIns="8659" rIns="0" bIns="0" rtlCol="0" anchor="t">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ctr" defTabSz="311719" rtl="0" eaLnBrk="1" fontAlgn="auto" latinLnBrk="0" hangingPunct="1">
              <a:lnSpc>
                <a:spcPct val="100000"/>
              </a:lnSpc>
              <a:spcBef>
                <a:spcPts val="68"/>
              </a:spcBef>
              <a:spcAft>
                <a:spcPts val="0"/>
              </a:spcAft>
              <a:buClrTx/>
              <a:buSzTx/>
              <a:buFontTx/>
              <a:buNone/>
              <a:tabLst/>
              <a:defRPr/>
            </a:pPr>
            <a:r>
              <a:rPr kumimoji="0" sz="1432" b="1" i="0" u="none" strike="noStrike" kern="1200" cap="none" spc="37" normalizeH="0" baseline="0" noProof="0">
                <a:ln>
                  <a:noFill/>
                </a:ln>
                <a:solidFill>
                  <a:srgbClr val="11567C"/>
                </a:solidFill>
                <a:effectLst/>
                <a:uLnTx/>
                <a:uFillTx/>
                <a:latin typeface="Calibri"/>
                <a:ea typeface="+mn-ea"/>
                <a:cs typeface="Calibri"/>
              </a:rPr>
              <a:t>NAVIGATION</a:t>
            </a:r>
            <a:r>
              <a:rPr kumimoji="0" sz="1432" b="1" i="0" u="none" strike="noStrike" kern="1200" cap="none" spc="75" normalizeH="0" baseline="0" noProof="0">
                <a:ln>
                  <a:noFill/>
                </a:ln>
                <a:solidFill>
                  <a:srgbClr val="11567C"/>
                </a:solidFill>
                <a:effectLst/>
                <a:uLnTx/>
                <a:uFillTx/>
                <a:latin typeface="Calibri"/>
                <a:ea typeface="+mn-ea"/>
                <a:cs typeface="Calibri"/>
              </a:rPr>
              <a:t> </a:t>
            </a:r>
            <a:r>
              <a:rPr kumimoji="0" sz="1432" b="1" i="0" u="none" strike="noStrike" kern="1200" cap="none" spc="48" normalizeH="0" baseline="0" noProof="0">
                <a:ln>
                  <a:noFill/>
                </a:ln>
                <a:solidFill>
                  <a:srgbClr val="11567C"/>
                </a:solidFill>
                <a:effectLst/>
                <a:uLnTx/>
                <a:uFillTx/>
                <a:latin typeface="Calibri"/>
                <a:ea typeface="+mn-ea"/>
                <a:cs typeface="Calibri"/>
              </a:rPr>
              <a:t>AND</a:t>
            </a:r>
            <a:r>
              <a:rPr kumimoji="0" sz="1432" b="1" i="0" u="none" strike="noStrike" kern="1200" cap="none" spc="116" normalizeH="0" baseline="0" noProof="0">
                <a:ln>
                  <a:noFill/>
                </a:ln>
                <a:solidFill>
                  <a:srgbClr val="11567C"/>
                </a:solidFill>
                <a:effectLst/>
                <a:uLnTx/>
                <a:uFillTx/>
                <a:latin typeface="Calibri"/>
                <a:ea typeface="+mn-ea"/>
                <a:cs typeface="Calibri"/>
              </a:rPr>
              <a:t> </a:t>
            </a:r>
            <a:r>
              <a:rPr kumimoji="0" sz="1432" b="1" i="0" u="none" strike="noStrike" kern="1200" cap="none" spc="82" normalizeH="0" baseline="0" noProof="0">
                <a:ln>
                  <a:noFill/>
                </a:ln>
                <a:solidFill>
                  <a:srgbClr val="11567C"/>
                </a:solidFill>
                <a:effectLst/>
                <a:uLnTx/>
                <a:uFillTx/>
                <a:latin typeface="Calibri"/>
                <a:ea typeface="+mn-ea"/>
                <a:cs typeface="Calibri"/>
              </a:rPr>
              <a:t>ECOSYSTEM</a:t>
            </a:r>
            <a:r>
              <a:rPr kumimoji="0" sz="1432" b="1" i="0" u="none" strike="noStrike" kern="1200" cap="none" spc="112" normalizeH="0" baseline="0" noProof="0">
                <a:ln>
                  <a:noFill/>
                </a:ln>
                <a:solidFill>
                  <a:srgbClr val="11567C"/>
                </a:solidFill>
                <a:effectLst/>
                <a:uLnTx/>
                <a:uFillTx/>
                <a:latin typeface="Calibri"/>
                <a:ea typeface="+mn-ea"/>
                <a:cs typeface="Calibri"/>
              </a:rPr>
              <a:t> </a:t>
            </a:r>
            <a:r>
              <a:rPr kumimoji="0" sz="1432" b="1" i="0" u="none" strike="noStrike" kern="1200" cap="none" spc="82" normalizeH="0" baseline="0" noProof="0">
                <a:ln>
                  <a:noFill/>
                </a:ln>
                <a:solidFill>
                  <a:srgbClr val="11567C"/>
                </a:solidFill>
                <a:effectLst/>
                <a:uLnTx/>
                <a:uFillTx/>
                <a:latin typeface="Calibri"/>
                <a:ea typeface="+mn-ea"/>
                <a:cs typeface="Calibri"/>
              </a:rPr>
              <a:t>SUSTAINABILITY</a:t>
            </a:r>
            <a:r>
              <a:rPr kumimoji="0" sz="1432" b="1" i="0" u="none" strike="noStrike" kern="1200" cap="none" spc="72" normalizeH="0" baseline="0" noProof="0">
                <a:ln>
                  <a:noFill/>
                </a:ln>
                <a:solidFill>
                  <a:srgbClr val="11567C"/>
                </a:solidFill>
                <a:effectLst/>
                <a:uLnTx/>
                <a:uFillTx/>
                <a:latin typeface="Calibri"/>
                <a:ea typeface="+mn-ea"/>
                <a:cs typeface="Calibri"/>
              </a:rPr>
              <a:t> </a:t>
            </a:r>
            <a:r>
              <a:rPr kumimoji="0" sz="1432" b="1" i="0" u="none" strike="noStrike" kern="1200" cap="none" spc="55" normalizeH="0" baseline="0" noProof="0">
                <a:ln>
                  <a:noFill/>
                </a:ln>
                <a:solidFill>
                  <a:srgbClr val="11567C"/>
                </a:solidFill>
                <a:effectLst/>
                <a:uLnTx/>
                <a:uFillTx/>
                <a:latin typeface="Calibri"/>
                <a:ea typeface="+mn-ea"/>
                <a:cs typeface="Calibri"/>
              </a:rPr>
              <a:t>PROGRAM</a:t>
            </a:r>
            <a:r>
              <a:rPr kumimoji="0" sz="1432" b="1" i="0" u="none" strike="noStrike" kern="1200" cap="none" spc="116" normalizeH="0" baseline="0" noProof="0">
                <a:ln>
                  <a:noFill/>
                </a:ln>
                <a:solidFill>
                  <a:srgbClr val="11567C"/>
                </a:solidFill>
                <a:effectLst/>
                <a:uLnTx/>
                <a:uFillTx/>
                <a:latin typeface="Calibri"/>
                <a:ea typeface="+mn-ea"/>
                <a:cs typeface="Calibri"/>
              </a:rPr>
              <a:t> </a:t>
            </a:r>
            <a:r>
              <a:rPr kumimoji="0" sz="1432" b="1" i="0" u="none" strike="noStrike" kern="1200" cap="none" spc="61" normalizeH="0" baseline="0" noProof="0">
                <a:ln>
                  <a:noFill/>
                </a:ln>
                <a:solidFill>
                  <a:srgbClr val="11567C"/>
                </a:solidFill>
                <a:effectLst/>
                <a:uLnTx/>
                <a:uFillTx/>
                <a:latin typeface="Calibri"/>
                <a:ea typeface="+mn-ea"/>
                <a:cs typeface="Calibri"/>
              </a:rPr>
              <a:t>(NESP)</a:t>
            </a:r>
            <a:endParaRPr kumimoji="0" lang="en-US" sz="1432" b="0" i="0" u="none" strike="noStrike" kern="1200" cap="none" spc="0" normalizeH="0" baseline="0" noProof="0">
              <a:ln>
                <a:noFill/>
              </a:ln>
              <a:solidFill>
                <a:prstClr val="black"/>
              </a:solidFill>
              <a:effectLst/>
              <a:uLnTx/>
              <a:uFillTx/>
              <a:latin typeface="Calibri"/>
              <a:ea typeface="+mn-ea"/>
              <a:cs typeface="Calibri"/>
            </a:endParaRPr>
          </a:p>
          <a:p>
            <a:pPr marL="3464" marR="0" lvl="0" indent="0" algn="ctr" defTabSz="311719" rtl="0" eaLnBrk="1" fontAlgn="auto" latinLnBrk="0" hangingPunct="1">
              <a:lnSpc>
                <a:spcPct val="100000"/>
              </a:lnSpc>
              <a:spcBef>
                <a:spcPts val="0"/>
              </a:spcBef>
              <a:spcAft>
                <a:spcPts val="0"/>
              </a:spcAft>
              <a:buClrTx/>
              <a:buSzTx/>
              <a:buFontTx/>
              <a:buNone/>
              <a:tabLst/>
              <a:defRPr/>
            </a:pPr>
            <a:r>
              <a:rPr kumimoji="0" sz="1227" b="0" i="0" u="none" strike="noStrike" kern="1200" cap="none" spc="0" normalizeH="0" baseline="0" noProof="0">
                <a:ln>
                  <a:noFill/>
                </a:ln>
                <a:solidFill>
                  <a:srgbClr val="5999B0"/>
                </a:solidFill>
                <a:effectLst/>
                <a:uLnTx/>
                <a:uFillTx/>
                <a:latin typeface="Calibri"/>
                <a:ea typeface="+mn-ea"/>
                <a:cs typeface="Calibri"/>
              </a:rPr>
              <a:t>ST.</a:t>
            </a:r>
            <a:r>
              <a:rPr kumimoji="0" sz="1227" b="0" i="0" u="none" strike="noStrike" kern="1200" cap="none" spc="75" normalizeH="0" baseline="0" noProof="0">
                <a:ln>
                  <a:noFill/>
                </a:ln>
                <a:solidFill>
                  <a:srgbClr val="5999B0"/>
                </a:solidFill>
                <a:effectLst/>
                <a:uLnTx/>
                <a:uFillTx/>
                <a:latin typeface="Calibri"/>
                <a:ea typeface="+mn-ea"/>
                <a:cs typeface="Calibri"/>
              </a:rPr>
              <a:t> </a:t>
            </a:r>
            <a:r>
              <a:rPr kumimoji="0" sz="1227" b="0" i="0" u="none" strike="noStrike" kern="1200" cap="none" spc="0" normalizeH="0" baseline="0" noProof="0">
                <a:ln>
                  <a:noFill/>
                </a:ln>
                <a:solidFill>
                  <a:srgbClr val="5999B0"/>
                </a:solidFill>
                <a:effectLst/>
                <a:uLnTx/>
                <a:uFillTx/>
                <a:latin typeface="Calibri"/>
                <a:ea typeface="+mn-ea"/>
                <a:cs typeface="Calibri"/>
              </a:rPr>
              <a:t>PAUL</a:t>
            </a:r>
            <a:r>
              <a:rPr kumimoji="0" sz="1227" b="0" i="0" u="none" strike="noStrike" kern="1200" cap="none" spc="48" normalizeH="0" baseline="0" noProof="0">
                <a:ln>
                  <a:noFill/>
                </a:ln>
                <a:solidFill>
                  <a:srgbClr val="5999B0"/>
                </a:solidFill>
                <a:effectLst/>
                <a:uLnTx/>
                <a:uFillTx/>
                <a:latin typeface="Calibri"/>
                <a:ea typeface="+mn-ea"/>
                <a:cs typeface="Calibri"/>
              </a:rPr>
              <a:t> </a:t>
            </a:r>
            <a:r>
              <a:rPr kumimoji="0" sz="1227" b="0" i="0" u="none" strike="noStrike" kern="1200" cap="none" spc="41" normalizeH="0" baseline="0" noProof="0">
                <a:ln>
                  <a:noFill/>
                </a:ln>
                <a:solidFill>
                  <a:srgbClr val="5999B0"/>
                </a:solidFill>
                <a:effectLst/>
                <a:uLnTx/>
                <a:uFillTx/>
                <a:latin typeface="Calibri"/>
                <a:ea typeface="+mn-ea"/>
                <a:cs typeface="Calibri"/>
              </a:rPr>
              <a:t>DISTRICT-</a:t>
            </a:r>
            <a:r>
              <a:rPr kumimoji="0" sz="1227" b="0" i="0" u="none" strike="noStrike" kern="1200" cap="none" spc="78" normalizeH="0" baseline="0" noProof="0">
                <a:ln>
                  <a:noFill/>
                </a:ln>
                <a:solidFill>
                  <a:srgbClr val="5999B0"/>
                </a:solidFill>
                <a:effectLst/>
                <a:uLnTx/>
                <a:uFillTx/>
                <a:latin typeface="Calibri"/>
                <a:ea typeface="+mn-ea"/>
                <a:cs typeface="Calibri"/>
              </a:rPr>
              <a:t> </a:t>
            </a:r>
            <a:r>
              <a:rPr kumimoji="0" sz="1227" b="0" i="0" u="none" strike="noStrike" kern="1200" cap="none" spc="55" normalizeH="0" baseline="0" noProof="0">
                <a:ln>
                  <a:noFill/>
                </a:ln>
                <a:solidFill>
                  <a:srgbClr val="5999B0"/>
                </a:solidFill>
                <a:effectLst/>
                <a:uLnTx/>
                <a:uFillTx/>
                <a:latin typeface="Calibri"/>
                <a:ea typeface="+mn-ea"/>
                <a:cs typeface="Calibri"/>
              </a:rPr>
              <a:t>ROCK</a:t>
            </a:r>
            <a:r>
              <a:rPr kumimoji="0" sz="1227" b="0" i="0" u="none" strike="noStrike" kern="1200" cap="none" spc="61" normalizeH="0" baseline="0" noProof="0">
                <a:ln>
                  <a:noFill/>
                </a:ln>
                <a:solidFill>
                  <a:srgbClr val="5999B0"/>
                </a:solidFill>
                <a:effectLst/>
                <a:uLnTx/>
                <a:uFillTx/>
                <a:latin typeface="Calibri"/>
                <a:ea typeface="+mn-ea"/>
                <a:cs typeface="Calibri"/>
              </a:rPr>
              <a:t> </a:t>
            </a:r>
            <a:r>
              <a:rPr kumimoji="0" sz="1227" b="0" i="0" u="none" strike="noStrike" kern="1200" cap="none" spc="41" normalizeH="0" baseline="0" noProof="0">
                <a:ln>
                  <a:noFill/>
                </a:ln>
                <a:solidFill>
                  <a:srgbClr val="5999B0"/>
                </a:solidFill>
                <a:effectLst/>
                <a:uLnTx/>
                <a:uFillTx/>
                <a:latin typeface="Calibri"/>
                <a:ea typeface="+mn-ea"/>
                <a:cs typeface="Calibri"/>
              </a:rPr>
              <a:t>ISLAND</a:t>
            </a:r>
            <a:r>
              <a:rPr kumimoji="0" sz="1227" b="0" i="0" u="none" strike="noStrike" kern="1200" cap="none" spc="78" normalizeH="0" baseline="0" noProof="0">
                <a:ln>
                  <a:noFill/>
                </a:ln>
                <a:solidFill>
                  <a:srgbClr val="5999B0"/>
                </a:solidFill>
                <a:effectLst/>
                <a:uLnTx/>
                <a:uFillTx/>
                <a:latin typeface="Calibri"/>
                <a:ea typeface="+mn-ea"/>
                <a:cs typeface="Calibri"/>
              </a:rPr>
              <a:t> </a:t>
            </a:r>
            <a:r>
              <a:rPr kumimoji="0" sz="1227" b="0" i="0" u="none" strike="noStrike" kern="1200" cap="none" spc="44" normalizeH="0" baseline="0" noProof="0">
                <a:ln>
                  <a:noFill/>
                </a:ln>
                <a:solidFill>
                  <a:srgbClr val="5999B0"/>
                </a:solidFill>
                <a:effectLst/>
                <a:uLnTx/>
                <a:uFillTx/>
                <a:latin typeface="Calibri"/>
                <a:ea typeface="+mn-ea"/>
                <a:cs typeface="Calibri"/>
              </a:rPr>
              <a:t>DISTRICT</a:t>
            </a:r>
            <a:r>
              <a:rPr kumimoji="0" sz="1227" b="0" i="0" u="none" strike="noStrike" kern="1200" cap="none" spc="48" normalizeH="0" baseline="0" noProof="0">
                <a:ln>
                  <a:noFill/>
                </a:ln>
                <a:solidFill>
                  <a:srgbClr val="5999B0"/>
                </a:solidFill>
                <a:effectLst/>
                <a:uLnTx/>
                <a:uFillTx/>
                <a:latin typeface="Calibri"/>
                <a:ea typeface="+mn-ea"/>
                <a:cs typeface="Calibri"/>
              </a:rPr>
              <a:t> </a:t>
            </a:r>
            <a:r>
              <a:rPr kumimoji="0" sz="1227" b="0" i="0" u="none" strike="noStrike" kern="1200" cap="none" spc="99" normalizeH="0" baseline="0" noProof="0">
                <a:ln>
                  <a:noFill/>
                </a:ln>
                <a:solidFill>
                  <a:srgbClr val="5999B0"/>
                </a:solidFill>
                <a:effectLst/>
                <a:uLnTx/>
                <a:uFillTx/>
                <a:latin typeface="Calibri"/>
                <a:ea typeface="+mn-ea"/>
                <a:cs typeface="Calibri"/>
              </a:rPr>
              <a:t>-</a:t>
            </a:r>
            <a:r>
              <a:rPr kumimoji="0" sz="1227" b="0" i="0" u="none" strike="noStrike" kern="1200" cap="none" spc="75" normalizeH="0" baseline="0" noProof="0">
                <a:ln>
                  <a:noFill/>
                </a:ln>
                <a:solidFill>
                  <a:srgbClr val="5999B0"/>
                </a:solidFill>
                <a:effectLst/>
                <a:uLnTx/>
                <a:uFillTx/>
                <a:latin typeface="Calibri"/>
                <a:ea typeface="+mn-ea"/>
                <a:cs typeface="Calibri"/>
              </a:rPr>
              <a:t> </a:t>
            </a:r>
            <a:r>
              <a:rPr kumimoji="0" sz="1227" b="0" i="0" u="none" strike="noStrike" kern="1200" cap="none" spc="0" normalizeH="0" baseline="0" noProof="0">
                <a:ln>
                  <a:noFill/>
                </a:ln>
                <a:solidFill>
                  <a:srgbClr val="5999B0"/>
                </a:solidFill>
                <a:effectLst/>
                <a:uLnTx/>
                <a:uFillTx/>
                <a:latin typeface="Calibri"/>
                <a:ea typeface="+mn-ea"/>
                <a:cs typeface="Calibri"/>
              </a:rPr>
              <a:t>ST.</a:t>
            </a:r>
            <a:r>
              <a:rPr kumimoji="0" sz="1227" b="0" i="0" u="none" strike="noStrike" kern="1200" cap="none" spc="78" normalizeH="0" baseline="0" noProof="0">
                <a:ln>
                  <a:noFill/>
                </a:ln>
                <a:solidFill>
                  <a:srgbClr val="5999B0"/>
                </a:solidFill>
                <a:effectLst/>
                <a:uLnTx/>
                <a:uFillTx/>
                <a:latin typeface="Calibri"/>
                <a:ea typeface="+mn-ea"/>
                <a:cs typeface="Calibri"/>
              </a:rPr>
              <a:t> </a:t>
            </a:r>
            <a:r>
              <a:rPr kumimoji="0" sz="1227" b="0" i="0" u="none" strike="noStrike" kern="1200" cap="none" spc="0" normalizeH="0" baseline="0" noProof="0">
                <a:ln>
                  <a:noFill/>
                </a:ln>
                <a:solidFill>
                  <a:srgbClr val="5999B0"/>
                </a:solidFill>
                <a:effectLst/>
                <a:uLnTx/>
                <a:uFillTx/>
                <a:latin typeface="Calibri"/>
                <a:ea typeface="+mn-ea"/>
                <a:cs typeface="Calibri"/>
              </a:rPr>
              <a:t>LOUIS</a:t>
            </a:r>
            <a:r>
              <a:rPr kumimoji="0" sz="1227" b="0" i="0" u="none" strike="noStrike" kern="1200" cap="none" spc="78" normalizeH="0" baseline="0" noProof="0">
                <a:ln>
                  <a:noFill/>
                </a:ln>
                <a:solidFill>
                  <a:srgbClr val="5999B0"/>
                </a:solidFill>
                <a:effectLst/>
                <a:uLnTx/>
                <a:uFillTx/>
                <a:latin typeface="Calibri"/>
                <a:ea typeface="+mn-ea"/>
                <a:cs typeface="Calibri"/>
              </a:rPr>
              <a:t> </a:t>
            </a:r>
            <a:r>
              <a:rPr kumimoji="0" sz="1227" b="0" i="0" u="none" strike="noStrike" kern="1200" cap="none" spc="37" normalizeH="0" baseline="0" noProof="0">
                <a:ln>
                  <a:noFill/>
                </a:ln>
                <a:solidFill>
                  <a:srgbClr val="5999B0"/>
                </a:solidFill>
                <a:effectLst/>
                <a:uLnTx/>
                <a:uFillTx/>
                <a:latin typeface="Calibri"/>
                <a:ea typeface="+mn-ea"/>
                <a:cs typeface="Calibri"/>
              </a:rPr>
              <a:t>DISTRICT</a:t>
            </a:r>
            <a:endParaRPr kumimoji="0" lang="en-US" sz="1227" b="0" i="0" u="none" strike="noStrike" kern="1200" cap="none" spc="0" normalizeH="0" baseline="0" noProof="0">
              <a:ln>
                <a:noFill/>
              </a:ln>
              <a:solidFill>
                <a:prstClr val="black"/>
              </a:solidFill>
              <a:effectLst/>
              <a:uLnTx/>
              <a:uFillTx/>
              <a:latin typeface="Calibri"/>
              <a:ea typeface="+mn-ea"/>
              <a:cs typeface="Calibri"/>
            </a:endParaRPr>
          </a:p>
        </p:txBody>
      </p:sp>
      <p:sp>
        <p:nvSpPr>
          <p:cNvPr id="5" name="object 3">
            <a:extLst>
              <a:ext uri="{FF2B5EF4-FFF2-40B4-BE49-F238E27FC236}">
                <a16:creationId xmlns:a16="http://schemas.microsoft.com/office/drawing/2014/main" id="{0351632B-B0F2-EBAD-6E8A-D67F956CF951}"/>
              </a:ext>
            </a:extLst>
          </p:cNvPr>
          <p:cNvSpPr txBox="1"/>
          <p:nvPr/>
        </p:nvSpPr>
        <p:spPr>
          <a:xfrm>
            <a:off x="1108355" y="650488"/>
            <a:ext cx="9983940" cy="220340"/>
          </a:xfrm>
          <a:prstGeom prst="rect">
            <a:avLst/>
          </a:prstGeom>
          <a:solidFill>
            <a:srgbClr val="11567C"/>
          </a:solidFill>
        </p:spPr>
        <p:txBody>
          <a:bodyPr vert="horz" wrap="square" lIns="0" tIns="0" rIns="0" bIns="0" rtlCol="0" anchor="t">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27275" marR="0" lvl="0" indent="0" algn="ctr" defTabSz="311719" rtl="0" eaLnBrk="1" fontAlgn="auto" latinLnBrk="0" hangingPunct="1">
              <a:lnSpc>
                <a:spcPct val="100000"/>
              </a:lnSpc>
              <a:spcBef>
                <a:spcPts val="0"/>
              </a:spcBef>
              <a:spcAft>
                <a:spcPts val="0"/>
              </a:spcAft>
              <a:buClrTx/>
              <a:buSzTx/>
              <a:buFontTx/>
              <a:buNone/>
              <a:tabLst/>
              <a:defRPr/>
            </a:pPr>
            <a:r>
              <a:rPr kumimoji="0" lang="en-US" sz="1432" b="1" i="0" u="none" strike="noStrike" kern="1200" cap="none" spc="181" normalizeH="0" baseline="0" noProof="0">
                <a:ln>
                  <a:noFill/>
                </a:ln>
                <a:solidFill>
                  <a:srgbClr val="FFFFFF"/>
                </a:solidFill>
                <a:effectLst/>
                <a:uLnTx/>
                <a:uFillTx/>
                <a:latin typeface="Calibri"/>
                <a:ea typeface="+mn-ea"/>
                <a:cs typeface="Calibri"/>
              </a:rPr>
              <a:t>LOCK AND DAM 22 FISH PASSAGE</a:t>
            </a:r>
            <a:endParaRPr kumimoji="0" lang="en-US" sz="1432" b="0" i="0" u="none" strike="noStrike" kern="1200" cap="none" spc="0" normalizeH="0" baseline="0" noProof="0">
              <a:ln>
                <a:noFill/>
              </a:ln>
              <a:solidFill>
                <a:prstClr val="black"/>
              </a:solidFill>
              <a:effectLst/>
              <a:uLnTx/>
              <a:uFillTx/>
              <a:latin typeface="Calibri"/>
              <a:ea typeface="+mn-ea"/>
              <a:cs typeface="Calibri"/>
            </a:endParaRPr>
          </a:p>
        </p:txBody>
      </p:sp>
      <p:sp>
        <p:nvSpPr>
          <p:cNvPr id="6" name="object 12">
            <a:extLst>
              <a:ext uri="{FF2B5EF4-FFF2-40B4-BE49-F238E27FC236}">
                <a16:creationId xmlns:a16="http://schemas.microsoft.com/office/drawing/2014/main" id="{190D89D8-7967-DFF0-169C-28039356865C}"/>
              </a:ext>
            </a:extLst>
          </p:cNvPr>
          <p:cNvSpPr txBox="1"/>
          <p:nvPr/>
        </p:nvSpPr>
        <p:spPr>
          <a:xfrm>
            <a:off x="1099705" y="867319"/>
            <a:ext cx="3710865" cy="2092991"/>
          </a:xfrm>
          <a:prstGeom prst="rect">
            <a:avLst/>
          </a:prstGeom>
        </p:spPr>
        <p:txBody>
          <a:bodyPr vert="horz" wrap="square" lIns="0" tIns="22080"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0" lvl="0" indent="0" algn="l" defTabSz="311719" rtl="0" eaLnBrk="1" fontAlgn="auto" latinLnBrk="0" hangingPunct="1">
              <a:lnSpc>
                <a:spcPct val="100000"/>
              </a:lnSpc>
              <a:spcBef>
                <a:spcPts val="173"/>
              </a:spcBef>
              <a:spcAft>
                <a:spcPts val="0"/>
              </a:spcAft>
              <a:buClrTx/>
              <a:buSzTx/>
              <a:buFontTx/>
              <a:buNone/>
              <a:tabLst/>
              <a:defRPr/>
            </a:pPr>
            <a:r>
              <a:rPr kumimoji="0" sz="886" b="1" i="0" u="none" strike="noStrike" kern="1200" cap="none" spc="82" normalizeH="0" baseline="0" noProof="0">
                <a:ln>
                  <a:noFill/>
                </a:ln>
                <a:solidFill>
                  <a:srgbClr val="11567C"/>
                </a:solidFill>
                <a:effectLst/>
                <a:uLnTx/>
                <a:uFillTx/>
                <a:latin typeface="Calibri"/>
                <a:ea typeface="+mn-ea"/>
                <a:cs typeface="Calibri"/>
              </a:rPr>
              <a:t>PROJECT</a:t>
            </a:r>
            <a:r>
              <a:rPr kumimoji="0" sz="886" b="1" i="0" u="none" strike="noStrike" kern="1200" cap="none" spc="31" normalizeH="0" baseline="0" noProof="0">
                <a:ln>
                  <a:noFill/>
                </a:ln>
                <a:solidFill>
                  <a:srgbClr val="11567C"/>
                </a:solidFill>
                <a:effectLst/>
                <a:uLnTx/>
                <a:uFillTx/>
                <a:latin typeface="Calibri"/>
                <a:ea typeface="+mn-ea"/>
                <a:cs typeface="Calibri"/>
              </a:rPr>
              <a:t> </a:t>
            </a:r>
            <a:r>
              <a:rPr kumimoji="0" sz="886" b="1" i="0" u="none" strike="noStrike" kern="1200" cap="none" spc="65" normalizeH="0" baseline="0" noProof="0">
                <a:ln>
                  <a:noFill/>
                </a:ln>
                <a:solidFill>
                  <a:srgbClr val="11567C"/>
                </a:solidFill>
                <a:effectLst/>
                <a:uLnTx/>
                <a:uFillTx/>
                <a:latin typeface="Calibri"/>
                <a:ea typeface="+mn-ea"/>
                <a:cs typeface="Calibri"/>
              </a:rPr>
              <a:t>SUMMARY</a:t>
            </a:r>
            <a:endParaRPr kumimoji="0" sz="886" b="0" i="0" u="none" strike="noStrike" kern="1200" cap="none" spc="0" normalizeH="0" baseline="0" noProof="0">
              <a:ln>
                <a:noFill/>
              </a:ln>
              <a:solidFill>
                <a:prstClr val="black"/>
              </a:solidFill>
              <a:effectLst/>
              <a:uLnTx/>
              <a:uFillTx/>
              <a:latin typeface="Calibri"/>
              <a:ea typeface="+mn-ea"/>
              <a:cs typeface="Calibri"/>
            </a:endParaRPr>
          </a:p>
          <a:p>
            <a:pPr marL="8659" marR="3464" lvl="0" indent="0" algn="just" defTabSz="311719" rtl="0" eaLnBrk="1" fontAlgn="auto" latinLnBrk="0" hangingPunct="1">
              <a:lnSpc>
                <a:spcPct val="102299"/>
              </a:lnSpc>
              <a:spcBef>
                <a:spcPts val="82"/>
              </a:spcBef>
              <a:spcAft>
                <a:spcPts val="0"/>
              </a:spcAft>
              <a:buClrTx/>
              <a:buSzTx/>
              <a:buFontTx/>
              <a:buNone/>
              <a:tabLst/>
              <a:defRPr/>
            </a:pPr>
            <a:endParaRPr kumimoji="0" lang="en-US" sz="273" b="0" i="0" u="none" strike="noStrike" kern="1200" cap="none" spc="72" normalizeH="0" baseline="0" noProof="0">
              <a:ln>
                <a:noFill/>
              </a:ln>
              <a:solidFill>
                <a:srgbClr val="231F20"/>
              </a:solidFill>
              <a:effectLst/>
              <a:uLnTx/>
              <a:uFillTx/>
              <a:latin typeface="Calibri"/>
              <a:ea typeface="+mn-ea"/>
              <a:cs typeface="Calibri"/>
            </a:endParaRPr>
          </a:p>
          <a:p>
            <a:pPr marL="8659" marR="3464" lvl="0" indent="0" algn="just" defTabSz="311719" rtl="0" eaLnBrk="1" fontAlgn="auto" latinLnBrk="0" hangingPunct="1">
              <a:lnSpc>
                <a:spcPct val="102299"/>
              </a:lnSpc>
              <a:spcBef>
                <a:spcPts val="82"/>
              </a:spcBef>
              <a:spcAft>
                <a:spcPts val="0"/>
              </a:spcAft>
              <a:buClrTx/>
              <a:buSzTx/>
              <a:buFontTx/>
              <a:buNone/>
              <a:tabLst/>
              <a:defRPr/>
            </a:pPr>
            <a:r>
              <a:rPr kumimoji="0" lang="en-US" sz="784" b="0" i="0" u="none" strike="noStrike" kern="1200" cap="none" spc="72" normalizeH="0" baseline="0" noProof="0">
                <a:ln>
                  <a:noFill/>
                </a:ln>
                <a:solidFill>
                  <a:srgbClr val="231F20"/>
                </a:solidFill>
                <a:effectLst/>
                <a:uLnTx/>
                <a:uFillTx/>
                <a:latin typeface="Calibri"/>
                <a:ea typeface="+mn-ea"/>
                <a:cs typeface="Calibri"/>
              </a:rPr>
              <a:t>Lock and Dam 22 is located near </a:t>
            </a:r>
            <a:r>
              <a:rPr kumimoji="0" lang="en-US" sz="784" b="0" i="0" u="none" strike="noStrike" kern="1200" cap="none" spc="72" normalizeH="0" baseline="0" noProof="0" err="1">
                <a:ln>
                  <a:noFill/>
                </a:ln>
                <a:solidFill>
                  <a:srgbClr val="231F20"/>
                </a:solidFill>
                <a:effectLst/>
                <a:uLnTx/>
                <a:uFillTx/>
                <a:latin typeface="Calibri"/>
                <a:ea typeface="+mn-ea"/>
                <a:cs typeface="Calibri"/>
              </a:rPr>
              <a:t>Saverton</a:t>
            </a:r>
            <a:r>
              <a:rPr kumimoji="0" lang="en-US" sz="784" b="0" i="0" u="none" strike="noStrike" kern="1200" cap="none" spc="72" normalizeH="0" baseline="0" noProof="0">
                <a:ln>
                  <a:noFill/>
                </a:ln>
                <a:solidFill>
                  <a:srgbClr val="231F20"/>
                </a:solidFill>
                <a:effectLst/>
                <a:uLnTx/>
                <a:uFillTx/>
                <a:latin typeface="Calibri"/>
                <a:ea typeface="+mn-ea"/>
                <a:cs typeface="Calibri"/>
              </a:rPr>
              <a:t>, Missouri, on the Mississippi River, roughly 10 miles south of Hannibal, Missouri, at river mile 301.2. The fish passage structure will be constructed on the spillway portion of the dam, on the side furthest from the Illinois shoreline, and would extend downstream into the tailwater area. </a:t>
            </a:r>
          </a:p>
          <a:p>
            <a:pPr marL="8659" marR="3464" lvl="0" indent="0" algn="just" defTabSz="311719" rtl="0" eaLnBrk="1" fontAlgn="auto" latinLnBrk="0" hangingPunct="1">
              <a:lnSpc>
                <a:spcPct val="102299"/>
              </a:lnSpc>
              <a:spcBef>
                <a:spcPts val="82"/>
              </a:spcBef>
              <a:spcAft>
                <a:spcPts val="0"/>
              </a:spcAft>
              <a:buClrTx/>
              <a:buSzTx/>
              <a:buFontTx/>
              <a:buNone/>
              <a:tabLst/>
              <a:defRPr/>
            </a:pPr>
            <a:endParaRPr kumimoji="0" lang="en-US" sz="409" b="0" i="0" u="none" strike="noStrike" kern="1200" cap="none" spc="72" normalizeH="0" baseline="0" noProof="0">
              <a:ln>
                <a:noFill/>
              </a:ln>
              <a:solidFill>
                <a:srgbClr val="231F20"/>
              </a:solidFill>
              <a:effectLst/>
              <a:uLnTx/>
              <a:uFillTx/>
              <a:latin typeface="Calibri"/>
              <a:ea typeface="+mn-ea"/>
              <a:cs typeface="Calibri"/>
            </a:endParaRPr>
          </a:p>
          <a:p>
            <a:pPr marL="8659" marR="3464" lvl="0" indent="0" algn="just" defTabSz="311719" rtl="0" eaLnBrk="1" fontAlgn="auto" latinLnBrk="0" hangingPunct="1">
              <a:lnSpc>
                <a:spcPct val="102299"/>
              </a:lnSpc>
              <a:spcBef>
                <a:spcPts val="82"/>
              </a:spcBef>
              <a:spcAft>
                <a:spcPts val="0"/>
              </a:spcAft>
              <a:buClrTx/>
              <a:buSzTx/>
              <a:buFontTx/>
              <a:buNone/>
              <a:tabLst/>
              <a:defRPr/>
            </a:pPr>
            <a:r>
              <a:rPr kumimoji="0" lang="en-US" sz="784" b="0" i="0" u="none" strike="noStrike" kern="1200" cap="none" spc="72" normalizeH="0" baseline="0" noProof="0">
                <a:ln>
                  <a:noFill/>
                </a:ln>
                <a:solidFill>
                  <a:srgbClr val="231F20"/>
                </a:solidFill>
                <a:effectLst/>
                <a:uLnTx/>
                <a:uFillTx/>
                <a:latin typeface="Calibri"/>
                <a:ea typeface="+mn-ea"/>
                <a:cs typeface="Calibri"/>
              </a:rPr>
              <a:t>The primary purpose of the Lock and Dam 22 Fish Passage Project is to increase fish access to upstream mainstream river and tributary habitats. Increased access to upriver habitat should result in an increase in the size and distribution of native migratory fish populations. </a:t>
            </a:r>
          </a:p>
          <a:p>
            <a:pPr marL="8659" marR="3464" lvl="0" indent="0" algn="just" defTabSz="311719" rtl="0" eaLnBrk="1" fontAlgn="auto" latinLnBrk="0" hangingPunct="1">
              <a:lnSpc>
                <a:spcPct val="102299"/>
              </a:lnSpc>
              <a:spcBef>
                <a:spcPts val="82"/>
              </a:spcBef>
              <a:spcAft>
                <a:spcPts val="0"/>
              </a:spcAft>
              <a:buClrTx/>
              <a:buSzTx/>
              <a:buFontTx/>
              <a:buNone/>
              <a:tabLst/>
              <a:defRPr/>
            </a:pPr>
            <a:endParaRPr kumimoji="0" lang="en-US" sz="409" b="0" i="0" u="none" strike="noStrike" kern="1200" cap="none" spc="72" normalizeH="0" baseline="0" noProof="0">
              <a:ln>
                <a:noFill/>
              </a:ln>
              <a:solidFill>
                <a:srgbClr val="231F20"/>
              </a:solidFill>
              <a:effectLst/>
              <a:uLnTx/>
              <a:uFillTx/>
              <a:latin typeface="Calibri"/>
              <a:ea typeface="+mn-ea"/>
              <a:cs typeface="Calibri"/>
            </a:endParaRPr>
          </a:p>
          <a:p>
            <a:pPr marL="8659" marR="3464" lvl="0" indent="0" algn="just" defTabSz="311719" rtl="0" eaLnBrk="1" fontAlgn="auto" latinLnBrk="0" hangingPunct="1">
              <a:lnSpc>
                <a:spcPct val="102299"/>
              </a:lnSpc>
              <a:spcBef>
                <a:spcPts val="82"/>
              </a:spcBef>
              <a:spcAft>
                <a:spcPts val="0"/>
              </a:spcAft>
              <a:buClrTx/>
              <a:buSzTx/>
              <a:buFontTx/>
              <a:buNone/>
              <a:tabLst/>
              <a:defRPr/>
            </a:pPr>
            <a:r>
              <a:rPr kumimoji="0" lang="en-US" sz="784" b="0" i="0" u="none" strike="noStrike" kern="1200" cap="none" spc="72" normalizeH="0" baseline="0" noProof="0">
                <a:ln>
                  <a:noFill/>
                </a:ln>
                <a:solidFill>
                  <a:srgbClr val="231F20"/>
                </a:solidFill>
                <a:effectLst/>
                <a:uLnTx/>
                <a:uFillTx/>
                <a:latin typeface="Calibri"/>
                <a:ea typeface="+mn-ea"/>
                <a:cs typeface="Calibri"/>
              </a:rPr>
              <a:t>The secondary purpose is to monitor and adaptively manage this structure to optimize its effectiveness and inform design of subsequent fish passage projects. </a:t>
            </a:r>
          </a:p>
          <a:p>
            <a:pPr marL="8659" marR="3464" lvl="0" indent="0" algn="just" defTabSz="311719" rtl="0" eaLnBrk="1" fontAlgn="auto" latinLnBrk="0" hangingPunct="1">
              <a:lnSpc>
                <a:spcPct val="102299"/>
              </a:lnSpc>
              <a:spcBef>
                <a:spcPts val="82"/>
              </a:spcBef>
              <a:spcAft>
                <a:spcPts val="0"/>
              </a:spcAft>
              <a:buClrTx/>
              <a:buSzTx/>
              <a:buFontTx/>
              <a:buNone/>
              <a:tabLst/>
              <a:defRPr/>
            </a:pPr>
            <a:endParaRPr kumimoji="0" lang="en-US" sz="409" b="0" i="0" u="none" strike="noStrike" kern="1200" cap="none" spc="72" normalizeH="0" baseline="0" noProof="0">
              <a:ln>
                <a:noFill/>
              </a:ln>
              <a:solidFill>
                <a:srgbClr val="11567C"/>
              </a:solidFill>
              <a:effectLst/>
              <a:uLnTx/>
              <a:uFillTx/>
              <a:latin typeface="Calibri"/>
              <a:ea typeface="+mn-ea"/>
              <a:cs typeface="Calibri"/>
            </a:endParaRPr>
          </a:p>
          <a:p>
            <a:pPr marL="8659" marR="3464" lvl="0" indent="0" algn="just" defTabSz="311719" rtl="0" eaLnBrk="1" fontAlgn="auto" latinLnBrk="0" hangingPunct="1">
              <a:lnSpc>
                <a:spcPct val="102299"/>
              </a:lnSpc>
              <a:spcBef>
                <a:spcPts val="82"/>
              </a:spcBef>
              <a:spcAft>
                <a:spcPts val="0"/>
              </a:spcAft>
              <a:buClrTx/>
              <a:buSzTx/>
              <a:buFontTx/>
              <a:buNone/>
              <a:tabLst/>
              <a:defRPr/>
            </a:pPr>
            <a:endParaRPr kumimoji="0" lang="en-US" sz="784" b="0" i="0" u="none" strike="noStrike" kern="1200" cap="none" spc="72" normalizeH="0" baseline="0" noProof="0">
              <a:ln>
                <a:noFill/>
              </a:ln>
              <a:solidFill>
                <a:srgbClr val="231F20"/>
              </a:solidFill>
              <a:effectLst/>
              <a:uLnTx/>
              <a:uFillTx/>
              <a:latin typeface="Calibri"/>
              <a:ea typeface="+mn-ea"/>
              <a:cs typeface="Calibri"/>
            </a:endParaRPr>
          </a:p>
        </p:txBody>
      </p:sp>
      <p:pic>
        <p:nvPicPr>
          <p:cNvPr id="8" name="object 58">
            <a:extLst>
              <a:ext uri="{FF2B5EF4-FFF2-40B4-BE49-F238E27FC236}">
                <a16:creationId xmlns:a16="http://schemas.microsoft.com/office/drawing/2014/main" id="{2C84CDC5-7CB0-F5E2-D317-4BEFA46B1506}"/>
              </a:ext>
            </a:extLst>
          </p:cNvPr>
          <p:cNvPicPr>
            <a:picLocks noGrp="1" noRot="1" noMove="1" noResize="1" noEditPoints="1" noAdjustHandles="1" noChangeArrowheads="1" noChangeShapeType="1" noCrop="1"/>
          </p:cNvPicPr>
          <p:nvPr/>
        </p:nvPicPr>
        <p:blipFill>
          <a:blip r:embed="rId4" cstate="print"/>
          <a:stretch>
            <a:fillRect/>
          </a:stretch>
        </p:blipFill>
        <p:spPr>
          <a:xfrm>
            <a:off x="1108355" y="145462"/>
            <a:ext cx="614120" cy="467582"/>
          </a:xfrm>
          <a:prstGeom prst="rect">
            <a:avLst/>
          </a:prstGeom>
        </p:spPr>
      </p:pic>
      <p:sp>
        <p:nvSpPr>
          <p:cNvPr id="9" name="object 61">
            <a:extLst>
              <a:ext uri="{FF2B5EF4-FFF2-40B4-BE49-F238E27FC236}">
                <a16:creationId xmlns:a16="http://schemas.microsoft.com/office/drawing/2014/main" id="{E3108137-794E-C9A4-D70E-0A22223C0C9D}"/>
              </a:ext>
            </a:extLst>
          </p:cNvPr>
          <p:cNvSpPr txBox="1"/>
          <p:nvPr/>
        </p:nvSpPr>
        <p:spPr>
          <a:xfrm>
            <a:off x="4967341" y="3849783"/>
            <a:ext cx="6124954" cy="151265"/>
          </a:xfrm>
          <a:prstGeom prst="rect">
            <a:avLst/>
          </a:prstGeom>
          <a:solidFill>
            <a:srgbClr val="5999B0"/>
          </a:solidFill>
        </p:spPr>
        <p:txBody>
          <a:bodyPr vert="horz" wrap="square" lIns="0" tIns="14720"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79229" marR="0" lvl="0" indent="0" algn="l" defTabSz="311719" rtl="0" eaLnBrk="1" fontAlgn="auto" latinLnBrk="0" hangingPunct="1">
              <a:lnSpc>
                <a:spcPct val="100000"/>
              </a:lnSpc>
              <a:spcBef>
                <a:spcPts val="116"/>
              </a:spcBef>
              <a:spcAft>
                <a:spcPts val="0"/>
              </a:spcAft>
              <a:buClrTx/>
              <a:buSzTx/>
              <a:buFontTx/>
              <a:buNone/>
              <a:tabLst/>
              <a:defRPr/>
            </a:pPr>
            <a:r>
              <a:rPr kumimoji="0" sz="886" b="1" i="0" u="none" strike="noStrike" kern="1200" cap="none" spc="68" normalizeH="0" baseline="0" noProof="0">
                <a:ln>
                  <a:noFill/>
                </a:ln>
                <a:solidFill>
                  <a:srgbClr val="FFFFFF"/>
                </a:solidFill>
                <a:effectLst/>
                <a:uLnTx/>
                <a:uFillTx/>
                <a:latin typeface="Calibri"/>
                <a:ea typeface="+mn-ea"/>
                <a:cs typeface="Calibri"/>
              </a:rPr>
              <a:t>OBJECTIVES</a:t>
            </a:r>
            <a:endParaRPr kumimoji="0" sz="886" b="0" i="0" u="none" strike="noStrike" kern="1200" cap="none" spc="0" normalizeH="0" baseline="0" noProof="0">
              <a:ln>
                <a:noFill/>
              </a:ln>
              <a:solidFill>
                <a:prstClr val="black"/>
              </a:solidFill>
              <a:effectLst/>
              <a:uLnTx/>
              <a:uFillTx/>
              <a:latin typeface="Calibri"/>
              <a:ea typeface="+mn-ea"/>
              <a:cs typeface="Calibri"/>
            </a:endParaRPr>
          </a:p>
        </p:txBody>
      </p:sp>
      <p:sp>
        <p:nvSpPr>
          <p:cNvPr id="15" name="object 15">
            <a:extLst>
              <a:ext uri="{FF2B5EF4-FFF2-40B4-BE49-F238E27FC236}">
                <a16:creationId xmlns:a16="http://schemas.microsoft.com/office/drawing/2014/main" id="{0F10A82D-C22B-F383-CC37-4F35AC6F2A9E}"/>
              </a:ext>
            </a:extLst>
          </p:cNvPr>
          <p:cNvSpPr txBox="1"/>
          <p:nvPr/>
        </p:nvSpPr>
        <p:spPr>
          <a:xfrm>
            <a:off x="4827336" y="4699668"/>
            <a:ext cx="1248545" cy="924204"/>
          </a:xfrm>
          <a:prstGeom prst="rect">
            <a:avLst/>
          </a:prstGeom>
        </p:spPr>
        <p:txBody>
          <a:bodyPr vert="horz" wrap="square" lIns="0" tIns="42430" rIns="0" bIns="0" rtlCol="0" anchor="t">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0" lvl="0" indent="0" algn="ctr" defTabSz="311719" rtl="0" eaLnBrk="1" fontAlgn="auto" latinLnBrk="0" hangingPunct="1">
              <a:lnSpc>
                <a:spcPct val="100000"/>
              </a:lnSpc>
              <a:spcBef>
                <a:spcPts val="334"/>
              </a:spcBef>
              <a:spcAft>
                <a:spcPts val="0"/>
              </a:spcAft>
              <a:buClrTx/>
              <a:buSzTx/>
              <a:buFontTx/>
              <a:buNone/>
              <a:tabLst/>
              <a:defRPr/>
            </a:pPr>
            <a:r>
              <a:rPr lang="en-US" sz="1193" spc="58">
                <a:solidFill>
                  <a:srgbClr val="11567C"/>
                </a:solidFill>
                <a:latin typeface="Calibri"/>
                <a:cs typeface="Calibri"/>
              </a:rPr>
              <a:t>CONSTRUCTION</a:t>
            </a:r>
            <a:endParaRPr kumimoji="0" lang="en-US" sz="2011" b="0" i="0" u="none" strike="noStrike" kern="1200" cap="none" spc="0" normalizeH="0" baseline="0" noProof="0">
              <a:ln>
                <a:noFill/>
              </a:ln>
              <a:solidFill>
                <a:srgbClr val="000000"/>
              </a:solidFill>
              <a:effectLst/>
              <a:uLnTx/>
              <a:uFillTx/>
              <a:latin typeface="Calibri"/>
              <a:ea typeface="+mn-ea"/>
              <a:cs typeface="Calibri"/>
            </a:endParaRPr>
          </a:p>
          <a:p>
            <a:pPr marL="8659" marR="0" lvl="0" indent="0" algn="ctr" defTabSz="311719" rtl="0" eaLnBrk="1" fontAlgn="auto" latinLnBrk="0" hangingPunct="1">
              <a:lnSpc>
                <a:spcPct val="100000"/>
              </a:lnSpc>
              <a:spcBef>
                <a:spcPts val="334"/>
              </a:spcBef>
              <a:spcAft>
                <a:spcPts val="0"/>
              </a:spcAft>
              <a:buClrTx/>
              <a:buSzTx/>
              <a:buFontTx/>
              <a:buNone/>
              <a:tabLst/>
              <a:defRPr/>
            </a:pPr>
            <a:r>
              <a:rPr kumimoji="0" lang="en-US" sz="2011" b="0" i="0" u="none" strike="noStrike" kern="1200" cap="none" spc="133" normalizeH="0" baseline="0" noProof="0">
                <a:ln>
                  <a:noFill/>
                </a:ln>
                <a:solidFill>
                  <a:srgbClr val="11567C"/>
                </a:solidFill>
                <a:effectLst/>
                <a:uLnTx/>
                <a:uFillTx/>
                <a:latin typeface="Calibri"/>
                <a:ea typeface="+mn-ea"/>
                <a:cs typeface="Calibri"/>
              </a:rPr>
              <a:t>COST</a:t>
            </a:r>
            <a:endParaRPr kumimoji="0" sz="2011" b="0" i="0" u="none" strike="noStrike" kern="1200" cap="none" spc="0" normalizeH="0" baseline="0" noProof="0">
              <a:ln>
                <a:noFill/>
              </a:ln>
              <a:solidFill>
                <a:prstClr val="black"/>
              </a:solidFill>
              <a:effectLst/>
              <a:uLnTx/>
              <a:uFillTx/>
              <a:latin typeface="Calibri"/>
              <a:ea typeface="+mn-ea"/>
              <a:cs typeface="Calibri"/>
            </a:endParaRPr>
          </a:p>
          <a:p>
            <a:pPr marL="33770" marR="0" lvl="0" indent="0" algn="ctr" defTabSz="311719" rtl="0" eaLnBrk="1" fontAlgn="auto" latinLnBrk="0" hangingPunct="1">
              <a:lnSpc>
                <a:spcPct val="100000"/>
              </a:lnSpc>
              <a:spcBef>
                <a:spcPts val="259"/>
              </a:spcBef>
              <a:spcAft>
                <a:spcPts val="0"/>
              </a:spcAft>
              <a:buClrTx/>
              <a:buSzTx/>
              <a:buFontTx/>
              <a:buNone/>
              <a:tabLst/>
              <a:defRPr/>
            </a:pPr>
            <a:r>
              <a:rPr kumimoji="0" sz="2011" b="0" i="0" u="none" strike="noStrike" kern="1200" cap="none" spc="-7" normalizeH="0" baseline="0" noProof="0">
                <a:ln>
                  <a:noFill/>
                </a:ln>
                <a:solidFill>
                  <a:srgbClr val="11567C"/>
                </a:solidFill>
                <a:effectLst/>
                <a:uLnTx/>
                <a:uFillTx/>
                <a:latin typeface="Calibri"/>
                <a:ea typeface="+mn-ea"/>
                <a:cs typeface="Calibri"/>
              </a:rPr>
              <a:t>$</a:t>
            </a:r>
            <a:r>
              <a:rPr kumimoji="0" lang="en-US" sz="2011" b="0" i="0" u="none" strike="noStrike" kern="1200" cap="none" spc="-7" normalizeH="0" baseline="0" noProof="0">
                <a:ln>
                  <a:noFill/>
                </a:ln>
                <a:solidFill>
                  <a:srgbClr val="11567C"/>
                </a:solidFill>
                <a:effectLst/>
                <a:uLnTx/>
                <a:uFillTx/>
                <a:latin typeface="Calibri"/>
                <a:ea typeface="+mn-ea"/>
                <a:cs typeface="Calibri"/>
              </a:rPr>
              <a:t>67.2</a:t>
            </a:r>
            <a:r>
              <a:rPr kumimoji="0" sz="2011" b="0" i="0" u="none" strike="noStrike" kern="1200" cap="none" spc="-7" normalizeH="0" baseline="0" noProof="0">
                <a:ln>
                  <a:noFill/>
                </a:ln>
                <a:solidFill>
                  <a:srgbClr val="11567C"/>
                </a:solidFill>
                <a:effectLst/>
                <a:uLnTx/>
                <a:uFillTx/>
                <a:latin typeface="Calibri"/>
                <a:ea typeface="+mn-ea"/>
                <a:cs typeface="Calibri"/>
              </a:rPr>
              <a:t>M</a:t>
            </a:r>
            <a:endParaRPr kumimoji="0" sz="2011" b="0" i="0" u="none" strike="noStrike" kern="1200" cap="none" spc="0" normalizeH="0" baseline="0" noProof="0">
              <a:ln>
                <a:noFill/>
              </a:ln>
              <a:solidFill>
                <a:prstClr val="black"/>
              </a:solidFill>
              <a:effectLst/>
              <a:uLnTx/>
              <a:uFillTx/>
              <a:latin typeface="Calibri"/>
              <a:ea typeface="+mn-ea"/>
              <a:cs typeface="Calibri"/>
            </a:endParaRPr>
          </a:p>
        </p:txBody>
      </p:sp>
      <p:grpSp>
        <p:nvGrpSpPr>
          <p:cNvPr id="16" name="object 47">
            <a:extLst>
              <a:ext uri="{FF2B5EF4-FFF2-40B4-BE49-F238E27FC236}">
                <a16:creationId xmlns:a16="http://schemas.microsoft.com/office/drawing/2014/main" id="{28B1738E-7DCE-2F46-DA70-BDCF2A12D47C}"/>
              </a:ext>
            </a:extLst>
          </p:cNvPr>
          <p:cNvGrpSpPr/>
          <p:nvPr/>
        </p:nvGrpSpPr>
        <p:grpSpPr>
          <a:xfrm>
            <a:off x="5038265" y="5627329"/>
            <a:ext cx="897082" cy="478848"/>
            <a:chOff x="6221056" y="7842922"/>
            <a:chExt cx="1315720" cy="702310"/>
          </a:xfrm>
        </p:grpSpPr>
        <p:sp>
          <p:nvSpPr>
            <p:cNvPr id="17" name="object 48">
              <a:extLst>
                <a:ext uri="{FF2B5EF4-FFF2-40B4-BE49-F238E27FC236}">
                  <a16:creationId xmlns:a16="http://schemas.microsoft.com/office/drawing/2014/main" id="{7163B56E-C0C3-D699-54BB-71558FF91BCF}"/>
                </a:ext>
              </a:extLst>
            </p:cNvPr>
            <p:cNvSpPr/>
            <p:nvPr/>
          </p:nvSpPr>
          <p:spPr>
            <a:xfrm>
              <a:off x="6221057" y="7842922"/>
              <a:ext cx="1205230" cy="592455"/>
            </a:xfrm>
            <a:custGeom>
              <a:avLst/>
              <a:gdLst/>
              <a:ahLst/>
              <a:cxnLst/>
              <a:rect l="l" t="t" r="r" b="b"/>
              <a:pathLst>
                <a:path w="1205229" h="592454">
                  <a:moveTo>
                    <a:pt x="775639" y="295960"/>
                  </a:moveTo>
                  <a:lnTo>
                    <a:pt x="769454" y="249948"/>
                  </a:lnTo>
                  <a:lnTo>
                    <a:pt x="752017" y="208610"/>
                  </a:lnTo>
                  <a:lnTo>
                    <a:pt x="724941" y="173570"/>
                  </a:lnTo>
                  <a:lnTo>
                    <a:pt x="689914" y="146507"/>
                  </a:lnTo>
                  <a:lnTo>
                    <a:pt x="680364" y="142481"/>
                  </a:lnTo>
                  <a:lnTo>
                    <a:pt x="680364" y="338188"/>
                  </a:lnTo>
                  <a:lnTo>
                    <a:pt x="676300" y="360400"/>
                  </a:lnTo>
                  <a:lnTo>
                    <a:pt x="664362" y="379501"/>
                  </a:lnTo>
                  <a:lnTo>
                    <a:pt x="644893" y="394081"/>
                  </a:lnTo>
                  <a:lnTo>
                    <a:pt x="618261" y="402742"/>
                  </a:lnTo>
                  <a:lnTo>
                    <a:pt x="618261" y="438327"/>
                  </a:lnTo>
                  <a:lnTo>
                    <a:pt x="584060" y="438327"/>
                  </a:lnTo>
                  <a:lnTo>
                    <a:pt x="584060" y="405180"/>
                  </a:lnTo>
                  <a:lnTo>
                    <a:pt x="566801" y="403479"/>
                  </a:lnTo>
                  <a:lnTo>
                    <a:pt x="550608" y="400177"/>
                  </a:lnTo>
                  <a:lnTo>
                    <a:pt x="536321" y="395617"/>
                  </a:lnTo>
                  <a:lnTo>
                    <a:pt x="524738" y="390182"/>
                  </a:lnTo>
                  <a:lnTo>
                    <a:pt x="535203" y="349351"/>
                  </a:lnTo>
                  <a:lnTo>
                    <a:pt x="547255" y="355142"/>
                  </a:lnTo>
                  <a:lnTo>
                    <a:pt x="561162" y="360045"/>
                  </a:lnTo>
                  <a:lnTo>
                    <a:pt x="576567" y="363435"/>
                  </a:lnTo>
                  <a:lnTo>
                    <a:pt x="593128" y="364705"/>
                  </a:lnTo>
                  <a:lnTo>
                    <a:pt x="606755" y="363296"/>
                  </a:lnTo>
                  <a:lnTo>
                    <a:pt x="617347" y="359130"/>
                  </a:lnTo>
                  <a:lnTo>
                    <a:pt x="624192" y="352348"/>
                  </a:lnTo>
                  <a:lnTo>
                    <a:pt x="624979" y="349351"/>
                  </a:lnTo>
                  <a:lnTo>
                    <a:pt x="626630" y="343077"/>
                  </a:lnTo>
                  <a:lnTo>
                    <a:pt x="624484" y="333971"/>
                  </a:lnTo>
                  <a:lnTo>
                    <a:pt x="617829" y="326199"/>
                  </a:lnTo>
                  <a:lnTo>
                    <a:pt x="606323" y="319278"/>
                  </a:lnTo>
                  <a:lnTo>
                    <a:pt x="589635" y="312712"/>
                  </a:lnTo>
                  <a:lnTo>
                    <a:pt x="564083" y="302196"/>
                  </a:lnTo>
                  <a:lnTo>
                    <a:pt x="544245" y="288772"/>
                  </a:lnTo>
                  <a:lnTo>
                    <a:pt x="531406" y="271348"/>
                  </a:lnTo>
                  <a:lnTo>
                    <a:pt x="526834" y="248856"/>
                  </a:lnTo>
                  <a:lnTo>
                    <a:pt x="530796" y="227228"/>
                  </a:lnTo>
                  <a:lnTo>
                    <a:pt x="542315" y="209042"/>
                  </a:lnTo>
                  <a:lnTo>
                    <a:pt x="560844" y="195224"/>
                  </a:lnTo>
                  <a:lnTo>
                    <a:pt x="585812" y="186740"/>
                  </a:lnTo>
                  <a:lnTo>
                    <a:pt x="585812" y="153593"/>
                  </a:lnTo>
                  <a:lnTo>
                    <a:pt x="620001" y="153593"/>
                  </a:lnTo>
                  <a:lnTo>
                    <a:pt x="620001" y="184302"/>
                  </a:lnTo>
                  <a:lnTo>
                    <a:pt x="636155" y="185762"/>
                  </a:lnTo>
                  <a:lnTo>
                    <a:pt x="649757" y="188366"/>
                  </a:lnTo>
                  <a:lnTo>
                    <a:pt x="661123" y="191808"/>
                  </a:lnTo>
                  <a:lnTo>
                    <a:pt x="670598" y="195808"/>
                  </a:lnTo>
                  <a:lnTo>
                    <a:pt x="660476" y="235242"/>
                  </a:lnTo>
                  <a:lnTo>
                    <a:pt x="652335" y="231775"/>
                  </a:lnTo>
                  <a:lnTo>
                    <a:pt x="641375" y="227876"/>
                  </a:lnTo>
                  <a:lnTo>
                    <a:pt x="627405" y="224701"/>
                  </a:lnTo>
                  <a:lnTo>
                    <a:pt x="610235" y="223380"/>
                  </a:lnTo>
                  <a:lnTo>
                    <a:pt x="595985" y="225069"/>
                  </a:lnTo>
                  <a:lnTo>
                    <a:pt x="586727" y="229501"/>
                  </a:lnTo>
                  <a:lnTo>
                    <a:pt x="581723" y="235762"/>
                  </a:lnTo>
                  <a:lnTo>
                    <a:pt x="580224" y="242925"/>
                  </a:lnTo>
                  <a:lnTo>
                    <a:pt x="582599" y="250913"/>
                  </a:lnTo>
                  <a:lnTo>
                    <a:pt x="590042" y="258064"/>
                  </a:lnTo>
                  <a:lnTo>
                    <a:pt x="603046" y="265163"/>
                  </a:lnTo>
                  <a:lnTo>
                    <a:pt x="622096" y="272935"/>
                  </a:lnTo>
                  <a:lnTo>
                    <a:pt x="648728" y="284899"/>
                  </a:lnTo>
                  <a:lnTo>
                    <a:pt x="666813" y="299288"/>
                  </a:lnTo>
                  <a:lnTo>
                    <a:pt x="677100" y="316814"/>
                  </a:lnTo>
                  <a:lnTo>
                    <a:pt x="680364" y="338188"/>
                  </a:lnTo>
                  <a:lnTo>
                    <a:pt x="680364" y="142481"/>
                  </a:lnTo>
                  <a:lnTo>
                    <a:pt x="648563" y="129057"/>
                  </a:lnTo>
                  <a:lnTo>
                    <a:pt x="602551" y="122872"/>
                  </a:lnTo>
                  <a:lnTo>
                    <a:pt x="556539" y="129057"/>
                  </a:lnTo>
                  <a:lnTo>
                    <a:pt x="515200" y="146507"/>
                  </a:lnTo>
                  <a:lnTo>
                    <a:pt x="480161" y="173570"/>
                  </a:lnTo>
                  <a:lnTo>
                    <a:pt x="453097" y="208610"/>
                  </a:lnTo>
                  <a:lnTo>
                    <a:pt x="435648" y="249948"/>
                  </a:lnTo>
                  <a:lnTo>
                    <a:pt x="429463" y="295960"/>
                  </a:lnTo>
                  <a:lnTo>
                    <a:pt x="435648" y="341985"/>
                  </a:lnTo>
                  <a:lnTo>
                    <a:pt x="453097" y="383324"/>
                  </a:lnTo>
                  <a:lnTo>
                    <a:pt x="480161" y="418363"/>
                  </a:lnTo>
                  <a:lnTo>
                    <a:pt x="515200" y="445427"/>
                  </a:lnTo>
                  <a:lnTo>
                    <a:pt x="556539" y="462876"/>
                  </a:lnTo>
                  <a:lnTo>
                    <a:pt x="602551" y="469049"/>
                  </a:lnTo>
                  <a:lnTo>
                    <a:pt x="648563" y="462876"/>
                  </a:lnTo>
                  <a:lnTo>
                    <a:pt x="689914" y="445427"/>
                  </a:lnTo>
                  <a:lnTo>
                    <a:pt x="699096" y="438327"/>
                  </a:lnTo>
                  <a:lnTo>
                    <a:pt x="724941" y="418363"/>
                  </a:lnTo>
                  <a:lnTo>
                    <a:pt x="752017" y="383324"/>
                  </a:lnTo>
                  <a:lnTo>
                    <a:pt x="769454" y="341985"/>
                  </a:lnTo>
                  <a:lnTo>
                    <a:pt x="775639" y="295960"/>
                  </a:lnTo>
                  <a:close/>
                </a:path>
                <a:path w="1205229" h="592454">
                  <a:moveTo>
                    <a:pt x="1205115" y="0"/>
                  </a:moveTo>
                  <a:lnTo>
                    <a:pt x="1133500" y="0"/>
                  </a:lnTo>
                  <a:lnTo>
                    <a:pt x="1133500" y="184480"/>
                  </a:lnTo>
                  <a:lnTo>
                    <a:pt x="1133500" y="407441"/>
                  </a:lnTo>
                  <a:lnTo>
                    <a:pt x="1095197" y="424141"/>
                  </a:lnTo>
                  <a:lnTo>
                    <a:pt x="1062659" y="449478"/>
                  </a:lnTo>
                  <a:lnTo>
                    <a:pt x="1037336" y="482015"/>
                  </a:lnTo>
                  <a:lnTo>
                    <a:pt x="1020635" y="520306"/>
                  </a:lnTo>
                  <a:lnTo>
                    <a:pt x="184480" y="520306"/>
                  </a:lnTo>
                  <a:lnTo>
                    <a:pt x="167779" y="482015"/>
                  </a:lnTo>
                  <a:lnTo>
                    <a:pt x="142443" y="449478"/>
                  </a:lnTo>
                  <a:lnTo>
                    <a:pt x="109918" y="424141"/>
                  </a:lnTo>
                  <a:lnTo>
                    <a:pt x="71628" y="407441"/>
                  </a:lnTo>
                  <a:lnTo>
                    <a:pt x="71628" y="184480"/>
                  </a:lnTo>
                  <a:lnTo>
                    <a:pt x="109918" y="167792"/>
                  </a:lnTo>
                  <a:lnTo>
                    <a:pt x="142443" y="142455"/>
                  </a:lnTo>
                  <a:lnTo>
                    <a:pt x="167779" y="109931"/>
                  </a:lnTo>
                  <a:lnTo>
                    <a:pt x="184480" y="71628"/>
                  </a:lnTo>
                  <a:lnTo>
                    <a:pt x="1020635" y="71628"/>
                  </a:lnTo>
                  <a:lnTo>
                    <a:pt x="1037336" y="109931"/>
                  </a:lnTo>
                  <a:lnTo>
                    <a:pt x="1062659" y="142455"/>
                  </a:lnTo>
                  <a:lnTo>
                    <a:pt x="1095197" y="167792"/>
                  </a:lnTo>
                  <a:lnTo>
                    <a:pt x="1133500" y="184480"/>
                  </a:lnTo>
                  <a:lnTo>
                    <a:pt x="1133500" y="0"/>
                  </a:lnTo>
                  <a:lnTo>
                    <a:pt x="0" y="0"/>
                  </a:lnTo>
                  <a:lnTo>
                    <a:pt x="0" y="591921"/>
                  </a:lnTo>
                  <a:lnTo>
                    <a:pt x="1205115" y="591921"/>
                  </a:lnTo>
                  <a:lnTo>
                    <a:pt x="1205115" y="520306"/>
                  </a:lnTo>
                  <a:lnTo>
                    <a:pt x="1205115" y="71628"/>
                  </a:lnTo>
                  <a:lnTo>
                    <a:pt x="1205115" y="0"/>
                  </a:lnTo>
                  <a:close/>
                </a:path>
              </a:pathLst>
            </a:custGeom>
            <a:solidFill>
              <a:srgbClr val="11567C"/>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18" name="object 49">
              <a:extLst>
                <a:ext uri="{FF2B5EF4-FFF2-40B4-BE49-F238E27FC236}">
                  <a16:creationId xmlns:a16="http://schemas.microsoft.com/office/drawing/2014/main" id="{EECCDF8B-7A83-9BEB-1125-38E947C50936}"/>
                </a:ext>
              </a:extLst>
            </p:cNvPr>
            <p:cNvSpPr/>
            <p:nvPr/>
          </p:nvSpPr>
          <p:spPr>
            <a:xfrm>
              <a:off x="6247188" y="7869045"/>
              <a:ext cx="1282700" cy="669925"/>
            </a:xfrm>
            <a:custGeom>
              <a:avLst/>
              <a:gdLst/>
              <a:ahLst/>
              <a:cxnLst/>
              <a:rect l="l" t="t" r="r" b="b"/>
              <a:pathLst>
                <a:path w="1282700" h="669925">
                  <a:moveTo>
                    <a:pt x="0" y="555942"/>
                  </a:moveTo>
                  <a:lnTo>
                    <a:pt x="0" y="612686"/>
                  </a:lnTo>
                  <a:lnTo>
                    <a:pt x="1226807" y="612686"/>
                  </a:lnTo>
                  <a:lnTo>
                    <a:pt x="1226807" y="0"/>
                  </a:lnTo>
                  <a:lnTo>
                    <a:pt x="1171003" y="0"/>
                  </a:lnTo>
                </a:path>
                <a:path w="1282700" h="669925">
                  <a:moveTo>
                    <a:pt x="55803" y="612686"/>
                  </a:moveTo>
                  <a:lnTo>
                    <a:pt x="55803" y="669429"/>
                  </a:lnTo>
                  <a:lnTo>
                    <a:pt x="1282611" y="669429"/>
                  </a:lnTo>
                  <a:lnTo>
                    <a:pt x="1282611" y="56743"/>
                  </a:lnTo>
                  <a:lnTo>
                    <a:pt x="1226807" y="56743"/>
                  </a:lnTo>
                </a:path>
              </a:pathLst>
            </a:custGeom>
            <a:ln w="13131">
              <a:solidFill>
                <a:srgbClr val="11567C"/>
              </a:solidFill>
            </a:ln>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grpSp>
      <p:sp>
        <p:nvSpPr>
          <p:cNvPr id="21" name="object 17">
            <a:extLst>
              <a:ext uri="{FF2B5EF4-FFF2-40B4-BE49-F238E27FC236}">
                <a16:creationId xmlns:a16="http://schemas.microsoft.com/office/drawing/2014/main" id="{9EE460C5-2A97-C7B8-03D9-F9872942761C}"/>
              </a:ext>
            </a:extLst>
          </p:cNvPr>
          <p:cNvSpPr/>
          <p:nvPr/>
        </p:nvSpPr>
        <p:spPr>
          <a:xfrm>
            <a:off x="6097650" y="5345030"/>
            <a:ext cx="818717" cy="240723"/>
          </a:xfrm>
          <a:custGeom>
            <a:avLst/>
            <a:gdLst/>
            <a:ahLst/>
            <a:cxnLst/>
            <a:rect l="l" t="t" r="r" b="b"/>
            <a:pathLst>
              <a:path w="1200784" h="353059">
                <a:moveTo>
                  <a:pt x="1146251" y="0"/>
                </a:moveTo>
                <a:lnTo>
                  <a:pt x="0" y="0"/>
                </a:lnTo>
                <a:lnTo>
                  <a:pt x="54216" y="176326"/>
                </a:lnTo>
                <a:lnTo>
                  <a:pt x="0" y="352666"/>
                </a:lnTo>
                <a:lnTo>
                  <a:pt x="1146251" y="352666"/>
                </a:lnTo>
                <a:lnTo>
                  <a:pt x="1200467" y="176326"/>
                </a:lnTo>
                <a:lnTo>
                  <a:pt x="1146251" y="0"/>
                </a:lnTo>
                <a:close/>
              </a:path>
            </a:pathLst>
          </a:custGeom>
          <a:solidFill>
            <a:srgbClr val="11567C"/>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pic>
        <p:nvPicPr>
          <p:cNvPr id="22" name="object 18">
            <a:extLst>
              <a:ext uri="{FF2B5EF4-FFF2-40B4-BE49-F238E27FC236}">
                <a16:creationId xmlns:a16="http://schemas.microsoft.com/office/drawing/2014/main" id="{A41530BA-9816-CDFE-61C8-8BE4538AB41E}"/>
              </a:ext>
            </a:extLst>
          </p:cNvPr>
          <p:cNvPicPr/>
          <p:nvPr/>
        </p:nvPicPr>
        <p:blipFill>
          <a:blip r:embed="rId5" cstate="print"/>
          <a:stretch>
            <a:fillRect/>
          </a:stretch>
        </p:blipFill>
        <p:spPr>
          <a:xfrm>
            <a:off x="6431563" y="5389922"/>
            <a:ext cx="150668" cy="150676"/>
          </a:xfrm>
          <a:prstGeom prst="rect">
            <a:avLst/>
          </a:prstGeom>
        </p:spPr>
      </p:pic>
      <p:sp>
        <p:nvSpPr>
          <p:cNvPr id="23" name="object 19">
            <a:extLst>
              <a:ext uri="{FF2B5EF4-FFF2-40B4-BE49-F238E27FC236}">
                <a16:creationId xmlns:a16="http://schemas.microsoft.com/office/drawing/2014/main" id="{891651C5-4E23-0CEA-B0F8-100C9C9F3FCA}"/>
              </a:ext>
            </a:extLst>
          </p:cNvPr>
          <p:cNvSpPr/>
          <p:nvPr/>
        </p:nvSpPr>
        <p:spPr>
          <a:xfrm>
            <a:off x="6153010" y="5472236"/>
            <a:ext cx="703118" cy="262803"/>
          </a:xfrm>
          <a:custGeom>
            <a:avLst/>
            <a:gdLst/>
            <a:ahLst/>
            <a:cxnLst/>
            <a:rect l="l" t="t" r="r" b="b"/>
            <a:pathLst>
              <a:path w="1031240" h="385445">
                <a:moveTo>
                  <a:pt x="519036" y="385102"/>
                </a:moveTo>
                <a:lnTo>
                  <a:pt x="519036" y="0"/>
                </a:lnTo>
              </a:path>
              <a:path w="1031240" h="385445">
                <a:moveTo>
                  <a:pt x="0" y="383768"/>
                </a:moveTo>
                <a:lnTo>
                  <a:pt x="1030859" y="383768"/>
                </a:lnTo>
              </a:path>
            </a:pathLst>
          </a:custGeom>
          <a:ln w="32537">
            <a:solidFill>
              <a:srgbClr val="11567C"/>
            </a:solidFill>
          </a:ln>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24" name="object 20">
            <a:extLst>
              <a:ext uri="{FF2B5EF4-FFF2-40B4-BE49-F238E27FC236}">
                <a16:creationId xmlns:a16="http://schemas.microsoft.com/office/drawing/2014/main" id="{B3F2F080-2533-ABF4-218F-FE027502BBB9}"/>
              </a:ext>
            </a:extLst>
          </p:cNvPr>
          <p:cNvSpPr/>
          <p:nvPr/>
        </p:nvSpPr>
        <p:spPr>
          <a:xfrm>
            <a:off x="6911398" y="5345030"/>
            <a:ext cx="818717" cy="240723"/>
          </a:xfrm>
          <a:custGeom>
            <a:avLst/>
            <a:gdLst/>
            <a:ahLst/>
            <a:cxnLst/>
            <a:rect l="l" t="t" r="r" b="b"/>
            <a:pathLst>
              <a:path w="1200784" h="353059">
                <a:moveTo>
                  <a:pt x="1146251" y="0"/>
                </a:moveTo>
                <a:lnTo>
                  <a:pt x="0" y="0"/>
                </a:lnTo>
                <a:lnTo>
                  <a:pt x="54216" y="176326"/>
                </a:lnTo>
                <a:lnTo>
                  <a:pt x="0" y="352666"/>
                </a:lnTo>
                <a:lnTo>
                  <a:pt x="1146251" y="352666"/>
                </a:lnTo>
                <a:lnTo>
                  <a:pt x="1200467" y="176326"/>
                </a:lnTo>
                <a:lnTo>
                  <a:pt x="1146251" y="0"/>
                </a:lnTo>
                <a:close/>
              </a:path>
            </a:pathLst>
          </a:custGeom>
          <a:solidFill>
            <a:srgbClr val="8DC640"/>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pic>
        <p:nvPicPr>
          <p:cNvPr id="25" name="object 21">
            <a:extLst>
              <a:ext uri="{FF2B5EF4-FFF2-40B4-BE49-F238E27FC236}">
                <a16:creationId xmlns:a16="http://schemas.microsoft.com/office/drawing/2014/main" id="{4C3FC0DE-A1C7-7187-426C-D4721F9E633E}"/>
              </a:ext>
            </a:extLst>
          </p:cNvPr>
          <p:cNvPicPr/>
          <p:nvPr/>
        </p:nvPicPr>
        <p:blipFill>
          <a:blip r:embed="rId6" cstate="print"/>
          <a:stretch>
            <a:fillRect/>
          </a:stretch>
        </p:blipFill>
        <p:spPr>
          <a:xfrm>
            <a:off x="7245310" y="5389922"/>
            <a:ext cx="150668" cy="150676"/>
          </a:xfrm>
          <a:prstGeom prst="rect">
            <a:avLst/>
          </a:prstGeom>
        </p:spPr>
      </p:pic>
      <p:sp>
        <p:nvSpPr>
          <p:cNvPr id="26" name="object 22">
            <a:extLst>
              <a:ext uri="{FF2B5EF4-FFF2-40B4-BE49-F238E27FC236}">
                <a16:creationId xmlns:a16="http://schemas.microsoft.com/office/drawing/2014/main" id="{645B47D9-F940-66CF-3B50-90D38DF26C1C}"/>
              </a:ext>
            </a:extLst>
          </p:cNvPr>
          <p:cNvSpPr/>
          <p:nvPr/>
        </p:nvSpPr>
        <p:spPr>
          <a:xfrm>
            <a:off x="6971678" y="5192689"/>
            <a:ext cx="703118" cy="274926"/>
          </a:xfrm>
          <a:custGeom>
            <a:avLst/>
            <a:gdLst/>
            <a:ahLst/>
            <a:cxnLst/>
            <a:rect l="l" t="t" r="r" b="b"/>
            <a:pathLst>
              <a:path w="1031240" h="403225">
                <a:moveTo>
                  <a:pt x="511822" y="0"/>
                </a:moveTo>
                <a:lnTo>
                  <a:pt x="511822" y="402704"/>
                </a:lnTo>
              </a:path>
              <a:path w="1031240" h="403225">
                <a:moveTo>
                  <a:pt x="0" y="457"/>
                </a:moveTo>
                <a:lnTo>
                  <a:pt x="1030846" y="457"/>
                </a:lnTo>
              </a:path>
            </a:pathLst>
          </a:custGeom>
          <a:ln w="32537">
            <a:solidFill>
              <a:srgbClr val="8DC640"/>
            </a:solidFill>
          </a:ln>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27" name="object 23">
            <a:extLst>
              <a:ext uri="{FF2B5EF4-FFF2-40B4-BE49-F238E27FC236}">
                <a16:creationId xmlns:a16="http://schemas.microsoft.com/office/drawing/2014/main" id="{EA24ACE6-F92C-F95F-DE22-3A9DE01BA208}"/>
              </a:ext>
            </a:extLst>
          </p:cNvPr>
          <p:cNvSpPr/>
          <p:nvPr/>
        </p:nvSpPr>
        <p:spPr>
          <a:xfrm>
            <a:off x="7725145" y="5345030"/>
            <a:ext cx="818717" cy="240723"/>
          </a:xfrm>
          <a:custGeom>
            <a:avLst/>
            <a:gdLst/>
            <a:ahLst/>
            <a:cxnLst/>
            <a:rect l="l" t="t" r="r" b="b"/>
            <a:pathLst>
              <a:path w="1200784" h="353059">
                <a:moveTo>
                  <a:pt x="1146251" y="0"/>
                </a:moveTo>
                <a:lnTo>
                  <a:pt x="0" y="0"/>
                </a:lnTo>
                <a:lnTo>
                  <a:pt x="54216" y="176326"/>
                </a:lnTo>
                <a:lnTo>
                  <a:pt x="0" y="352666"/>
                </a:lnTo>
                <a:lnTo>
                  <a:pt x="1146251" y="352666"/>
                </a:lnTo>
                <a:lnTo>
                  <a:pt x="1200467" y="176326"/>
                </a:lnTo>
                <a:lnTo>
                  <a:pt x="1146251" y="0"/>
                </a:lnTo>
                <a:close/>
              </a:path>
            </a:pathLst>
          </a:custGeom>
          <a:solidFill>
            <a:srgbClr val="5999B0"/>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pic>
        <p:nvPicPr>
          <p:cNvPr id="28" name="object 24">
            <a:extLst>
              <a:ext uri="{FF2B5EF4-FFF2-40B4-BE49-F238E27FC236}">
                <a16:creationId xmlns:a16="http://schemas.microsoft.com/office/drawing/2014/main" id="{C4FF6388-D226-7522-CA25-33FEDE50498F}"/>
              </a:ext>
            </a:extLst>
          </p:cNvPr>
          <p:cNvPicPr/>
          <p:nvPr/>
        </p:nvPicPr>
        <p:blipFill>
          <a:blip r:embed="rId7" cstate="print"/>
          <a:stretch>
            <a:fillRect/>
          </a:stretch>
        </p:blipFill>
        <p:spPr>
          <a:xfrm>
            <a:off x="8059056" y="5389922"/>
            <a:ext cx="150668" cy="150676"/>
          </a:xfrm>
          <a:prstGeom prst="rect">
            <a:avLst/>
          </a:prstGeom>
        </p:spPr>
      </p:pic>
      <p:sp>
        <p:nvSpPr>
          <p:cNvPr id="29" name="object 25">
            <a:extLst>
              <a:ext uri="{FF2B5EF4-FFF2-40B4-BE49-F238E27FC236}">
                <a16:creationId xmlns:a16="http://schemas.microsoft.com/office/drawing/2014/main" id="{1E04B19F-8423-E27A-BB70-A0060633C1D1}"/>
              </a:ext>
            </a:extLst>
          </p:cNvPr>
          <p:cNvSpPr/>
          <p:nvPr/>
        </p:nvSpPr>
        <p:spPr>
          <a:xfrm>
            <a:off x="7782353" y="5472236"/>
            <a:ext cx="707015" cy="262803"/>
          </a:xfrm>
          <a:custGeom>
            <a:avLst/>
            <a:gdLst/>
            <a:ahLst/>
            <a:cxnLst/>
            <a:rect l="l" t="t" r="r" b="b"/>
            <a:pathLst>
              <a:path w="1036954" h="385445">
                <a:moveTo>
                  <a:pt x="516318" y="385102"/>
                </a:moveTo>
                <a:lnTo>
                  <a:pt x="516318" y="0"/>
                </a:lnTo>
              </a:path>
              <a:path w="1036954" h="385445">
                <a:moveTo>
                  <a:pt x="0" y="383768"/>
                </a:moveTo>
                <a:lnTo>
                  <a:pt x="1036713" y="383768"/>
                </a:lnTo>
              </a:path>
            </a:pathLst>
          </a:custGeom>
          <a:ln w="32537">
            <a:solidFill>
              <a:srgbClr val="5999B0"/>
            </a:solidFill>
          </a:ln>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30" name="object 26">
            <a:extLst>
              <a:ext uri="{FF2B5EF4-FFF2-40B4-BE49-F238E27FC236}">
                <a16:creationId xmlns:a16="http://schemas.microsoft.com/office/drawing/2014/main" id="{D2BAB073-E01A-8FFD-B800-9765BD0E3723}"/>
              </a:ext>
            </a:extLst>
          </p:cNvPr>
          <p:cNvSpPr/>
          <p:nvPr/>
        </p:nvSpPr>
        <p:spPr>
          <a:xfrm>
            <a:off x="8538885" y="5345030"/>
            <a:ext cx="818717" cy="240723"/>
          </a:xfrm>
          <a:custGeom>
            <a:avLst/>
            <a:gdLst/>
            <a:ahLst/>
            <a:cxnLst/>
            <a:rect l="l" t="t" r="r" b="b"/>
            <a:pathLst>
              <a:path w="1200784" h="353059">
                <a:moveTo>
                  <a:pt x="1146263" y="0"/>
                </a:moveTo>
                <a:lnTo>
                  <a:pt x="0" y="0"/>
                </a:lnTo>
                <a:lnTo>
                  <a:pt x="54229" y="176326"/>
                </a:lnTo>
                <a:lnTo>
                  <a:pt x="0" y="352666"/>
                </a:lnTo>
                <a:lnTo>
                  <a:pt x="1146263" y="352666"/>
                </a:lnTo>
                <a:lnTo>
                  <a:pt x="1200467" y="176326"/>
                </a:lnTo>
                <a:lnTo>
                  <a:pt x="1146263" y="0"/>
                </a:lnTo>
                <a:close/>
              </a:path>
            </a:pathLst>
          </a:custGeom>
          <a:solidFill>
            <a:srgbClr val="11567C"/>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pic>
        <p:nvPicPr>
          <p:cNvPr id="31" name="object 27">
            <a:extLst>
              <a:ext uri="{FF2B5EF4-FFF2-40B4-BE49-F238E27FC236}">
                <a16:creationId xmlns:a16="http://schemas.microsoft.com/office/drawing/2014/main" id="{435C661F-B0FB-309C-51ED-613DBCD64E65}"/>
              </a:ext>
            </a:extLst>
          </p:cNvPr>
          <p:cNvPicPr/>
          <p:nvPr/>
        </p:nvPicPr>
        <p:blipFill>
          <a:blip r:embed="rId8" cstate="print"/>
          <a:stretch>
            <a:fillRect/>
          </a:stretch>
        </p:blipFill>
        <p:spPr>
          <a:xfrm>
            <a:off x="8872806" y="5389922"/>
            <a:ext cx="150659" cy="150676"/>
          </a:xfrm>
          <a:prstGeom prst="rect">
            <a:avLst/>
          </a:prstGeom>
        </p:spPr>
      </p:pic>
      <p:sp>
        <p:nvSpPr>
          <p:cNvPr id="32" name="object 28">
            <a:extLst>
              <a:ext uri="{FF2B5EF4-FFF2-40B4-BE49-F238E27FC236}">
                <a16:creationId xmlns:a16="http://schemas.microsoft.com/office/drawing/2014/main" id="{B24ACDFF-4530-C39A-7F77-BA97FC1E4302}"/>
              </a:ext>
            </a:extLst>
          </p:cNvPr>
          <p:cNvSpPr/>
          <p:nvPr/>
        </p:nvSpPr>
        <p:spPr>
          <a:xfrm>
            <a:off x="8589040" y="5192689"/>
            <a:ext cx="707015" cy="274926"/>
          </a:xfrm>
          <a:custGeom>
            <a:avLst/>
            <a:gdLst/>
            <a:ahLst/>
            <a:cxnLst/>
            <a:rect l="l" t="t" r="r" b="b"/>
            <a:pathLst>
              <a:path w="1036954" h="403225">
                <a:moveTo>
                  <a:pt x="526681" y="0"/>
                </a:moveTo>
                <a:lnTo>
                  <a:pt x="526681" y="402704"/>
                </a:lnTo>
              </a:path>
              <a:path w="1036954" h="403225">
                <a:moveTo>
                  <a:pt x="0" y="457"/>
                </a:moveTo>
                <a:lnTo>
                  <a:pt x="1036713" y="457"/>
                </a:lnTo>
              </a:path>
            </a:pathLst>
          </a:custGeom>
          <a:ln w="32537">
            <a:solidFill>
              <a:srgbClr val="11567C"/>
            </a:solidFill>
          </a:ln>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33" name="object 29">
            <a:extLst>
              <a:ext uri="{FF2B5EF4-FFF2-40B4-BE49-F238E27FC236}">
                <a16:creationId xmlns:a16="http://schemas.microsoft.com/office/drawing/2014/main" id="{801A9136-6629-5083-7760-9E42DC45D06F}"/>
              </a:ext>
            </a:extLst>
          </p:cNvPr>
          <p:cNvSpPr/>
          <p:nvPr/>
        </p:nvSpPr>
        <p:spPr>
          <a:xfrm>
            <a:off x="9352632" y="5345030"/>
            <a:ext cx="818717" cy="240723"/>
          </a:xfrm>
          <a:custGeom>
            <a:avLst/>
            <a:gdLst/>
            <a:ahLst/>
            <a:cxnLst/>
            <a:rect l="l" t="t" r="r" b="b"/>
            <a:pathLst>
              <a:path w="1200784" h="353059">
                <a:moveTo>
                  <a:pt x="1146251" y="0"/>
                </a:moveTo>
                <a:lnTo>
                  <a:pt x="0" y="0"/>
                </a:lnTo>
                <a:lnTo>
                  <a:pt x="54216" y="176326"/>
                </a:lnTo>
                <a:lnTo>
                  <a:pt x="0" y="352666"/>
                </a:lnTo>
                <a:lnTo>
                  <a:pt x="1146251" y="352666"/>
                </a:lnTo>
                <a:lnTo>
                  <a:pt x="1200467" y="176326"/>
                </a:lnTo>
                <a:lnTo>
                  <a:pt x="1146251" y="0"/>
                </a:lnTo>
                <a:close/>
              </a:path>
            </a:pathLst>
          </a:custGeom>
          <a:solidFill>
            <a:srgbClr val="8DC640"/>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pic>
        <p:nvPicPr>
          <p:cNvPr id="34" name="object 30">
            <a:extLst>
              <a:ext uri="{FF2B5EF4-FFF2-40B4-BE49-F238E27FC236}">
                <a16:creationId xmlns:a16="http://schemas.microsoft.com/office/drawing/2014/main" id="{2E5077E8-ECC1-C72E-958E-2DE59BF3BC9D}"/>
              </a:ext>
            </a:extLst>
          </p:cNvPr>
          <p:cNvPicPr/>
          <p:nvPr/>
        </p:nvPicPr>
        <p:blipFill>
          <a:blip r:embed="rId9" cstate="print"/>
          <a:stretch>
            <a:fillRect/>
          </a:stretch>
        </p:blipFill>
        <p:spPr>
          <a:xfrm>
            <a:off x="9686542" y="5389922"/>
            <a:ext cx="150668" cy="150676"/>
          </a:xfrm>
          <a:prstGeom prst="rect">
            <a:avLst/>
          </a:prstGeom>
        </p:spPr>
      </p:pic>
      <p:sp>
        <p:nvSpPr>
          <p:cNvPr id="35" name="object 31">
            <a:extLst>
              <a:ext uri="{FF2B5EF4-FFF2-40B4-BE49-F238E27FC236}">
                <a16:creationId xmlns:a16="http://schemas.microsoft.com/office/drawing/2014/main" id="{0B927615-9AA0-9634-ACEF-CA12CC482300}"/>
              </a:ext>
            </a:extLst>
          </p:cNvPr>
          <p:cNvSpPr/>
          <p:nvPr/>
        </p:nvSpPr>
        <p:spPr>
          <a:xfrm>
            <a:off x="9407706" y="5472236"/>
            <a:ext cx="707015" cy="262803"/>
          </a:xfrm>
          <a:custGeom>
            <a:avLst/>
            <a:gdLst/>
            <a:ahLst/>
            <a:cxnLst/>
            <a:rect l="l" t="t" r="r" b="b"/>
            <a:pathLst>
              <a:path w="1036955" h="385445">
                <a:moveTo>
                  <a:pt x="519455" y="385102"/>
                </a:moveTo>
                <a:lnTo>
                  <a:pt x="519455" y="0"/>
                </a:lnTo>
              </a:path>
              <a:path w="1036955" h="385445">
                <a:moveTo>
                  <a:pt x="0" y="383768"/>
                </a:moveTo>
                <a:lnTo>
                  <a:pt x="1036701" y="383768"/>
                </a:lnTo>
              </a:path>
            </a:pathLst>
          </a:custGeom>
          <a:ln w="32537">
            <a:solidFill>
              <a:srgbClr val="8DC640"/>
            </a:solidFill>
          </a:ln>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36" name="object 32">
            <a:extLst>
              <a:ext uri="{FF2B5EF4-FFF2-40B4-BE49-F238E27FC236}">
                <a16:creationId xmlns:a16="http://schemas.microsoft.com/office/drawing/2014/main" id="{AF85FAE0-8C55-0F75-676F-DDD750E928A7}"/>
              </a:ext>
            </a:extLst>
          </p:cNvPr>
          <p:cNvSpPr/>
          <p:nvPr/>
        </p:nvSpPr>
        <p:spPr>
          <a:xfrm>
            <a:off x="10166379" y="5345030"/>
            <a:ext cx="818717" cy="240723"/>
          </a:xfrm>
          <a:custGeom>
            <a:avLst/>
            <a:gdLst/>
            <a:ahLst/>
            <a:cxnLst/>
            <a:rect l="l" t="t" r="r" b="b"/>
            <a:pathLst>
              <a:path w="1200784" h="353059">
                <a:moveTo>
                  <a:pt x="1146251" y="0"/>
                </a:moveTo>
                <a:lnTo>
                  <a:pt x="0" y="0"/>
                </a:lnTo>
                <a:lnTo>
                  <a:pt x="54216" y="176326"/>
                </a:lnTo>
                <a:lnTo>
                  <a:pt x="0" y="352666"/>
                </a:lnTo>
                <a:lnTo>
                  <a:pt x="1146251" y="352666"/>
                </a:lnTo>
                <a:lnTo>
                  <a:pt x="1200467" y="176326"/>
                </a:lnTo>
                <a:lnTo>
                  <a:pt x="1146251" y="0"/>
                </a:lnTo>
                <a:close/>
              </a:path>
            </a:pathLst>
          </a:custGeom>
          <a:solidFill>
            <a:srgbClr val="5999B0"/>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pic>
        <p:nvPicPr>
          <p:cNvPr id="37" name="object 33">
            <a:extLst>
              <a:ext uri="{FF2B5EF4-FFF2-40B4-BE49-F238E27FC236}">
                <a16:creationId xmlns:a16="http://schemas.microsoft.com/office/drawing/2014/main" id="{69178687-685B-01D4-1AFC-C5A920FB127B}"/>
              </a:ext>
            </a:extLst>
          </p:cNvPr>
          <p:cNvPicPr/>
          <p:nvPr/>
        </p:nvPicPr>
        <p:blipFill>
          <a:blip r:embed="rId10" cstate="print"/>
          <a:stretch>
            <a:fillRect/>
          </a:stretch>
        </p:blipFill>
        <p:spPr>
          <a:xfrm>
            <a:off x="10500294" y="5389922"/>
            <a:ext cx="150659" cy="150676"/>
          </a:xfrm>
          <a:prstGeom prst="rect">
            <a:avLst/>
          </a:prstGeom>
        </p:spPr>
      </p:pic>
      <p:sp>
        <p:nvSpPr>
          <p:cNvPr id="38" name="object 34">
            <a:extLst>
              <a:ext uri="{FF2B5EF4-FFF2-40B4-BE49-F238E27FC236}">
                <a16:creationId xmlns:a16="http://schemas.microsoft.com/office/drawing/2014/main" id="{B8A128D7-B360-35E1-B741-2C78767B8CBE}"/>
              </a:ext>
            </a:extLst>
          </p:cNvPr>
          <p:cNvSpPr/>
          <p:nvPr/>
        </p:nvSpPr>
        <p:spPr>
          <a:xfrm>
            <a:off x="10226371" y="5192689"/>
            <a:ext cx="699222" cy="274926"/>
          </a:xfrm>
          <a:custGeom>
            <a:avLst/>
            <a:gdLst/>
            <a:ahLst/>
            <a:cxnLst/>
            <a:rect l="l" t="t" r="r" b="b"/>
            <a:pathLst>
              <a:path w="1025525" h="403225">
                <a:moveTo>
                  <a:pt x="512241" y="0"/>
                </a:moveTo>
                <a:lnTo>
                  <a:pt x="512241" y="402704"/>
                </a:lnTo>
              </a:path>
              <a:path w="1025525" h="403225">
                <a:moveTo>
                  <a:pt x="0" y="457"/>
                </a:moveTo>
                <a:lnTo>
                  <a:pt x="1024991" y="457"/>
                </a:lnTo>
              </a:path>
            </a:pathLst>
          </a:custGeom>
          <a:ln w="32537">
            <a:solidFill>
              <a:srgbClr val="5999B0"/>
            </a:solidFill>
          </a:ln>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39" name="object 46">
            <a:extLst>
              <a:ext uri="{FF2B5EF4-FFF2-40B4-BE49-F238E27FC236}">
                <a16:creationId xmlns:a16="http://schemas.microsoft.com/office/drawing/2014/main" id="{689AD3C3-3675-B133-D7FD-B0F5616DBF4C}"/>
              </a:ext>
            </a:extLst>
          </p:cNvPr>
          <p:cNvSpPr txBox="1"/>
          <p:nvPr/>
        </p:nvSpPr>
        <p:spPr>
          <a:xfrm>
            <a:off x="6110135" y="4641674"/>
            <a:ext cx="4982161" cy="171900"/>
          </a:xfrm>
          <a:prstGeom prst="rect">
            <a:avLst/>
          </a:prstGeom>
          <a:solidFill>
            <a:srgbClr val="5999B0"/>
          </a:solidFill>
        </p:spPr>
        <p:txBody>
          <a:bodyPr vert="horz" wrap="square" lIns="0" tIns="16452" rIns="0" bIns="18704"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77496" marR="0" lvl="0" indent="0" algn="l" defTabSz="311719" rtl="0" eaLnBrk="1" fontAlgn="auto" latinLnBrk="0" hangingPunct="1">
              <a:lnSpc>
                <a:spcPct val="100000"/>
              </a:lnSpc>
              <a:spcBef>
                <a:spcPts val="130"/>
              </a:spcBef>
              <a:spcAft>
                <a:spcPts val="0"/>
              </a:spcAft>
              <a:buClrTx/>
              <a:buSzTx/>
              <a:buFontTx/>
              <a:buNone/>
              <a:tabLst/>
              <a:defRPr/>
            </a:pPr>
            <a:r>
              <a:rPr kumimoji="0" sz="886" b="1" i="0" u="none" strike="noStrike" kern="1200" cap="none" spc="82" normalizeH="0" baseline="0" noProof="0">
                <a:ln>
                  <a:noFill/>
                </a:ln>
                <a:solidFill>
                  <a:srgbClr val="FFFFFF"/>
                </a:solidFill>
                <a:effectLst/>
                <a:uLnTx/>
                <a:uFillTx/>
                <a:latin typeface="Calibri"/>
                <a:ea typeface="+mn-ea"/>
                <a:cs typeface="Calibri"/>
              </a:rPr>
              <a:t>PROJECT</a:t>
            </a:r>
            <a:r>
              <a:rPr kumimoji="0" sz="886" b="1" i="0" u="none" strike="noStrike" kern="1200" cap="none" spc="31" normalizeH="0" baseline="0" noProof="0">
                <a:ln>
                  <a:noFill/>
                </a:ln>
                <a:solidFill>
                  <a:srgbClr val="FFFFFF"/>
                </a:solidFill>
                <a:effectLst/>
                <a:uLnTx/>
                <a:uFillTx/>
                <a:latin typeface="Calibri"/>
                <a:ea typeface="+mn-ea"/>
                <a:cs typeface="Calibri"/>
              </a:rPr>
              <a:t> </a:t>
            </a:r>
            <a:r>
              <a:rPr kumimoji="0" sz="886" b="1" i="0" u="none" strike="noStrike" kern="1200" cap="none" spc="99" normalizeH="0" baseline="0" noProof="0">
                <a:ln>
                  <a:noFill/>
                </a:ln>
                <a:solidFill>
                  <a:srgbClr val="FFFFFF"/>
                </a:solidFill>
                <a:effectLst/>
                <a:uLnTx/>
                <a:uFillTx/>
                <a:latin typeface="Calibri"/>
                <a:ea typeface="+mn-ea"/>
                <a:cs typeface="Calibri"/>
              </a:rPr>
              <a:t>SCHEDULE</a:t>
            </a:r>
            <a:endParaRPr kumimoji="0" sz="886" b="0" i="0" u="none" strike="noStrike" kern="1200" cap="none" spc="0" normalizeH="0" baseline="0" noProof="0">
              <a:ln>
                <a:noFill/>
              </a:ln>
              <a:solidFill>
                <a:prstClr val="black"/>
              </a:solidFill>
              <a:effectLst/>
              <a:uLnTx/>
              <a:uFillTx/>
              <a:latin typeface="Calibri"/>
              <a:ea typeface="+mn-ea"/>
              <a:cs typeface="Calibri"/>
            </a:endParaRPr>
          </a:p>
        </p:txBody>
      </p:sp>
      <p:sp>
        <p:nvSpPr>
          <p:cNvPr id="40" name="object 35">
            <a:extLst>
              <a:ext uri="{FF2B5EF4-FFF2-40B4-BE49-F238E27FC236}">
                <a16:creationId xmlns:a16="http://schemas.microsoft.com/office/drawing/2014/main" id="{8D992195-9AFA-2C0D-BC7A-B4F2DE571A47}"/>
              </a:ext>
            </a:extLst>
          </p:cNvPr>
          <p:cNvSpPr txBox="1"/>
          <p:nvPr/>
        </p:nvSpPr>
        <p:spPr>
          <a:xfrm>
            <a:off x="6133363" y="5760070"/>
            <a:ext cx="658956" cy="314772"/>
          </a:xfrm>
          <a:prstGeom prst="rect">
            <a:avLst/>
          </a:prstGeom>
        </p:spPr>
        <p:txBody>
          <a:bodyPr vert="horz" wrap="square" lIns="0" tIns="10391"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3464" lvl="0" indent="1732" algn="ctr" defTabSz="311719" rtl="0" eaLnBrk="1" fontAlgn="auto" latinLnBrk="0" hangingPunct="1">
              <a:lnSpc>
                <a:spcPct val="100000"/>
              </a:lnSpc>
              <a:spcBef>
                <a:spcPts val="82"/>
              </a:spcBef>
              <a:spcAft>
                <a:spcPts val="0"/>
              </a:spcAft>
              <a:buClrTx/>
              <a:buSzTx/>
              <a:buFontTx/>
              <a:buNone/>
              <a:tabLst/>
              <a:defRPr/>
            </a:pPr>
            <a:r>
              <a:rPr kumimoji="0" lang="en-US" sz="989" b="0" i="0" u="none" strike="noStrike" kern="1200" cap="none" spc="82" normalizeH="0" baseline="0" noProof="0">
                <a:ln>
                  <a:noFill/>
                </a:ln>
                <a:solidFill>
                  <a:srgbClr val="11567C"/>
                </a:solidFill>
                <a:effectLst/>
                <a:uLnTx/>
                <a:uFillTx/>
                <a:latin typeface="Calibri"/>
                <a:ea typeface="+mn-ea"/>
                <a:cs typeface="Calibri"/>
              </a:rPr>
              <a:t>SUMMER 2022</a:t>
            </a:r>
            <a:endParaRPr kumimoji="0" sz="1023" b="0" i="0" u="none" strike="noStrike" kern="1200" cap="none" spc="0" normalizeH="0" baseline="0" noProof="0">
              <a:ln>
                <a:noFill/>
              </a:ln>
              <a:solidFill>
                <a:prstClr val="black"/>
              </a:solidFill>
              <a:effectLst/>
              <a:uLnTx/>
              <a:uFillTx/>
              <a:latin typeface="Calibri"/>
              <a:ea typeface="+mn-ea"/>
              <a:cs typeface="Calibri"/>
            </a:endParaRPr>
          </a:p>
        </p:txBody>
      </p:sp>
      <p:sp>
        <p:nvSpPr>
          <p:cNvPr id="41" name="object 37">
            <a:extLst>
              <a:ext uri="{FF2B5EF4-FFF2-40B4-BE49-F238E27FC236}">
                <a16:creationId xmlns:a16="http://schemas.microsoft.com/office/drawing/2014/main" id="{AE6AD343-7A75-930B-68E2-6786119DA0D8}"/>
              </a:ext>
            </a:extLst>
          </p:cNvPr>
          <p:cNvSpPr txBox="1"/>
          <p:nvPr/>
        </p:nvSpPr>
        <p:spPr>
          <a:xfrm>
            <a:off x="7068016" y="4843946"/>
            <a:ext cx="502660" cy="310750"/>
          </a:xfrm>
          <a:prstGeom prst="rect">
            <a:avLst/>
          </a:prstGeom>
        </p:spPr>
        <p:txBody>
          <a:bodyPr vert="horz" wrap="square" lIns="0" tIns="8226"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96979" marR="3464" lvl="0" indent="-88753" algn="l" defTabSz="311719" rtl="0" eaLnBrk="1" fontAlgn="auto" latinLnBrk="0" hangingPunct="1">
              <a:lnSpc>
                <a:spcPct val="101400"/>
              </a:lnSpc>
              <a:spcBef>
                <a:spcPts val="65"/>
              </a:spcBef>
              <a:spcAft>
                <a:spcPts val="0"/>
              </a:spcAft>
              <a:buClrTx/>
              <a:buSzTx/>
              <a:buFontTx/>
              <a:buNone/>
              <a:tabLst/>
              <a:defRPr/>
            </a:pPr>
            <a:r>
              <a:rPr kumimoji="0" lang="en-US" sz="989" b="0" i="0" u="none" strike="noStrike" kern="1200" cap="none" spc="78" normalizeH="0" baseline="0" noProof="0">
                <a:ln>
                  <a:noFill/>
                </a:ln>
                <a:solidFill>
                  <a:srgbClr val="11567C"/>
                </a:solidFill>
                <a:effectLst/>
                <a:uLnTx/>
                <a:uFillTx/>
                <a:latin typeface="Calibri"/>
                <a:ea typeface="+mn-ea"/>
                <a:cs typeface="Calibri"/>
              </a:rPr>
              <a:t>SPRING</a:t>
            </a:r>
            <a:r>
              <a:rPr kumimoji="0" sz="989" b="0" i="0" u="none" strike="noStrike" kern="1200" cap="none" spc="78" normalizeH="0" baseline="0" noProof="0">
                <a:ln>
                  <a:noFill/>
                </a:ln>
                <a:solidFill>
                  <a:srgbClr val="11567C"/>
                </a:solidFill>
                <a:effectLst/>
                <a:uLnTx/>
                <a:uFillTx/>
                <a:latin typeface="Calibri"/>
                <a:ea typeface="+mn-ea"/>
                <a:cs typeface="Calibri"/>
              </a:rPr>
              <a:t> </a:t>
            </a:r>
            <a:r>
              <a:rPr kumimoji="0" sz="989" b="0" i="0" u="none" strike="noStrike" kern="1200" cap="none" spc="85" normalizeH="0" baseline="0" noProof="0">
                <a:ln>
                  <a:noFill/>
                </a:ln>
                <a:solidFill>
                  <a:srgbClr val="11567C"/>
                </a:solidFill>
                <a:effectLst/>
                <a:uLnTx/>
                <a:uFillTx/>
                <a:latin typeface="Calibri"/>
                <a:ea typeface="+mn-ea"/>
                <a:cs typeface="Calibri"/>
              </a:rPr>
              <a:t>202</a:t>
            </a:r>
            <a:r>
              <a:rPr kumimoji="0" lang="en-US" sz="989" b="0" i="0" u="none" strike="noStrike" kern="1200" cap="none" spc="85" normalizeH="0" baseline="0" noProof="0">
                <a:ln>
                  <a:noFill/>
                </a:ln>
                <a:solidFill>
                  <a:srgbClr val="11567C"/>
                </a:solidFill>
                <a:effectLst/>
                <a:uLnTx/>
                <a:uFillTx/>
                <a:latin typeface="Calibri"/>
                <a:ea typeface="+mn-ea"/>
                <a:cs typeface="Calibri"/>
              </a:rPr>
              <a:t>2</a:t>
            </a:r>
            <a:endParaRPr kumimoji="0" sz="989" b="0" i="0" u="none" strike="noStrike" kern="1200" cap="none" spc="0" normalizeH="0" baseline="0" noProof="0">
              <a:ln>
                <a:noFill/>
              </a:ln>
              <a:solidFill>
                <a:prstClr val="black"/>
              </a:solidFill>
              <a:effectLst/>
              <a:uLnTx/>
              <a:uFillTx/>
              <a:latin typeface="Calibri"/>
              <a:ea typeface="+mn-ea"/>
              <a:cs typeface="Calibri"/>
            </a:endParaRPr>
          </a:p>
        </p:txBody>
      </p:sp>
      <p:sp>
        <p:nvSpPr>
          <p:cNvPr id="42" name="object 40">
            <a:extLst>
              <a:ext uri="{FF2B5EF4-FFF2-40B4-BE49-F238E27FC236}">
                <a16:creationId xmlns:a16="http://schemas.microsoft.com/office/drawing/2014/main" id="{D730A9E4-9E1E-B121-331E-886938FBBC50}"/>
              </a:ext>
            </a:extLst>
          </p:cNvPr>
          <p:cNvSpPr txBox="1"/>
          <p:nvPr/>
        </p:nvSpPr>
        <p:spPr>
          <a:xfrm>
            <a:off x="8516981" y="4843946"/>
            <a:ext cx="802681" cy="323714"/>
          </a:xfrm>
          <a:prstGeom prst="rect">
            <a:avLst/>
          </a:prstGeom>
        </p:spPr>
        <p:txBody>
          <a:bodyPr vert="horz" wrap="square" lIns="0" tIns="8226"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125986" marR="3464" lvl="0" indent="-117760" algn="ctr" defTabSz="311719" rtl="0" eaLnBrk="1" fontAlgn="auto" latinLnBrk="0" hangingPunct="1">
              <a:lnSpc>
                <a:spcPct val="101400"/>
              </a:lnSpc>
              <a:spcBef>
                <a:spcPts val="65"/>
              </a:spcBef>
              <a:spcAft>
                <a:spcPts val="0"/>
              </a:spcAft>
              <a:buClrTx/>
              <a:buSzTx/>
              <a:buFontTx/>
              <a:buNone/>
              <a:tabLst/>
              <a:defRPr/>
            </a:pPr>
            <a:r>
              <a:rPr kumimoji="0" lang="en-US" sz="989" b="0" i="0" u="none" strike="noStrike" kern="1200" cap="none" spc="75" normalizeH="0" baseline="0" noProof="0">
                <a:ln>
                  <a:noFill/>
                </a:ln>
                <a:solidFill>
                  <a:srgbClr val="11567C"/>
                </a:solidFill>
                <a:effectLst/>
                <a:uLnTx/>
                <a:uFillTx/>
                <a:latin typeface="Calibri"/>
                <a:ea typeface="+mn-ea"/>
                <a:cs typeface="Calibri"/>
              </a:rPr>
              <a:t>SPRING-FALL</a:t>
            </a:r>
          </a:p>
          <a:p>
            <a:pPr marL="125986" marR="3464" lvl="0" indent="-117760" algn="ctr" defTabSz="311719" rtl="0" eaLnBrk="1" fontAlgn="auto" latinLnBrk="0" hangingPunct="1">
              <a:lnSpc>
                <a:spcPct val="101400"/>
              </a:lnSpc>
              <a:spcBef>
                <a:spcPts val="65"/>
              </a:spcBef>
              <a:spcAft>
                <a:spcPts val="0"/>
              </a:spcAft>
              <a:buClrTx/>
              <a:buSzTx/>
              <a:buFontTx/>
              <a:buNone/>
              <a:tabLst/>
              <a:defRPr/>
            </a:pPr>
            <a:r>
              <a:rPr kumimoji="0" sz="989" b="0" i="0" u="none" strike="noStrike" kern="1200" cap="none" spc="92" normalizeH="0" baseline="0" noProof="0">
                <a:ln>
                  <a:noFill/>
                </a:ln>
                <a:solidFill>
                  <a:srgbClr val="11567C"/>
                </a:solidFill>
                <a:effectLst/>
                <a:uLnTx/>
                <a:uFillTx/>
                <a:latin typeface="Calibri"/>
                <a:ea typeface="+mn-ea"/>
                <a:cs typeface="Calibri"/>
              </a:rPr>
              <a:t>2024</a:t>
            </a:r>
            <a:endParaRPr kumimoji="0" sz="989" b="0" i="0" u="none" strike="noStrike" kern="1200" cap="none" spc="0" normalizeH="0" baseline="0" noProof="0">
              <a:ln>
                <a:noFill/>
              </a:ln>
              <a:solidFill>
                <a:prstClr val="black"/>
              </a:solidFill>
              <a:effectLst/>
              <a:uLnTx/>
              <a:uFillTx/>
              <a:latin typeface="Calibri"/>
              <a:ea typeface="+mn-ea"/>
              <a:cs typeface="Calibri"/>
            </a:endParaRPr>
          </a:p>
        </p:txBody>
      </p:sp>
      <p:sp>
        <p:nvSpPr>
          <p:cNvPr id="43" name="object 42">
            <a:extLst>
              <a:ext uri="{FF2B5EF4-FFF2-40B4-BE49-F238E27FC236}">
                <a16:creationId xmlns:a16="http://schemas.microsoft.com/office/drawing/2014/main" id="{D00FEF89-B728-09DD-B90F-9139CD3A8E20}"/>
              </a:ext>
            </a:extLst>
          </p:cNvPr>
          <p:cNvSpPr txBox="1"/>
          <p:nvPr/>
        </p:nvSpPr>
        <p:spPr>
          <a:xfrm>
            <a:off x="7743817" y="5760070"/>
            <a:ext cx="795068" cy="327759"/>
          </a:xfrm>
          <a:prstGeom prst="rect">
            <a:avLst/>
          </a:prstGeom>
        </p:spPr>
        <p:txBody>
          <a:bodyPr vert="horz" wrap="square" lIns="0" tIns="10391"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0" lvl="0" indent="-8659" algn="ctr" defTabSz="311719" rtl="0" eaLnBrk="1" fontAlgn="auto" latinLnBrk="0" hangingPunct="1">
              <a:lnSpc>
                <a:spcPct val="100000"/>
              </a:lnSpc>
              <a:spcBef>
                <a:spcPts val="82"/>
              </a:spcBef>
              <a:spcAft>
                <a:spcPts val="0"/>
              </a:spcAft>
              <a:buClrTx/>
              <a:buSzTx/>
              <a:buFontTx/>
              <a:buNone/>
              <a:tabLst>
                <a:tab pos="1697570" algn="l"/>
              </a:tabLst>
              <a:defRPr/>
            </a:pPr>
            <a:r>
              <a:rPr kumimoji="0" sz="989" b="0" i="0" u="none" strike="noStrike" kern="1200" cap="none" spc="78" normalizeH="0" baseline="0" noProof="0">
                <a:ln>
                  <a:noFill/>
                </a:ln>
                <a:solidFill>
                  <a:srgbClr val="11567C"/>
                </a:solidFill>
                <a:effectLst/>
                <a:uLnTx/>
                <a:uFillTx/>
                <a:latin typeface="Calibri"/>
                <a:ea typeface="+mn-ea"/>
                <a:cs typeface="Calibri"/>
              </a:rPr>
              <a:t>WINT</a:t>
            </a:r>
            <a:r>
              <a:rPr kumimoji="0" lang="en-US" sz="989" b="0" i="0" u="none" strike="noStrike" kern="1200" cap="none" spc="78" normalizeH="0" baseline="0" noProof="0">
                <a:ln>
                  <a:noFill/>
                </a:ln>
                <a:solidFill>
                  <a:srgbClr val="11567C"/>
                </a:solidFill>
                <a:effectLst/>
                <a:uLnTx/>
                <a:uFillTx/>
                <a:latin typeface="Calibri"/>
                <a:ea typeface="+mn-ea"/>
                <a:cs typeface="Calibri"/>
              </a:rPr>
              <a:t>ER</a:t>
            </a:r>
            <a:endParaRPr kumimoji="0" lang="en-US" sz="989" b="0" i="0" u="none" strike="noStrike" kern="1200" cap="none" spc="0" normalizeH="0" baseline="0" noProof="0">
              <a:ln>
                <a:noFill/>
              </a:ln>
              <a:solidFill>
                <a:prstClr val="black"/>
              </a:solidFill>
              <a:effectLst/>
              <a:uLnTx/>
              <a:uFillTx/>
              <a:latin typeface="Calibri"/>
              <a:ea typeface="+mn-ea"/>
              <a:cs typeface="Calibri"/>
            </a:endParaRPr>
          </a:p>
          <a:p>
            <a:pPr marL="8659" marR="0" lvl="0" indent="-8659" algn="ctr" defTabSz="311719" rtl="0" eaLnBrk="1" fontAlgn="auto" latinLnBrk="0" hangingPunct="1">
              <a:lnSpc>
                <a:spcPct val="100000"/>
              </a:lnSpc>
              <a:spcBef>
                <a:spcPts val="82"/>
              </a:spcBef>
              <a:spcAft>
                <a:spcPts val="0"/>
              </a:spcAft>
              <a:buClrTx/>
              <a:buSzTx/>
              <a:buFontTx/>
              <a:buNone/>
              <a:tabLst>
                <a:tab pos="1697570" algn="l"/>
              </a:tabLst>
              <a:defRPr/>
            </a:pPr>
            <a:r>
              <a:rPr kumimoji="0" lang="en-US" sz="989" b="0" i="0" u="none" strike="noStrike" kern="1200" cap="none" spc="92" normalizeH="0" baseline="0" noProof="0">
                <a:ln>
                  <a:noFill/>
                </a:ln>
                <a:solidFill>
                  <a:srgbClr val="11567C"/>
                </a:solidFill>
                <a:effectLst/>
                <a:uLnTx/>
                <a:uFillTx/>
                <a:latin typeface="Calibri"/>
                <a:ea typeface="+mn-ea"/>
                <a:cs typeface="Calibri"/>
              </a:rPr>
              <a:t>2023/</a:t>
            </a:r>
            <a:r>
              <a:rPr kumimoji="0" sz="989" b="0" i="0" u="none" strike="noStrike" kern="1200" cap="none" spc="92" normalizeH="0" baseline="0" noProof="0">
                <a:ln>
                  <a:noFill/>
                </a:ln>
                <a:solidFill>
                  <a:srgbClr val="11567C"/>
                </a:solidFill>
                <a:effectLst/>
                <a:uLnTx/>
                <a:uFillTx/>
                <a:latin typeface="Calibri"/>
                <a:ea typeface="+mn-ea"/>
                <a:cs typeface="Calibri"/>
              </a:rPr>
              <a:t>2024</a:t>
            </a:r>
            <a:endParaRPr kumimoji="0" sz="989" b="0" i="0" u="none" strike="noStrike" kern="1200" cap="none" spc="0" normalizeH="0" baseline="0" noProof="0">
              <a:ln>
                <a:noFill/>
              </a:ln>
              <a:solidFill>
                <a:prstClr val="black"/>
              </a:solidFill>
              <a:effectLst/>
              <a:uLnTx/>
              <a:uFillTx/>
              <a:latin typeface="Calibri"/>
              <a:ea typeface="+mn-ea"/>
              <a:cs typeface="Calibri"/>
            </a:endParaRPr>
          </a:p>
        </p:txBody>
      </p:sp>
      <p:sp>
        <p:nvSpPr>
          <p:cNvPr id="44" name="object 44">
            <a:extLst>
              <a:ext uri="{FF2B5EF4-FFF2-40B4-BE49-F238E27FC236}">
                <a16:creationId xmlns:a16="http://schemas.microsoft.com/office/drawing/2014/main" id="{AF383D21-9EDC-01C4-31F4-EBCDFEB79789}"/>
              </a:ext>
            </a:extLst>
          </p:cNvPr>
          <p:cNvSpPr txBox="1"/>
          <p:nvPr/>
        </p:nvSpPr>
        <p:spPr>
          <a:xfrm>
            <a:off x="10229479" y="4998572"/>
            <a:ext cx="859482" cy="160446"/>
          </a:xfrm>
          <a:prstGeom prst="rect">
            <a:avLst/>
          </a:prstGeom>
        </p:spPr>
        <p:txBody>
          <a:bodyPr vert="horz" wrap="square" lIns="0" tIns="8226"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0" lvl="0" indent="0" algn="l" defTabSz="311719" rtl="0" eaLnBrk="1" fontAlgn="auto" latinLnBrk="0" hangingPunct="1">
              <a:lnSpc>
                <a:spcPct val="100000"/>
              </a:lnSpc>
              <a:spcBef>
                <a:spcPts val="65"/>
              </a:spcBef>
              <a:spcAft>
                <a:spcPts val="0"/>
              </a:spcAft>
              <a:buClrTx/>
              <a:buSzTx/>
              <a:buFontTx/>
              <a:buNone/>
              <a:tabLst/>
              <a:defRPr/>
            </a:pPr>
            <a:r>
              <a:rPr kumimoji="0" lang="en-US" sz="989" b="0" i="0" u="none" strike="noStrike" kern="1200" cap="none" spc="92" normalizeH="0" baseline="0" noProof="0">
                <a:ln>
                  <a:noFill/>
                </a:ln>
                <a:solidFill>
                  <a:srgbClr val="11567C"/>
                </a:solidFill>
                <a:effectLst/>
                <a:uLnTx/>
                <a:uFillTx/>
                <a:latin typeface="Calibri"/>
                <a:ea typeface="+mn-ea"/>
                <a:cs typeface="Calibri"/>
              </a:rPr>
              <a:t>2027-2032</a:t>
            </a:r>
            <a:endParaRPr kumimoji="0" sz="989" b="0" i="0" u="none" strike="noStrike" kern="1200" cap="none" spc="0" normalizeH="0" baseline="0" noProof="0">
              <a:ln>
                <a:noFill/>
              </a:ln>
              <a:solidFill>
                <a:prstClr val="black"/>
              </a:solidFill>
              <a:effectLst/>
              <a:uLnTx/>
              <a:uFillTx/>
              <a:latin typeface="Calibri"/>
              <a:ea typeface="+mn-ea"/>
              <a:cs typeface="Calibri"/>
            </a:endParaRPr>
          </a:p>
        </p:txBody>
      </p:sp>
      <p:sp>
        <p:nvSpPr>
          <p:cNvPr id="46" name="TextBox 45">
            <a:extLst>
              <a:ext uri="{FF2B5EF4-FFF2-40B4-BE49-F238E27FC236}">
                <a16:creationId xmlns:a16="http://schemas.microsoft.com/office/drawing/2014/main" id="{750565A8-173F-E356-1C6D-D2956838D957}"/>
              </a:ext>
            </a:extLst>
          </p:cNvPr>
          <p:cNvSpPr txBox="1"/>
          <p:nvPr/>
        </p:nvSpPr>
        <p:spPr>
          <a:xfrm>
            <a:off x="9352632" y="5760070"/>
            <a:ext cx="818717" cy="396775"/>
          </a:xfrm>
          <a:prstGeom prst="rect">
            <a:avLst/>
          </a:prstGeom>
          <a:noFill/>
        </p:spPr>
        <p:txBody>
          <a:bodyPr wrap="square">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ctr" defTabSz="311719" rtl="0" eaLnBrk="1" fontAlgn="auto" latinLnBrk="0" hangingPunct="1">
              <a:lnSpc>
                <a:spcPct val="100000"/>
              </a:lnSpc>
              <a:spcBef>
                <a:spcPts val="0"/>
              </a:spcBef>
              <a:spcAft>
                <a:spcPts val="0"/>
              </a:spcAft>
              <a:buClrTx/>
              <a:buSzTx/>
              <a:buFontTx/>
              <a:buNone/>
              <a:tabLst/>
              <a:defRPr/>
            </a:pPr>
            <a:r>
              <a:rPr kumimoji="0" lang="en-US" sz="989" b="0" i="0" u="none" strike="noStrike" kern="1200" cap="none" spc="99" normalizeH="0" baseline="0" noProof="0">
                <a:ln>
                  <a:noFill/>
                </a:ln>
                <a:solidFill>
                  <a:srgbClr val="11567C"/>
                </a:solidFill>
                <a:effectLst/>
                <a:uLnTx/>
                <a:uFillTx/>
                <a:latin typeface="Calibri"/>
                <a:ea typeface="+mn-ea"/>
                <a:cs typeface="Calibri"/>
              </a:rPr>
              <a:t>2025-2027</a:t>
            </a:r>
            <a:endParaRPr kumimoji="0" lang="en-US" sz="989" b="0" i="0" u="none" strike="noStrike" kern="1200" cap="none" spc="0" normalizeH="0" baseline="0" noProof="0">
              <a:ln>
                <a:noFill/>
              </a:ln>
              <a:solidFill>
                <a:prstClr val="black"/>
              </a:solidFill>
              <a:effectLst/>
              <a:uLnTx/>
              <a:uFillTx/>
              <a:latin typeface="Calibri"/>
              <a:ea typeface="+mn-ea"/>
              <a:cs typeface="+mn-cs"/>
            </a:endParaRPr>
          </a:p>
        </p:txBody>
      </p:sp>
      <p:sp>
        <p:nvSpPr>
          <p:cNvPr id="47" name="object 36">
            <a:extLst>
              <a:ext uri="{FF2B5EF4-FFF2-40B4-BE49-F238E27FC236}">
                <a16:creationId xmlns:a16="http://schemas.microsoft.com/office/drawing/2014/main" id="{D2DA9219-472D-8E1D-7609-43F948357641}"/>
              </a:ext>
            </a:extLst>
          </p:cNvPr>
          <p:cNvSpPr txBox="1"/>
          <p:nvPr/>
        </p:nvSpPr>
        <p:spPr>
          <a:xfrm>
            <a:off x="6105318" y="5054067"/>
            <a:ext cx="776232" cy="237697"/>
          </a:xfrm>
          <a:prstGeom prst="rect">
            <a:avLst/>
          </a:prstGeom>
        </p:spPr>
        <p:txBody>
          <a:bodyPr vert="horz" wrap="square" lIns="0" tIns="8226"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3464" lvl="0" indent="0" algn="ctr" defTabSz="311719" rtl="0" eaLnBrk="1" fontAlgn="auto" latinLnBrk="0" hangingPunct="1">
              <a:lnSpc>
                <a:spcPct val="101299"/>
              </a:lnSpc>
              <a:spcBef>
                <a:spcPts val="65"/>
              </a:spcBef>
              <a:spcAft>
                <a:spcPts val="0"/>
              </a:spcAft>
              <a:buClrTx/>
              <a:buSzTx/>
              <a:buFontTx/>
              <a:buNone/>
              <a:tabLst/>
              <a:defRPr/>
            </a:pPr>
            <a:r>
              <a:rPr kumimoji="0" lang="en-US" sz="750" b="0" i="0" u="none" strike="noStrike" kern="1200" cap="none" spc="61" normalizeH="0" baseline="0" noProof="0">
                <a:ln>
                  <a:noFill/>
                </a:ln>
                <a:solidFill>
                  <a:srgbClr val="11567C"/>
                </a:solidFill>
                <a:effectLst/>
                <a:uLnTx/>
                <a:uFillTx/>
                <a:latin typeface="Calibri"/>
                <a:ea typeface="+mn-ea"/>
                <a:cs typeface="Calibri"/>
              </a:rPr>
              <a:t>FEASIBILITY APPROVAL</a:t>
            </a:r>
            <a:endParaRPr kumimoji="0" sz="750" b="0" i="0" u="none" strike="noStrike" kern="1200" cap="none" spc="0" normalizeH="0" baseline="0" noProof="0">
              <a:ln>
                <a:noFill/>
              </a:ln>
              <a:solidFill>
                <a:prstClr val="black"/>
              </a:solidFill>
              <a:effectLst/>
              <a:uLnTx/>
              <a:uFillTx/>
              <a:latin typeface="Calibri"/>
              <a:ea typeface="+mn-ea"/>
              <a:cs typeface="Calibri"/>
            </a:endParaRPr>
          </a:p>
        </p:txBody>
      </p:sp>
      <p:sp>
        <p:nvSpPr>
          <p:cNvPr id="48" name="object 38">
            <a:extLst>
              <a:ext uri="{FF2B5EF4-FFF2-40B4-BE49-F238E27FC236}">
                <a16:creationId xmlns:a16="http://schemas.microsoft.com/office/drawing/2014/main" id="{892F37BC-B54E-F61C-64CF-E572B404E74F}"/>
              </a:ext>
            </a:extLst>
          </p:cNvPr>
          <p:cNvSpPr txBox="1"/>
          <p:nvPr/>
        </p:nvSpPr>
        <p:spPr>
          <a:xfrm>
            <a:off x="6892314" y="5629116"/>
            <a:ext cx="818718" cy="509341"/>
          </a:xfrm>
          <a:prstGeom prst="rect">
            <a:avLst/>
          </a:prstGeom>
        </p:spPr>
        <p:txBody>
          <a:bodyPr vert="horz" wrap="square" lIns="0" tIns="8226"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4857" marR="3464" lvl="0" indent="-76631" algn="ctr" defTabSz="311719" rtl="0" eaLnBrk="1" fontAlgn="auto" latinLnBrk="0" hangingPunct="1">
              <a:lnSpc>
                <a:spcPct val="101299"/>
              </a:lnSpc>
              <a:spcBef>
                <a:spcPts val="65"/>
              </a:spcBef>
              <a:spcAft>
                <a:spcPts val="0"/>
              </a:spcAft>
              <a:buClrTx/>
              <a:buSzTx/>
              <a:buFontTx/>
              <a:buNone/>
              <a:tabLst/>
              <a:defRPr/>
            </a:pPr>
            <a:r>
              <a:rPr kumimoji="0" lang="en-US" sz="750" b="0" i="0" u="none" strike="noStrike" kern="1200" cap="none" spc="61" normalizeH="0" baseline="0" noProof="0">
                <a:ln>
                  <a:noFill/>
                </a:ln>
                <a:solidFill>
                  <a:srgbClr val="11567C"/>
                </a:solidFill>
                <a:effectLst/>
                <a:uLnTx/>
                <a:uFillTx/>
                <a:latin typeface="Calibri"/>
                <a:ea typeface="+mn-ea"/>
                <a:cs typeface="Calibri"/>
              </a:rPr>
              <a:t>START DESIGN</a:t>
            </a:r>
          </a:p>
          <a:p>
            <a:pPr marL="84857" marR="3464" lvl="0" indent="-76631" algn="ctr" defTabSz="311719" rtl="0" eaLnBrk="1" fontAlgn="auto" latinLnBrk="0" hangingPunct="1">
              <a:lnSpc>
                <a:spcPct val="101299"/>
              </a:lnSpc>
              <a:spcBef>
                <a:spcPts val="65"/>
              </a:spcBef>
              <a:spcAft>
                <a:spcPts val="0"/>
              </a:spcAft>
              <a:buClrTx/>
              <a:buSzTx/>
              <a:buFontTx/>
              <a:buNone/>
              <a:tabLst/>
              <a:defRPr/>
            </a:pPr>
            <a:r>
              <a:rPr kumimoji="0" lang="en-US" sz="750" b="0" i="0" u="none" strike="noStrike" kern="1200" cap="none" spc="61" normalizeH="0" baseline="0" noProof="0">
                <a:ln>
                  <a:noFill/>
                </a:ln>
                <a:solidFill>
                  <a:srgbClr val="11567C"/>
                </a:solidFill>
                <a:effectLst/>
                <a:uLnTx/>
                <a:uFillTx/>
                <a:latin typeface="Calibri"/>
                <a:ea typeface="+mn-ea"/>
                <a:cs typeface="Calibri"/>
              </a:rPr>
              <a:t>AND PRE-</a:t>
            </a:r>
          </a:p>
          <a:p>
            <a:pPr marL="84857" marR="3464" lvl="0" indent="-76631" algn="ctr" defTabSz="311719" rtl="0" eaLnBrk="1" fontAlgn="auto" latinLnBrk="0" hangingPunct="1">
              <a:lnSpc>
                <a:spcPct val="101299"/>
              </a:lnSpc>
              <a:spcBef>
                <a:spcPts val="65"/>
              </a:spcBef>
              <a:spcAft>
                <a:spcPts val="0"/>
              </a:spcAft>
              <a:buClrTx/>
              <a:buSzTx/>
              <a:buFontTx/>
              <a:buNone/>
              <a:tabLst/>
              <a:defRPr/>
            </a:pPr>
            <a:r>
              <a:rPr kumimoji="0" lang="en-US" sz="750" b="0" i="0" u="none" strike="noStrike" kern="1200" cap="none" spc="61" normalizeH="0" baseline="0" noProof="0">
                <a:ln>
                  <a:noFill/>
                </a:ln>
                <a:solidFill>
                  <a:srgbClr val="11567C"/>
                </a:solidFill>
                <a:effectLst/>
                <a:uLnTx/>
                <a:uFillTx/>
                <a:latin typeface="Calibri"/>
                <a:ea typeface="+mn-ea"/>
                <a:cs typeface="Calibri"/>
              </a:rPr>
              <a:t>CONSTRUCTION</a:t>
            </a:r>
          </a:p>
          <a:p>
            <a:pPr marL="84857" marR="3464" lvl="0" indent="-76631" algn="ctr" defTabSz="311719" rtl="0" eaLnBrk="1" fontAlgn="auto" latinLnBrk="0" hangingPunct="1">
              <a:lnSpc>
                <a:spcPct val="101299"/>
              </a:lnSpc>
              <a:spcBef>
                <a:spcPts val="65"/>
              </a:spcBef>
              <a:spcAft>
                <a:spcPts val="0"/>
              </a:spcAft>
              <a:buClrTx/>
              <a:buSzTx/>
              <a:buFontTx/>
              <a:buNone/>
              <a:tabLst/>
              <a:defRPr/>
            </a:pPr>
            <a:r>
              <a:rPr kumimoji="0" lang="en-US" sz="750" b="0" i="0" u="none" strike="noStrike" kern="1200" cap="none" spc="61" normalizeH="0" baseline="0" noProof="0">
                <a:ln>
                  <a:noFill/>
                </a:ln>
                <a:solidFill>
                  <a:srgbClr val="11567C"/>
                </a:solidFill>
                <a:effectLst/>
                <a:uLnTx/>
                <a:uFillTx/>
                <a:latin typeface="Calibri"/>
                <a:ea typeface="+mn-ea"/>
                <a:cs typeface="Calibri"/>
              </a:rPr>
              <a:t>MONITORING</a:t>
            </a:r>
            <a:endParaRPr kumimoji="0" sz="750" b="0" i="0" u="none" strike="noStrike" kern="1200" cap="none" spc="0" normalizeH="0" baseline="0" noProof="0">
              <a:ln>
                <a:noFill/>
              </a:ln>
              <a:solidFill>
                <a:prstClr val="black"/>
              </a:solidFill>
              <a:effectLst/>
              <a:uLnTx/>
              <a:uFillTx/>
              <a:latin typeface="Calibri"/>
              <a:ea typeface="+mn-ea"/>
              <a:cs typeface="Calibri"/>
            </a:endParaRPr>
          </a:p>
        </p:txBody>
      </p:sp>
      <p:sp>
        <p:nvSpPr>
          <p:cNvPr id="49" name="object 39">
            <a:extLst>
              <a:ext uri="{FF2B5EF4-FFF2-40B4-BE49-F238E27FC236}">
                <a16:creationId xmlns:a16="http://schemas.microsoft.com/office/drawing/2014/main" id="{DE5B44C8-BEC8-5099-EF27-F434EC140510}"/>
              </a:ext>
            </a:extLst>
          </p:cNvPr>
          <p:cNvSpPr txBox="1"/>
          <p:nvPr/>
        </p:nvSpPr>
        <p:spPr>
          <a:xfrm>
            <a:off x="7768403" y="5056623"/>
            <a:ext cx="748578" cy="237697"/>
          </a:xfrm>
          <a:prstGeom prst="rect">
            <a:avLst/>
          </a:prstGeom>
        </p:spPr>
        <p:txBody>
          <a:bodyPr vert="horz" wrap="square" lIns="0" tIns="8226"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3464" lvl="0" indent="0" algn="ctr" defTabSz="311719" rtl="0" eaLnBrk="1" fontAlgn="auto" latinLnBrk="0" hangingPunct="1">
              <a:lnSpc>
                <a:spcPct val="101299"/>
              </a:lnSpc>
              <a:spcBef>
                <a:spcPts val="65"/>
              </a:spcBef>
              <a:spcAft>
                <a:spcPts val="0"/>
              </a:spcAft>
              <a:buClrTx/>
              <a:buSzTx/>
              <a:buFontTx/>
              <a:buNone/>
              <a:tabLst/>
              <a:defRPr/>
            </a:pPr>
            <a:r>
              <a:rPr kumimoji="0" lang="en-US" sz="750" b="0" i="0" u="none" strike="noStrike" kern="1200" cap="none" spc="78" normalizeH="0" baseline="0" noProof="0">
                <a:ln>
                  <a:noFill/>
                </a:ln>
                <a:solidFill>
                  <a:srgbClr val="11567C"/>
                </a:solidFill>
                <a:effectLst/>
                <a:uLnTx/>
                <a:uFillTx/>
                <a:latin typeface="Calibri"/>
                <a:ea typeface="+mn-ea"/>
                <a:cs typeface="Calibri"/>
              </a:rPr>
              <a:t>100% DESIGN COMPLETION</a:t>
            </a:r>
            <a:endParaRPr kumimoji="0" sz="750" b="0" i="0" u="none" strike="noStrike" kern="1200" cap="none" spc="0" normalizeH="0" baseline="0" noProof="0">
              <a:ln>
                <a:noFill/>
              </a:ln>
              <a:solidFill>
                <a:prstClr val="black"/>
              </a:solidFill>
              <a:effectLst/>
              <a:uLnTx/>
              <a:uFillTx/>
              <a:latin typeface="Calibri"/>
              <a:ea typeface="+mn-ea"/>
              <a:cs typeface="Calibri"/>
            </a:endParaRPr>
          </a:p>
        </p:txBody>
      </p:sp>
      <p:sp>
        <p:nvSpPr>
          <p:cNvPr id="50" name="object 41">
            <a:extLst>
              <a:ext uri="{FF2B5EF4-FFF2-40B4-BE49-F238E27FC236}">
                <a16:creationId xmlns:a16="http://schemas.microsoft.com/office/drawing/2014/main" id="{FC818C13-FDD1-D919-3FED-10708A765DAF}"/>
              </a:ext>
            </a:extLst>
          </p:cNvPr>
          <p:cNvSpPr txBox="1"/>
          <p:nvPr/>
        </p:nvSpPr>
        <p:spPr>
          <a:xfrm>
            <a:off x="8538884" y="5629115"/>
            <a:ext cx="782200" cy="354250"/>
          </a:xfrm>
          <a:prstGeom prst="rect">
            <a:avLst/>
          </a:prstGeom>
        </p:spPr>
        <p:txBody>
          <a:bodyPr vert="horz" wrap="square" lIns="0" tIns="8226"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28574" marR="3464" lvl="0" indent="-20348" algn="ctr" defTabSz="311719" rtl="0" eaLnBrk="1" fontAlgn="auto" latinLnBrk="0" hangingPunct="1">
              <a:lnSpc>
                <a:spcPct val="101299"/>
              </a:lnSpc>
              <a:spcBef>
                <a:spcPts val="65"/>
              </a:spcBef>
              <a:spcAft>
                <a:spcPts val="0"/>
              </a:spcAft>
              <a:buClrTx/>
              <a:buSzTx/>
              <a:buFontTx/>
              <a:buNone/>
              <a:tabLst/>
              <a:defRPr/>
            </a:pPr>
            <a:r>
              <a:rPr kumimoji="0" lang="en-US" sz="750" b="0" i="0" u="none" strike="noStrike" kern="1200" cap="none" spc="65" normalizeH="0" baseline="0" noProof="0">
                <a:ln>
                  <a:noFill/>
                </a:ln>
                <a:solidFill>
                  <a:srgbClr val="11567C"/>
                </a:solidFill>
                <a:effectLst/>
                <a:uLnTx/>
                <a:uFillTx/>
                <a:latin typeface="Calibri"/>
                <a:ea typeface="+mn-ea"/>
                <a:cs typeface="Calibri"/>
              </a:rPr>
              <a:t>CONSTRUCTION SOLICITATION AND AWARD</a:t>
            </a:r>
            <a:endParaRPr kumimoji="0" sz="750" b="0" i="0" u="none" strike="noStrike" kern="1200" cap="none" spc="0" normalizeH="0" baseline="0" noProof="0">
              <a:ln>
                <a:noFill/>
              </a:ln>
              <a:solidFill>
                <a:prstClr val="black"/>
              </a:solidFill>
              <a:effectLst/>
              <a:uLnTx/>
              <a:uFillTx/>
              <a:latin typeface="Calibri"/>
              <a:ea typeface="+mn-ea"/>
              <a:cs typeface="Calibri"/>
            </a:endParaRPr>
          </a:p>
        </p:txBody>
      </p:sp>
      <p:sp>
        <p:nvSpPr>
          <p:cNvPr id="51" name="object 43">
            <a:extLst>
              <a:ext uri="{FF2B5EF4-FFF2-40B4-BE49-F238E27FC236}">
                <a16:creationId xmlns:a16="http://schemas.microsoft.com/office/drawing/2014/main" id="{640601AB-5E9F-6EA6-F9C5-F9576BA51878}"/>
              </a:ext>
            </a:extLst>
          </p:cNvPr>
          <p:cNvSpPr txBox="1"/>
          <p:nvPr/>
        </p:nvSpPr>
        <p:spPr>
          <a:xfrm>
            <a:off x="9319663" y="4922471"/>
            <a:ext cx="818717" cy="354250"/>
          </a:xfrm>
          <a:prstGeom prst="rect">
            <a:avLst/>
          </a:prstGeom>
        </p:spPr>
        <p:txBody>
          <a:bodyPr vert="horz" wrap="square" lIns="0" tIns="8226"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3464" lvl="0" indent="2165" algn="ctr" defTabSz="311719" rtl="0" eaLnBrk="1" fontAlgn="auto" latinLnBrk="0" hangingPunct="1">
              <a:lnSpc>
                <a:spcPct val="101299"/>
              </a:lnSpc>
              <a:spcBef>
                <a:spcPts val="65"/>
              </a:spcBef>
              <a:spcAft>
                <a:spcPts val="0"/>
              </a:spcAft>
              <a:buClrTx/>
              <a:buSzTx/>
              <a:buFontTx/>
              <a:buNone/>
              <a:tabLst/>
              <a:defRPr/>
            </a:pPr>
            <a:r>
              <a:rPr kumimoji="0" lang="en-US" sz="750" b="0" i="0" u="none" strike="noStrike" kern="1200" cap="none" spc="65" normalizeH="0" baseline="0" noProof="0">
                <a:ln>
                  <a:noFill/>
                </a:ln>
                <a:solidFill>
                  <a:srgbClr val="11567C"/>
                </a:solidFill>
                <a:effectLst/>
                <a:uLnTx/>
                <a:uFillTx/>
                <a:latin typeface="Calibri"/>
                <a:ea typeface="+mn-ea"/>
                <a:cs typeface="Calibri"/>
              </a:rPr>
              <a:t>CONSTRUCTION AND MONITORING</a:t>
            </a:r>
            <a:endParaRPr kumimoji="0" sz="750" b="0" i="0" u="none" strike="noStrike" kern="1200" cap="none" spc="0" normalizeH="0" baseline="0" noProof="0">
              <a:ln>
                <a:noFill/>
              </a:ln>
              <a:solidFill>
                <a:prstClr val="black"/>
              </a:solidFill>
              <a:effectLst/>
              <a:uLnTx/>
              <a:uFillTx/>
              <a:latin typeface="Calibri"/>
              <a:ea typeface="+mn-ea"/>
              <a:cs typeface="Calibri"/>
            </a:endParaRPr>
          </a:p>
        </p:txBody>
      </p:sp>
      <p:sp>
        <p:nvSpPr>
          <p:cNvPr id="52" name="object 45">
            <a:extLst>
              <a:ext uri="{FF2B5EF4-FFF2-40B4-BE49-F238E27FC236}">
                <a16:creationId xmlns:a16="http://schemas.microsoft.com/office/drawing/2014/main" id="{FB37FAC5-8F72-3BE5-3F43-A128210383FC}"/>
              </a:ext>
            </a:extLst>
          </p:cNvPr>
          <p:cNvSpPr txBox="1"/>
          <p:nvPr/>
        </p:nvSpPr>
        <p:spPr>
          <a:xfrm>
            <a:off x="10201342" y="5629116"/>
            <a:ext cx="755939" cy="587136"/>
          </a:xfrm>
          <a:prstGeom prst="rect">
            <a:avLst/>
          </a:prstGeom>
        </p:spPr>
        <p:txBody>
          <a:bodyPr vert="horz" wrap="square" lIns="0" tIns="9958"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0" lvl="0" indent="0" algn="ctr" defTabSz="311719" rtl="0" eaLnBrk="1" fontAlgn="auto" latinLnBrk="0" hangingPunct="1">
              <a:lnSpc>
                <a:spcPct val="100000"/>
              </a:lnSpc>
              <a:spcBef>
                <a:spcPts val="78"/>
              </a:spcBef>
              <a:spcAft>
                <a:spcPts val="0"/>
              </a:spcAft>
              <a:buClrTx/>
              <a:buSzTx/>
              <a:buFontTx/>
              <a:buNone/>
              <a:tabLst/>
              <a:defRPr/>
            </a:pPr>
            <a:r>
              <a:rPr kumimoji="0" lang="en-US" sz="750" b="0" i="0" u="none" strike="noStrike" kern="1200" cap="none" spc="65" normalizeH="0" baseline="0" noProof="0">
                <a:ln>
                  <a:noFill/>
                </a:ln>
                <a:solidFill>
                  <a:srgbClr val="11567C"/>
                </a:solidFill>
                <a:effectLst/>
                <a:uLnTx/>
                <a:uFillTx/>
                <a:latin typeface="Calibri"/>
                <a:ea typeface="+mn-ea"/>
                <a:cs typeface="Calibri"/>
              </a:rPr>
              <a:t>POST-CONSTRUCTION MONITORING AND ADAPTIVE MANAGEMENT</a:t>
            </a:r>
            <a:endParaRPr kumimoji="0" sz="750" b="0" i="0" u="none" strike="noStrike" kern="1200" cap="none" spc="0" normalizeH="0" baseline="0" noProof="0">
              <a:ln>
                <a:noFill/>
              </a:ln>
              <a:solidFill>
                <a:prstClr val="black"/>
              </a:solidFill>
              <a:effectLst/>
              <a:uLnTx/>
              <a:uFillTx/>
              <a:latin typeface="Calibri"/>
              <a:ea typeface="+mn-ea"/>
              <a:cs typeface="Calibri"/>
            </a:endParaRPr>
          </a:p>
        </p:txBody>
      </p:sp>
      <p:sp>
        <p:nvSpPr>
          <p:cNvPr id="59" name="object 120">
            <a:extLst>
              <a:ext uri="{FF2B5EF4-FFF2-40B4-BE49-F238E27FC236}">
                <a16:creationId xmlns:a16="http://schemas.microsoft.com/office/drawing/2014/main" id="{C34EBACA-58E4-F26A-9D5C-0B4A4EC4273C}"/>
              </a:ext>
            </a:extLst>
          </p:cNvPr>
          <p:cNvSpPr txBox="1"/>
          <p:nvPr/>
        </p:nvSpPr>
        <p:spPr>
          <a:xfrm>
            <a:off x="9255969" y="907519"/>
            <a:ext cx="1836327" cy="976096"/>
          </a:xfrm>
          <a:prstGeom prst="rect">
            <a:avLst/>
          </a:prstGeom>
          <a:solidFill>
            <a:srgbClr val="11567C"/>
          </a:solidFill>
        </p:spPr>
        <p:txBody>
          <a:bodyPr vert="horz" wrap="square" lIns="0" tIns="40264" rIns="0" bIns="43642" numCol="1" rtlCol="0" anchor="t">
            <a:normAutofit fontScale="85000" lnSpcReduction="20000"/>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0527" marR="0" lvl="0" indent="0" algn="l" defTabSz="311719" rtl="0" eaLnBrk="1" fontAlgn="auto" latinLnBrk="0" hangingPunct="1">
              <a:lnSpc>
                <a:spcPct val="100000"/>
              </a:lnSpc>
              <a:spcBef>
                <a:spcPts val="316"/>
              </a:spcBef>
              <a:spcAft>
                <a:spcPts val="0"/>
              </a:spcAft>
              <a:buClrTx/>
              <a:buSzTx/>
              <a:buFontTx/>
              <a:buNone/>
              <a:tabLst/>
              <a:defRPr/>
            </a:pPr>
            <a:r>
              <a:rPr kumimoji="0" lang="en-US" sz="886" b="1" i="0" u="none" strike="noStrike" kern="1200" cap="none" spc="75" normalizeH="0" baseline="0" noProof="0">
                <a:ln>
                  <a:noFill/>
                </a:ln>
                <a:solidFill>
                  <a:srgbClr val="FFFFFF"/>
                </a:solidFill>
                <a:effectLst/>
                <a:uLnTx/>
                <a:uFillTx/>
                <a:latin typeface="Calibri"/>
                <a:ea typeface="+mn-ea"/>
                <a:cs typeface="Calibri"/>
              </a:rPr>
              <a:t>DESIGN</a:t>
            </a:r>
          </a:p>
          <a:p>
            <a:pPr marL="236387" marR="439870" indent="-155859">
              <a:buFont typeface="Arial"/>
              <a:buChar char="•"/>
              <a:defRPr/>
            </a:pPr>
            <a:r>
              <a:rPr lang="en-US" sz="886" spc="75">
                <a:solidFill>
                  <a:srgbClr val="FFFFFF"/>
                </a:solidFill>
                <a:latin typeface="Calibri"/>
                <a:cs typeface="Calibri"/>
              </a:rPr>
              <a:t>HQUSACE approved Final PIR June 2022</a:t>
            </a:r>
            <a:endParaRPr lang="en-US" sz="886" spc="75">
              <a:solidFill>
                <a:srgbClr val="000000"/>
              </a:solidFill>
              <a:latin typeface="Calibri"/>
              <a:cs typeface="Calibri"/>
            </a:endParaRPr>
          </a:p>
          <a:p>
            <a:pPr marL="236387" marR="439870" indent="-155859">
              <a:buFont typeface="Arial"/>
              <a:buChar char="•"/>
              <a:defRPr/>
            </a:pPr>
            <a:r>
              <a:rPr lang="en-US" sz="886" spc="75">
                <a:solidFill>
                  <a:srgbClr val="FFFFFF"/>
                </a:solidFill>
                <a:latin typeface="Calibri"/>
                <a:cs typeface="Calibri"/>
              </a:rPr>
              <a:t>Implementation Review Plan </a:t>
            </a:r>
            <a:endParaRPr lang="en-US" sz="886" spc="75">
              <a:solidFill>
                <a:srgbClr val="000000"/>
              </a:solidFill>
              <a:latin typeface="Calibri"/>
              <a:cs typeface="Calibri"/>
            </a:endParaRPr>
          </a:p>
          <a:p>
            <a:pPr marL="236387" marR="439870" indent="-155859">
              <a:buFont typeface="Arial"/>
              <a:buChar char="•"/>
              <a:defRPr/>
            </a:pPr>
            <a:r>
              <a:rPr lang="en-US" sz="886" spc="75">
                <a:solidFill>
                  <a:srgbClr val="FFFFFF"/>
                </a:solidFill>
                <a:latin typeface="Calibri"/>
                <a:cs typeface="Calibri"/>
              </a:rPr>
              <a:t>Single Phase—Inlet Structure &amp; Ice/Debris Structure; Rock Arch Fish Passage</a:t>
            </a:r>
            <a:endParaRPr lang="en-US" sz="886" spc="75">
              <a:solidFill>
                <a:srgbClr val="000000"/>
              </a:solidFill>
              <a:latin typeface="Calibri"/>
              <a:cs typeface="Calibri"/>
            </a:endParaRPr>
          </a:p>
          <a:p>
            <a:pPr marL="80527">
              <a:spcBef>
                <a:spcPts val="316"/>
              </a:spcBef>
              <a:defRPr/>
            </a:pPr>
            <a:endParaRPr lang="en-US" sz="886" b="1" spc="75">
              <a:solidFill>
                <a:srgbClr val="FFFFFF"/>
              </a:solidFill>
              <a:latin typeface="Calibri"/>
              <a:cs typeface="Calibri"/>
            </a:endParaRPr>
          </a:p>
        </p:txBody>
      </p:sp>
      <p:sp>
        <p:nvSpPr>
          <p:cNvPr id="60" name="object 65">
            <a:extLst>
              <a:ext uri="{FF2B5EF4-FFF2-40B4-BE49-F238E27FC236}">
                <a16:creationId xmlns:a16="http://schemas.microsoft.com/office/drawing/2014/main" id="{E8736B7D-24DB-A1BC-5A48-036DC89A61EC}"/>
              </a:ext>
            </a:extLst>
          </p:cNvPr>
          <p:cNvSpPr txBox="1"/>
          <p:nvPr/>
        </p:nvSpPr>
        <p:spPr>
          <a:xfrm>
            <a:off x="4972069" y="3929441"/>
            <a:ext cx="161059" cy="432955"/>
          </a:xfrm>
          <a:prstGeom prst="rect">
            <a:avLst/>
          </a:prstGeom>
        </p:spPr>
        <p:txBody>
          <a:bodyPr vert="horz" wrap="square" lIns="0" tIns="8659"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0" lvl="0" indent="0" algn="l" defTabSz="311719" rtl="0" eaLnBrk="1" fontAlgn="auto" latinLnBrk="0" hangingPunct="1">
              <a:lnSpc>
                <a:spcPct val="100000"/>
              </a:lnSpc>
              <a:spcBef>
                <a:spcPts val="68"/>
              </a:spcBef>
              <a:spcAft>
                <a:spcPts val="0"/>
              </a:spcAft>
              <a:buClrTx/>
              <a:buSzTx/>
              <a:buFontTx/>
              <a:buNone/>
              <a:tabLst/>
              <a:defRPr/>
            </a:pPr>
            <a:r>
              <a:rPr kumimoji="0" sz="2727" b="1" i="0" u="none" strike="noStrike" kern="1200" cap="none" spc="-256" normalizeH="0" baseline="0" noProof="0">
                <a:ln>
                  <a:noFill/>
                </a:ln>
                <a:solidFill>
                  <a:srgbClr val="11567C"/>
                </a:solidFill>
                <a:effectLst/>
                <a:uLnTx/>
                <a:uFillTx/>
                <a:latin typeface="Calibri"/>
                <a:ea typeface="+mn-ea"/>
                <a:cs typeface="Calibri"/>
              </a:rPr>
              <a:t>1</a:t>
            </a:r>
            <a:endParaRPr kumimoji="0" sz="2727" b="0" i="0" u="none" strike="noStrike" kern="1200" cap="none" spc="0" normalizeH="0" baseline="0" noProof="0">
              <a:ln>
                <a:noFill/>
              </a:ln>
              <a:solidFill>
                <a:prstClr val="black"/>
              </a:solidFill>
              <a:effectLst/>
              <a:uLnTx/>
              <a:uFillTx/>
              <a:latin typeface="Calibri"/>
              <a:ea typeface="+mn-ea"/>
              <a:cs typeface="Calibri"/>
            </a:endParaRPr>
          </a:p>
        </p:txBody>
      </p:sp>
      <p:sp>
        <p:nvSpPr>
          <p:cNvPr id="61" name="TextBox 60">
            <a:extLst>
              <a:ext uri="{FF2B5EF4-FFF2-40B4-BE49-F238E27FC236}">
                <a16:creationId xmlns:a16="http://schemas.microsoft.com/office/drawing/2014/main" id="{8F892049-C8E5-9ECA-7DA5-9E70EB907055}"/>
              </a:ext>
            </a:extLst>
          </p:cNvPr>
          <p:cNvSpPr txBox="1"/>
          <p:nvPr/>
        </p:nvSpPr>
        <p:spPr>
          <a:xfrm>
            <a:off x="6486774" y="3904594"/>
            <a:ext cx="370878" cy="512000"/>
          </a:xfrm>
          <a:prstGeom prst="rect">
            <a:avLst/>
          </a:prstGeom>
          <a:noFill/>
        </p:spPr>
        <p:txBody>
          <a:bodyPr wrap="square">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51953" marR="0" lvl="0" indent="0" algn="l" defTabSz="311719" rtl="0" eaLnBrk="1" fontAlgn="auto" latinLnBrk="0" hangingPunct="1">
              <a:lnSpc>
                <a:spcPct val="100000"/>
              </a:lnSpc>
              <a:spcBef>
                <a:spcPts val="1251"/>
              </a:spcBef>
              <a:spcAft>
                <a:spcPts val="0"/>
              </a:spcAft>
              <a:buClrTx/>
              <a:buSzTx/>
              <a:buFontTx/>
              <a:buNone/>
              <a:tabLst/>
              <a:defRPr/>
            </a:pPr>
            <a:r>
              <a:rPr kumimoji="0" lang="en-US" sz="2727" b="1" i="0" u="none" strike="noStrike" kern="1200" cap="none" spc="286" normalizeH="0" baseline="0" noProof="0">
                <a:ln>
                  <a:noFill/>
                </a:ln>
                <a:solidFill>
                  <a:srgbClr val="11567C"/>
                </a:solidFill>
                <a:effectLst/>
                <a:uLnTx/>
                <a:uFillTx/>
                <a:latin typeface="Calibri"/>
                <a:ea typeface="+mn-ea"/>
                <a:cs typeface="Calibri"/>
              </a:rPr>
              <a:t>2</a:t>
            </a:r>
            <a:endParaRPr kumimoji="0" lang="en-US" sz="2727" b="0" i="0" u="none" strike="noStrike" kern="1200" cap="none" spc="0" normalizeH="0" baseline="0" noProof="0">
              <a:ln>
                <a:noFill/>
              </a:ln>
              <a:solidFill>
                <a:prstClr val="black"/>
              </a:solidFill>
              <a:effectLst/>
              <a:uLnTx/>
              <a:uFillTx/>
              <a:latin typeface="Calibri"/>
              <a:ea typeface="+mn-ea"/>
              <a:cs typeface="Calibri"/>
            </a:endParaRPr>
          </a:p>
        </p:txBody>
      </p:sp>
      <p:sp>
        <p:nvSpPr>
          <p:cNvPr id="62" name="TextBox 61">
            <a:extLst>
              <a:ext uri="{FF2B5EF4-FFF2-40B4-BE49-F238E27FC236}">
                <a16:creationId xmlns:a16="http://schemas.microsoft.com/office/drawing/2014/main" id="{4695048B-7278-DED4-040A-0AB455008524}"/>
              </a:ext>
            </a:extLst>
          </p:cNvPr>
          <p:cNvSpPr txBox="1"/>
          <p:nvPr/>
        </p:nvSpPr>
        <p:spPr>
          <a:xfrm flipH="1">
            <a:off x="8290360" y="3904594"/>
            <a:ext cx="428464" cy="512000"/>
          </a:xfrm>
          <a:prstGeom prst="rect">
            <a:avLst/>
          </a:prstGeom>
          <a:noFill/>
        </p:spPr>
        <p:txBody>
          <a:bodyPr wrap="square">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51953" marR="0" lvl="0" indent="0" algn="l" defTabSz="311719" rtl="0" eaLnBrk="1" fontAlgn="auto" latinLnBrk="0" hangingPunct="1">
              <a:lnSpc>
                <a:spcPct val="100000"/>
              </a:lnSpc>
              <a:spcBef>
                <a:spcPts val="1251"/>
              </a:spcBef>
              <a:spcAft>
                <a:spcPts val="0"/>
              </a:spcAft>
              <a:buClrTx/>
              <a:buSzTx/>
              <a:buFontTx/>
              <a:buNone/>
              <a:tabLst/>
              <a:defRPr/>
            </a:pPr>
            <a:r>
              <a:rPr kumimoji="0" lang="en-US" sz="2727" b="1" i="0" u="none" strike="noStrike" kern="1200" cap="none" spc="286" normalizeH="0" baseline="0" noProof="0">
                <a:ln>
                  <a:noFill/>
                </a:ln>
                <a:solidFill>
                  <a:srgbClr val="11567C"/>
                </a:solidFill>
                <a:effectLst/>
                <a:uLnTx/>
                <a:uFillTx/>
                <a:latin typeface="Calibri"/>
                <a:ea typeface="+mn-ea"/>
                <a:cs typeface="Calibri"/>
              </a:rPr>
              <a:t>3</a:t>
            </a:r>
            <a:endParaRPr kumimoji="0" lang="en-US" sz="2727" b="0" i="0" u="none" strike="noStrike" kern="1200" cap="none" spc="0" normalizeH="0" baseline="0" noProof="0">
              <a:ln>
                <a:noFill/>
              </a:ln>
              <a:solidFill>
                <a:prstClr val="black"/>
              </a:solidFill>
              <a:effectLst/>
              <a:uLnTx/>
              <a:uFillTx/>
              <a:latin typeface="Calibri"/>
              <a:ea typeface="+mn-ea"/>
              <a:cs typeface="Calibri"/>
            </a:endParaRPr>
          </a:p>
        </p:txBody>
      </p:sp>
      <p:sp>
        <p:nvSpPr>
          <p:cNvPr id="63" name="object 11">
            <a:extLst>
              <a:ext uri="{FF2B5EF4-FFF2-40B4-BE49-F238E27FC236}">
                <a16:creationId xmlns:a16="http://schemas.microsoft.com/office/drawing/2014/main" id="{C49577D8-0CDD-6246-6517-1E7812C9EE34}"/>
              </a:ext>
            </a:extLst>
          </p:cNvPr>
          <p:cNvSpPr txBox="1"/>
          <p:nvPr/>
        </p:nvSpPr>
        <p:spPr>
          <a:xfrm>
            <a:off x="5588862" y="4161600"/>
            <a:ext cx="897912" cy="373310"/>
          </a:xfrm>
          <a:prstGeom prst="rect">
            <a:avLst/>
          </a:prstGeom>
        </p:spPr>
        <p:txBody>
          <a:bodyPr vert="horz" wrap="square" lIns="0" tIns="8226"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3464" lvl="0" indent="0" algn="l" defTabSz="311719" rtl="0" eaLnBrk="1" fontAlgn="auto" latinLnBrk="0" hangingPunct="1">
              <a:lnSpc>
                <a:spcPct val="102299"/>
              </a:lnSpc>
              <a:spcBef>
                <a:spcPts val="65"/>
              </a:spcBef>
              <a:spcAft>
                <a:spcPts val="0"/>
              </a:spcAft>
              <a:buClrTx/>
              <a:buSzTx/>
              <a:buFontTx/>
              <a:buNone/>
              <a:tabLst/>
              <a:defRPr/>
            </a:pPr>
            <a:r>
              <a:rPr kumimoji="0" lang="en-US" sz="784" b="0" i="0" u="none" strike="noStrike" kern="1200" cap="none" spc="75" normalizeH="0" baseline="0" noProof="0">
                <a:ln>
                  <a:noFill/>
                </a:ln>
                <a:solidFill>
                  <a:srgbClr val="231F20"/>
                </a:solidFill>
                <a:effectLst/>
                <a:uLnTx/>
                <a:uFillTx/>
                <a:latin typeface="Calibri"/>
                <a:ea typeface="+mn-ea"/>
                <a:cs typeface="Calibri"/>
              </a:rPr>
              <a:t>Provide habitat benefits for over 30 fish species</a:t>
            </a:r>
            <a:endParaRPr kumimoji="0" sz="784" b="0" i="0" u="none" strike="noStrike" kern="1200" cap="none" spc="0" normalizeH="0" baseline="0" noProof="0">
              <a:ln>
                <a:noFill/>
              </a:ln>
              <a:solidFill>
                <a:prstClr val="black"/>
              </a:solidFill>
              <a:effectLst/>
              <a:uLnTx/>
              <a:uFillTx/>
              <a:latin typeface="Calibri"/>
              <a:ea typeface="+mn-ea"/>
              <a:cs typeface="Calibri"/>
            </a:endParaRPr>
          </a:p>
        </p:txBody>
      </p:sp>
      <p:sp>
        <p:nvSpPr>
          <p:cNvPr id="65" name="object 11">
            <a:extLst>
              <a:ext uri="{FF2B5EF4-FFF2-40B4-BE49-F238E27FC236}">
                <a16:creationId xmlns:a16="http://schemas.microsoft.com/office/drawing/2014/main" id="{36C0A847-4394-4B52-FED7-9A5472C1699E}"/>
              </a:ext>
            </a:extLst>
          </p:cNvPr>
          <p:cNvSpPr txBox="1"/>
          <p:nvPr/>
        </p:nvSpPr>
        <p:spPr>
          <a:xfrm>
            <a:off x="7099221" y="4150421"/>
            <a:ext cx="838580" cy="373310"/>
          </a:xfrm>
          <a:prstGeom prst="rect">
            <a:avLst/>
          </a:prstGeom>
        </p:spPr>
        <p:txBody>
          <a:bodyPr vert="horz" wrap="square" lIns="0" tIns="8226"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3464" lvl="0" indent="0" algn="l" defTabSz="311719" rtl="0" eaLnBrk="1" fontAlgn="auto" latinLnBrk="0" hangingPunct="1">
              <a:lnSpc>
                <a:spcPct val="102299"/>
              </a:lnSpc>
              <a:spcBef>
                <a:spcPts val="65"/>
              </a:spcBef>
              <a:spcAft>
                <a:spcPts val="0"/>
              </a:spcAft>
              <a:buClrTx/>
              <a:buSzTx/>
              <a:buFontTx/>
              <a:buNone/>
              <a:tabLst/>
              <a:defRPr/>
            </a:pPr>
            <a:r>
              <a:rPr kumimoji="0" lang="en-US" sz="784" b="0" i="0" u="none" strike="noStrike" kern="1200" cap="none" spc="75" normalizeH="0" baseline="0" noProof="0">
                <a:ln>
                  <a:noFill/>
                </a:ln>
                <a:solidFill>
                  <a:srgbClr val="231F20"/>
                </a:solidFill>
                <a:effectLst/>
                <a:uLnTx/>
                <a:uFillTx/>
                <a:latin typeface="Calibri"/>
                <a:ea typeface="+mn-ea"/>
                <a:cs typeface="Calibri"/>
              </a:rPr>
              <a:t>Restore natural connection between pools</a:t>
            </a:r>
            <a:endParaRPr kumimoji="0" sz="784" b="0" i="0" u="none" strike="noStrike" kern="1200" cap="none" spc="0" normalizeH="0" baseline="0" noProof="0">
              <a:ln>
                <a:noFill/>
              </a:ln>
              <a:solidFill>
                <a:prstClr val="black"/>
              </a:solidFill>
              <a:effectLst/>
              <a:uLnTx/>
              <a:uFillTx/>
              <a:latin typeface="Calibri"/>
              <a:ea typeface="+mn-ea"/>
              <a:cs typeface="Calibri"/>
            </a:endParaRPr>
          </a:p>
        </p:txBody>
      </p:sp>
      <p:sp>
        <p:nvSpPr>
          <p:cNvPr id="66" name="object 11">
            <a:extLst>
              <a:ext uri="{FF2B5EF4-FFF2-40B4-BE49-F238E27FC236}">
                <a16:creationId xmlns:a16="http://schemas.microsoft.com/office/drawing/2014/main" id="{85C53F29-C690-6176-36C1-BA2982C3B3FA}"/>
              </a:ext>
            </a:extLst>
          </p:cNvPr>
          <p:cNvSpPr txBox="1"/>
          <p:nvPr/>
        </p:nvSpPr>
        <p:spPr>
          <a:xfrm>
            <a:off x="8650310" y="4144344"/>
            <a:ext cx="1095135" cy="373310"/>
          </a:xfrm>
          <a:prstGeom prst="rect">
            <a:avLst/>
          </a:prstGeom>
        </p:spPr>
        <p:txBody>
          <a:bodyPr vert="horz" wrap="square" lIns="0" tIns="8226"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3464" lvl="0" indent="0" algn="l" defTabSz="311719" rtl="0" eaLnBrk="1" fontAlgn="auto" latinLnBrk="0" hangingPunct="1">
              <a:lnSpc>
                <a:spcPct val="102299"/>
              </a:lnSpc>
              <a:spcBef>
                <a:spcPts val="65"/>
              </a:spcBef>
              <a:spcAft>
                <a:spcPts val="0"/>
              </a:spcAft>
              <a:buClrTx/>
              <a:buSzTx/>
              <a:buFontTx/>
              <a:buNone/>
              <a:tabLst/>
              <a:defRPr/>
            </a:pPr>
            <a:r>
              <a:rPr kumimoji="0" lang="en-US" sz="784" b="0" i="0" u="none" strike="noStrike" kern="1200" cap="none" spc="75" normalizeH="0" baseline="0" noProof="0">
                <a:ln>
                  <a:noFill/>
                </a:ln>
                <a:solidFill>
                  <a:srgbClr val="231F20"/>
                </a:solidFill>
                <a:effectLst/>
                <a:uLnTx/>
                <a:uFillTx/>
                <a:latin typeface="Calibri"/>
                <a:ea typeface="+mn-ea"/>
                <a:cs typeface="Calibri"/>
              </a:rPr>
              <a:t>Increase migration capabilities for native fish species</a:t>
            </a:r>
            <a:endParaRPr kumimoji="0" sz="784" b="0" i="0" u="none" strike="noStrike" kern="1200" cap="none" spc="0" normalizeH="0" baseline="0" noProof="0">
              <a:ln>
                <a:noFill/>
              </a:ln>
              <a:solidFill>
                <a:prstClr val="black"/>
              </a:solidFill>
              <a:effectLst/>
              <a:uLnTx/>
              <a:uFillTx/>
              <a:latin typeface="Calibri"/>
              <a:ea typeface="+mn-ea"/>
              <a:cs typeface="Calibri"/>
            </a:endParaRPr>
          </a:p>
        </p:txBody>
      </p:sp>
      <p:sp>
        <p:nvSpPr>
          <p:cNvPr id="67" name="Rectangle 66">
            <a:extLst>
              <a:ext uri="{FF2B5EF4-FFF2-40B4-BE49-F238E27FC236}">
                <a16:creationId xmlns:a16="http://schemas.microsoft.com/office/drawing/2014/main" id="{A61BF746-E44C-9651-3110-C85EFA895FF8}"/>
              </a:ext>
            </a:extLst>
          </p:cNvPr>
          <p:cNvSpPr/>
          <p:nvPr/>
        </p:nvSpPr>
        <p:spPr>
          <a:xfrm>
            <a:off x="944413" y="6488133"/>
            <a:ext cx="4033261" cy="3264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ctr" defTabSz="311719" rtl="0" eaLnBrk="1" fontAlgn="auto" latinLnBrk="0" hangingPunct="1">
              <a:lnSpc>
                <a:spcPct val="100000"/>
              </a:lnSpc>
              <a:spcBef>
                <a:spcPts val="0"/>
              </a:spcBef>
              <a:spcAft>
                <a:spcPts val="0"/>
              </a:spcAft>
              <a:buClrTx/>
              <a:buSzTx/>
              <a:buFontTx/>
              <a:buNone/>
              <a:tabLst/>
              <a:defRPr/>
            </a:pPr>
            <a:r>
              <a:rPr kumimoji="0" lang="en-US" sz="716" b="1" i="0" u="none" strike="noStrike" kern="1200" cap="none" spc="0" normalizeH="0" baseline="0" noProof="0">
                <a:ln>
                  <a:noFill/>
                </a:ln>
                <a:solidFill>
                  <a:srgbClr val="11567C"/>
                </a:solidFill>
                <a:effectLst/>
                <a:uLnTx/>
                <a:uFillTx/>
                <a:latin typeface="Calibri"/>
                <a:ea typeface="+mn-ea"/>
                <a:cs typeface="+mn-cs"/>
                <a:hlinkClick r:id="rId11"/>
              </a:rPr>
              <a:t>https://www.mvr.usace.army.mil/NESP/Ecosystem-Restoration/</a:t>
            </a:r>
            <a:r>
              <a:rPr kumimoji="0" lang="en-US" sz="716" b="1" i="0" u="none" strike="noStrike" kern="1200" cap="none" spc="0" normalizeH="0" baseline="0" noProof="0">
                <a:ln>
                  <a:noFill/>
                </a:ln>
                <a:solidFill>
                  <a:srgbClr val="11567C"/>
                </a:solidFill>
                <a:effectLst/>
                <a:uLnTx/>
                <a:uFillTx/>
                <a:latin typeface="Calibri"/>
                <a:ea typeface="+mn-ea"/>
                <a:cs typeface="+mn-cs"/>
              </a:rPr>
              <a:t>   </a:t>
            </a:r>
          </a:p>
        </p:txBody>
      </p:sp>
      <p:sp>
        <p:nvSpPr>
          <p:cNvPr id="68" name="object 2">
            <a:extLst>
              <a:ext uri="{FF2B5EF4-FFF2-40B4-BE49-F238E27FC236}">
                <a16:creationId xmlns:a16="http://schemas.microsoft.com/office/drawing/2014/main" id="{D820A0B9-552C-94AE-B89D-FFCE55A11016}"/>
              </a:ext>
            </a:extLst>
          </p:cNvPr>
          <p:cNvSpPr txBox="1">
            <a:spLocks/>
          </p:cNvSpPr>
          <p:nvPr/>
        </p:nvSpPr>
        <p:spPr>
          <a:xfrm>
            <a:off x="5046183" y="6252144"/>
            <a:ext cx="1631958" cy="155637"/>
          </a:xfrm>
          <a:prstGeom prst="rect">
            <a:avLst/>
          </a:prstGeom>
        </p:spPr>
        <p:txBody>
          <a:bodyPr vert="horz" wrap="square" lIns="0" tIns="8659"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0" lvl="0" indent="0" algn="l" defTabSz="311719" rtl="0" eaLnBrk="1" fontAlgn="auto" latinLnBrk="0" hangingPunct="1">
              <a:lnSpc>
                <a:spcPct val="100000"/>
              </a:lnSpc>
              <a:spcBef>
                <a:spcPts val="68"/>
              </a:spcBef>
              <a:spcAft>
                <a:spcPts val="0"/>
              </a:spcAft>
              <a:buClrTx/>
              <a:buSzTx/>
              <a:buFontTx/>
              <a:buNone/>
              <a:tabLst/>
              <a:defRPr/>
            </a:pPr>
            <a:r>
              <a:rPr kumimoji="0" sz="955" b="1" i="0" u="none" strike="noStrike" kern="1200" cap="none" spc="95" normalizeH="0" baseline="0" noProof="0">
                <a:ln>
                  <a:noFill/>
                </a:ln>
                <a:solidFill>
                  <a:srgbClr val="556162"/>
                </a:solidFill>
                <a:effectLst/>
                <a:uLnTx/>
                <a:uFillTx/>
                <a:latin typeface="Calibri"/>
                <a:ea typeface="+mn-ea"/>
                <a:cs typeface="Calibri"/>
              </a:rPr>
              <a:t>P</a:t>
            </a:r>
            <a:r>
              <a:rPr kumimoji="0" lang="en-US" sz="955" b="1" i="0" u="none" strike="noStrike" kern="1200" cap="none" spc="95" normalizeH="0" baseline="0" noProof="0">
                <a:ln>
                  <a:noFill/>
                </a:ln>
                <a:solidFill>
                  <a:srgbClr val="556162"/>
                </a:solidFill>
                <a:effectLst/>
                <a:uLnTx/>
                <a:uFillTx/>
                <a:latin typeface="Calibri"/>
                <a:ea typeface="+mn-ea"/>
                <a:cs typeface="Calibri"/>
              </a:rPr>
              <a:t>ROGRAM P</a:t>
            </a:r>
            <a:r>
              <a:rPr kumimoji="0" sz="955" b="1" i="0" u="none" strike="noStrike" kern="1200" cap="none" spc="95" normalizeH="0" baseline="0" noProof="0">
                <a:ln>
                  <a:noFill/>
                </a:ln>
                <a:solidFill>
                  <a:srgbClr val="556162"/>
                </a:solidFill>
                <a:effectLst/>
                <a:uLnTx/>
                <a:uFillTx/>
                <a:latin typeface="Calibri"/>
                <a:ea typeface="+mn-ea"/>
                <a:cs typeface="Calibri"/>
              </a:rPr>
              <a:t>ARTNERS</a:t>
            </a:r>
            <a:endParaRPr kumimoji="0" sz="955" b="0" i="0" u="none" strike="noStrike" kern="1200" cap="none" spc="0" normalizeH="0" baseline="0" noProof="0">
              <a:ln>
                <a:noFill/>
              </a:ln>
              <a:solidFill>
                <a:prstClr val="black"/>
              </a:solidFill>
              <a:effectLst/>
              <a:uLnTx/>
              <a:uFillTx/>
              <a:latin typeface="Calibri"/>
              <a:ea typeface="+mn-ea"/>
              <a:cs typeface="Calibri"/>
            </a:endParaRPr>
          </a:p>
        </p:txBody>
      </p:sp>
      <p:pic>
        <p:nvPicPr>
          <p:cNvPr id="69" name="object 3">
            <a:extLst>
              <a:ext uri="{FF2B5EF4-FFF2-40B4-BE49-F238E27FC236}">
                <a16:creationId xmlns:a16="http://schemas.microsoft.com/office/drawing/2014/main" id="{539AE7C1-DA63-4703-4433-9595092CAC0A}"/>
              </a:ext>
            </a:extLst>
          </p:cNvPr>
          <p:cNvPicPr>
            <a:picLocks/>
          </p:cNvPicPr>
          <p:nvPr/>
        </p:nvPicPr>
        <p:blipFill>
          <a:blip r:embed="rId12" cstate="print"/>
          <a:stretch>
            <a:fillRect/>
          </a:stretch>
        </p:blipFill>
        <p:spPr>
          <a:xfrm>
            <a:off x="6769973" y="6331693"/>
            <a:ext cx="339350" cy="405245"/>
          </a:xfrm>
          <a:prstGeom prst="rect">
            <a:avLst/>
          </a:prstGeom>
        </p:spPr>
      </p:pic>
      <p:pic>
        <p:nvPicPr>
          <p:cNvPr id="71" name="object 5">
            <a:extLst>
              <a:ext uri="{FF2B5EF4-FFF2-40B4-BE49-F238E27FC236}">
                <a16:creationId xmlns:a16="http://schemas.microsoft.com/office/drawing/2014/main" id="{DBE7FE0F-1F2F-265C-F3BE-E111803F948E}"/>
              </a:ext>
            </a:extLst>
          </p:cNvPr>
          <p:cNvPicPr>
            <a:picLocks/>
          </p:cNvPicPr>
          <p:nvPr/>
        </p:nvPicPr>
        <p:blipFill>
          <a:blip r:embed="rId13" cstate="print"/>
          <a:stretch>
            <a:fillRect/>
          </a:stretch>
        </p:blipFill>
        <p:spPr>
          <a:xfrm>
            <a:off x="8713024" y="6382775"/>
            <a:ext cx="506868" cy="354162"/>
          </a:xfrm>
          <a:prstGeom prst="rect">
            <a:avLst/>
          </a:prstGeom>
        </p:spPr>
      </p:pic>
      <p:pic>
        <p:nvPicPr>
          <p:cNvPr id="72" name="object 6">
            <a:extLst>
              <a:ext uri="{FF2B5EF4-FFF2-40B4-BE49-F238E27FC236}">
                <a16:creationId xmlns:a16="http://schemas.microsoft.com/office/drawing/2014/main" id="{22FC2D9D-71E6-5BCE-4058-6F94405C8F3E}"/>
              </a:ext>
            </a:extLst>
          </p:cNvPr>
          <p:cNvPicPr>
            <a:picLocks/>
          </p:cNvPicPr>
          <p:nvPr/>
        </p:nvPicPr>
        <p:blipFill>
          <a:blip r:embed="rId14" cstate="print"/>
          <a:stretch>
            <a:fillRect/>
          </a:stretch>
        </p:blipFill>
        <p:spPr>
          <a:xfrm>
            <a:off x="5063272" y="6487555"/>
            <a:ext cx="623455" cy="249382"/>
          </a:xfrm>
          <a:prstGeom prst="rect">
            <a:avLst/>
          </a:prstGeom>
        </p:spPr>
      </p:pic>
      <p:grpSp>
        <p:nvGrpSpPr>
          <p:cNvPr id="73" name="object 7">
            <a:extLst>
              <a:ext uri="{FF2B5EF4-FFF2-40B4-BE49-F238E27FC236}">
                <a16:creationId xmlns:a16="http://schemas.microsoft.com/office/drawing/2014/main" id="{8A297DE4-702E-5FDF-D3D1-F1BEE1D1BC2A}"/>
              </a:ext>
            </a:extLst>
          </p:cNvPr>
          <p:cNvGrpSpPr>
            <a:grpSpLocks/>
          </p:cNvGrpSpPr>
          <p:nvPr/>
        </p:nvGrpSpPr>
        <p:grpSpPr>
          <a:xfrm>
            <a:off x="5829407" y="6485391"/>
            <a:ext cx="781483" cy="251547"/>
            <a:chOff x="1418767" y="9352648"/>
            <a:chExt cx="1146175" cy="368935"/>
          </a:xfrm>
        </p:grpSpPr>
        <p:pic>
          <p:nvPicPr>
            <p:cNvPr id="74" name="object 8">
              <a:extLst>
                <a:ext uri="{FF2B5EF4-FFF2-40B4-BE49-F238E27FC236}">
                  <a16:creationId xmlns:a16="http://schemas.microsoft.com/office/drawing/2014/main" id="{EB81CB33-2BA8-E02A-5BDB-352ABC27BE14}"/>
                </a:ext>
              </a:extLst>
            </p:cNvPr>
            <p:cNvPicPr>
              <a:picLocks/>
            </p:cNvPicPr>
            <p:nvPr/>
          </p:nvPicPr>
          <p:blipFill>
            <a:blip r:embed="rId15" cstate="print"/>
            <a:stretch>
              <a:fillRect/>
            </a:stretch>
          </p:blipFill>
          <p:spPr>
            <a:xfrm>
              <a:off x="1444671" y="9378418"/>
              <a:ext cx="1094361" cy="314372"/>
            </a:xfrm>
            <a:prstGeom prst="rect">
              <a:avLst/>
            </a:prstGeom>
          </p:spPr>
        </p:pic>
        <p:sp>
          <p:nvSpPr>
            <p:cNvPr id="75" name="object 9">
              <a:extLst>
                <a:ext uri="{FF2B5EF4-FFF2-40B4-BE49-F238E27FC236}">
                  <a16:creationId xmlns:a16="http://schemas.microsoft.com/office/drawing/2014/main" id="{2B1A7517-A8C6-F822-1AE0-56C093B57B8E}"/>
                </a:ext>
              </a:extLst>
            </p:cNvPr>
            <p:cNvSpPr>
              <a:spLocks/>
            </p:cNvSpPr>
            <p:nvPr/>
          </p:nvSpPr>
          <p:spPr>
            <a:xfrm>
              <a:off x="1420355" y="9354236"/>
              <a:ext cx="1143000" cy="365760"/>
            </a:xfrm>
            <a:custGeom>
              <a:avLst/>
              <a:gdLst/>
              <a:ahLst/>
              <a:cxnLst/>
              <a:rect l="l" t="t" r="r" b="b"/>
              <a:pathLst>
                <a:path w="1143000" h="365759">
                  <a:moveTo>
                    <a:pt x="0" y="365760"/>
                  </a:moveTo>
                  <a:lnTo>
                    <a:pt x="1143000" y="365760"/>
                  </a:lnTo>
                  <a:lnTo>
                    <a:pt x="1143000" y="0"/>
                  </a:lnTo>
                  <a:lnTo>
                    <a:pt x="0" y="0"/>
                  </a:lnTo>
                  <a:lnTo>
                    <a:pt x="0" y="365760"/>
                  </a:lnTo>
                  <a:close/>
                </a:path>
              </a:pathLst>
            </a:custGeom>
            <a:ln w="3175">
              <a:solidFill>
                <a:srgbClr val="231F20"/>
              </a:solidFill>
            </a:ln>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76" name="object 10">
            <a:extLst>
              <a:ext uri="{FF2B5EF4-FFF2-40B4-BE49-F238E27FC236}">
                <a16:creationId xmlns:a16="http://schemas.microsoft.com/office/drawing/2014/main" id="{BDB115BC-743D-302C-98D5-398990F6E750}"/>
              </a:ext>
            </a:extLst>
          </p:cNvPr>
          <p:cNvGrpSpPr>
            <a:grpSpLocks/>
          </p:cNvGrpSpPr>
          <p:nvPr/>
        </p:nvGrpSpPr>
        <p:grpSpPr>
          <a:xfrm>
            <a:off x="10771935" y="6269346"/>
            <a:ext cx="260206" cy="467591"/>
            <a:chOff x="8066227" y="9035783"/>
            <a:chExt cx="381635" cy="685800"/>
          </a:xfrm>
        </p:grpSpPr>
        <p:pic>
          <p:nvPicPr>
            <p:cNvPr id="77" name="object 11">
              <a:extLst>
                <a:ext uri="{FF2B5EF4-FFF2-40B4-BE49-F238E27FC236}">
                  <a16:creationId xmlns:a16="http://schemas.microsoft.com/office/drawing/2014/main" id="{0C55186B-C3DF-DFF8-B82D-5CBF323EC5E6}"/>
                </a:ext>
              </a:extLst>
            </p:cNvPr>
            <p:cNvPicPr>
              <a:picLocks/>
            </p:cNvPicPr>
            <p:nvPr/>
          </p:nvPicPr>
          <p:blipFill>
            <a:blip r:embed="rId16" cstate="print"/>
            <a:stretch>
              <a:fillRect/>
            </a:stretch>
          </p:blipFill>
          <p:spPr>
            <a:xfrm>
              <a:off x="8079146" y="9037763"/>
              <a:ext cx="360173" cy="677308"/>
            </a:xfrm>
            <a:prstGeom prst="rect">
              <a:avLst/>
            </a:prstGeom>
          </p:spPr>
        </p:pic>
        <p:sp>
          <p:nvSpPr>
            <p:cNvPr id="78" name="object 12">
              <a:extLst>
                <a:ext uri="{FF2B5EF4-FFF2-40B4-BE49-F238E27FC236}">
                  <a16:creationId xmlns:a16="http://schemas.microsoft.com/office/drawing/2014/main" id="{5CD44610-47D3-66AD-43D8-49ACA555D057}"/>
                </a:ext>
              </a:extLst>
            </p:cNvPr>
            <p:cNvSpPr>
              <a:spLocks/>
            </p:cNvSpPr>
            <p:nvPr/>
          </p:nvSpPr>
          <p:spPr>
            <a:xfrm>
              <a:off x="8067814" y="9037370"/>
              <a:ext cx="378460" cy="682625"/>
            </a:xfrm>
            <a:custGeom>
              <a:avLst/>
              <a:gdLst/>
              <a:ahLst/>
              <a:cxnLst/>
              <a:rect l="l" t="t" r="r" b="b"/>
              <a:pathLst>
                <a:path w="378459" h="682625">
                  <a:moveTo>
                    <a:pt x="0" y="682624"/>
                  </a:moveTo>
                  <a:lnTo>
                    <a:pt x="378294" y="682624"/>
                  </a:lnTo>
                  <a:lnTo>
                    <a:pt x="378294" y="0"/>
                  </a:lnTo>
                  <a:lnTo>
                    <a:pt x="0" y="0"/>
                  </a:lnTo>
                  <a:lnTo>
                    <a:pt x="0" y="682624"/>
                  </a:lnTo>
                  <a:close/>
                </a:path>
              </a:pathLst>
            </a:custGeom>
            <a:ln w="3175">
              <a:solidFill>
                <a:srgbClr val="231F20"/>
              </a:solidFill>
            </a:ln>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79" name="object 13">
            <a:extLst>
              <a:ext uri="{FF2B5EF4-FFF2-40B4-BE49-F238E27FC236}">
                <a16:creationId xmlns:a16="http://schemas.microsoft.com/office/drawing/2014/main" id="{1CE457A0-7280-ED03-3048-6E671F39D941}"/>
              </a:ext>
            </a:extLst>
          </p:cNvPr>
          <p:cNvGrpSpPr>
            <a:grpSpLocks/>
          </p:cNvGrpSpPr>
          <p:nvPr/>
        </p:nvGrpSpPr>
        <p:grpSpPr>
          <a:xfrm>
            <a:off x="7294016" y="6613545"/>
            <a:ext cx="290512" cy="123392"/>
            <a:chOff x="3374349" y="9536405"/>
            <a:chExt cx="426084" cy="180975"/>
          </a:xfrm>
        </p:grpSpPr>
        <p:pic>
          <p:nvPicPr>
            <p:cNvPr id="80" name="object 14">
              <a:extLst>
                <a:ext uri="{FF2B5EF4-FFF2-40B4-BE49-F238E27FC236}">
                  <a16:creationId xmlns:a16="http://schemas.microsoft.com/office/drawing/2014/main" id="{75790863-5DC4-1A7F-7FDE-7A9FB24BE2BC}"/>
                </a:ext>
              </a:extLst>
            </p:cNvPr>
            <p:cNvPicPr>
              <a:picLocks/>
            </p:cNvPicPr>
            <p:nvPr/>
          </p:nvPicPr>
          <p:blipFill>
            <a:blip r:embed="rId17" cstate="print"/>
            <a:stretch>
              <a:fillRect/>
            </a:stretch>
          </p:blipFill>
          <p:spPr>
            <a:xfrm>
              <a:off x="3668186" y="9536405"/>
              <a:ext cx="131889" cy="180416"/>
            </a:xfrm>
            <a:prstGeom prst="rect">
              <a:avLst/>
            </a:prstGeom>
          </p:spPr>
        </p:pic>
        <p:sp>
          <p:nvSpPr>
            <p:cNvPr id="81" name="object 15">
              <a:extLst>
                <a:ext uri="{FF2B5EF4-FFF2-40B4-BE49-F238E27FC236}">
                  <a16:creationId xmlns:a16="http://schemas.microsoft.com/office/drawing/2014/main" id="{5CADFA3E-1DCB-06F7-6037-24D0B841E122}"/>
                </a:ext>
              </a:extLst>
            </p:cNvPr>
            <p:cNvSpPr>
              <a:spLocks/>
            </p:cNvSpPr>
            <p:nvPr/>
          </p:nvSpPr>
          <p:spPr>
            <a:xfrm>
              <a:off x="3374349" y="9536405"/>
              <a:ext cx="303530" cy="180975"/>
            </a:xfrm>
            <a:custGeom>
              <a:avLst/>
              <a:gdLst/>
              <a:ahLst/>
              <a:cxnLst/>
              <a:rect l="l" t="t" r="r" b="b"/>
              <a:pathLst>
                <a:path w="303529" h="180975">
                  <a:moveTo>
                    <a:pt x="221500" y="0"/>
                  </a:moveTo>
                  <a:lnTo>
                    <a:pt x="200876" y="2763"/>
                  </a:lnTo>
                  <a:lnTo>
                    <a:pt x="183767" y="9602"/>
                  </a:lnTo>
                  <a:lnTo>
                    <a:pt x="170342" y="18339"/>
                  </a:lnTo>
                  <a:lnTo>
                    <a:pt x="160769" y="26797"/>
                  </a:lnTo>
                  <a:lnTo>
                    <a:pt x="148560" y="15200"/>
                  </a:lnTo>
                  <a:lnTo>
                    <a:pt x="135237" y="6811"/>
                  </a:lnTo>
                  <a:lnTo>
                    <a:pt x="120241" y="1717"/>
                  </a:lnTo>
                  <a:lnTo>
                    <a:pt x="103009" y="0"/>
                  </a:lnTo>
                  <a:lnTo>
                    <a:pt x="83323" y="2646"/>
                  </a:lnTo>
                  <a:lnTo>
                    <a:pt x="66763" y="9339"/>
                  </a:lnTo>
                  <a:lnTo>
                    <a:pt x="53442" y="18211"/>
                  </a:lnTo>
                  <a:lnTo>
                    <a:pt x="43472" y="27393"/>
                  </a:lnTo>
                  <a:lnTo>
                    <a:pt x="34836" y="6553"/>
                  </a:lnTo>
                  <a:lnTo>
                    <a:pt x="31559" y="4470"/>
                  </a:lnTo>
                  <a:lnTo>
                    <a:pt x="3568" y="4470"/>
                  </a:lnTo>
                  <a:lnTo>
                    <a:pt x="0" y="8039"/>
                  </a:lnTo>
                  <a:lnTo>
                    <a:pt x="0" y="12801"/>
                  </a:lnTo>
                  <a:lnTo>
                    <a:pt x="0" y="176834"/>
                  </a:lnTo>
                  <a:lnTo>
                    <a:pt x="3568" y="180708"/>
                  </a:lnTo>
                  <a:lnTo>
                    <a:pt x="59245" y="180708"/>
                  </a:lnTo>
                  <a:lnTo>
                    <a:pt x="63119" y="176834"/>
                  </a:lnTo>
                  <a:lnTo>
                    <a:pt x="63119" y="87820"/>
                  </a:lnTo>
                  <a:lnTo>
                    <a:pt x="65486" y="75320"/>
                  </a:lnTo>
                  <a:lnTo>
                    <a:pt x="72013" y="65528"/>
                  </a:lnTo>
                  <a:lnTo>
                    <a:pt x="81833" y="59141"/>
                  </a:lnTo>
                  <a:lnTo>
                    <a:pt x="94081" y="56857"/>
                  </a:lnTo>
                  <a:lnTo>
                    <a:pt x="106696" y="59551"/>
                  </a:lnTo>
                  <a:lnTo>
                    <a:pt x="115292" y="66794"/>
                  </a:lnTo>
                  <a:lnTo>
                    <a:pt x="120204" y="77330"/>
                  </a:lnTo>
                  <a:lnTo>
                    <a:pt x="121767" y="89903"/>
                  </a:lnTo>
                  <a:lnTo>
                    <a:pt x="121767" y="176834"/>
                  </a:lnTo>
                  <a:lnTo>
                    <a:pt x="125336" y="180708"/>
                  </a:lnTo>
                  <a:lnTo>
                    <a:pt x="177139" y="180708"/>
                  </a:lnTo>
                  <a:lnTo>
                    <a:pt x="180708" y="176834"/>
                  </a:lnTo>
                  <a:lnTo>
                    <a:pt x="180708" y="86931"/>
                  </a:lnTo>
                  <a:lnTo>
                    <a:pt x="183136" y="74945"/>
                  </a:lnTo>
                  <a:lnTo>
                    <a:pt x="189641" y="65417"/>
                  </a:lnTo>
                  <a:lnTo>
                    <a:pt x="199048" y="59128"/>
                  </a:lnTo>
                  <a:lnTo>
                    <a:pt x="210185" y="56857"/>
                  </a:lnTo>
                  <a:lnTo>
                    <a:pt x="223331" y="59551"/>
                  </a:lnTo>
                  <a:lnTo>
                    <a:pt x="232514" y="66794"/>
                  </a:lnTo>
                  <a:lnTo>
                    <a:pt x="237902" y="77330"/>
                  </a:lnTo>
                  <a:lnTo>
                    <a:pt x="239661" y="89903"/>
                  </a:lnTo>
                  <a:lnTo>
                    <a:pt x="239661" y="176834"/>
                  </a:lnTo>
                  <a:lnTo>
                    <a:pt x="243230" y="180708"/>
                  </a:lnTo>
                  <a:lnTo>
                    <a:pt x="299504" y="180708"/>
                  </a:lnTo>
                  <a:lnTo>
                    <a:pt x="303072" y="176834"/>
                  </a:lnTo>
                  <a:lnTo>
                    <a:pt x="303072" y="92583"/>
                  </a:lnTo>
                  <a:lnTo>
                    <a:pt x="298029" y="56894"/>
                  </a:lnTo>
                  <a:lnTo>
                    <a:pt x="282827" y="27427"/>
                  </a:lnTo>
                  <a:lnTo>
                    <a:pt x="257354" y="7391"/>
                  </a:lnTo>
                  <a:lnTo>
                    <a:pt x="221500" y="0"/>
                  </a:lnTo>
                  <a:close/>
                </a:path>
              </a:pathLst>
            </a:custGeom>
            <a:solidFill>
              <a:srgbClr val="00365F"/>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grpSp>
      <p:pic>
        <p:nvPicPr>
          <p:cNvPr id="82" name="object 16">
            <a:extLst>
              <a:ext uri="{FF2B5EF4-FFF2-40B4-BE49-F238E27FC236}">
                <a16:creationId xmlns:a16="http://schemas.microsoft.com/office/drawing/2014/main" id="{056A6EDF-794C-129B-8180-923485C423BD}"/>
              </a:ext>
            </a:extLst>
          </p:cNvPr>
          <p:cNvPicPr>
            <a:picLocks/>
          </p:cNvPicPr>
          <p:nvPr/>
        </p:nvPicPr>
        <p:blipFill>
          <a:blip r:embed="rId18" cstate="print"/>
          <a:stretch>
            <a:fillRect/>
          </a:stretch>
        </p:blipFill>
        <p:spPr>
          <a:xfrm>
            <a:off x="7633817" y="6612305"/>
            <a:ext cx="878110" cy="124632"/>
          </a:xfrm>
          <a:prstGeom prst="rect">
            <a:avLst/>
          </a:prstGeom>
        </p:spPr>
      </p:pic>
      <p:pic>
        <p:nvPicPr>
          <p:cNvPr id="83" name="object 17">
            <a:extLst>
              <a:ext uri="{FF2B5EF4-FFF2-40B4-BE49-F238E27FC236}">
                <a16:creationId xmlns:a16="http://schemas.microsoft.com/office/drawing/2014/main" id="{B91490C1-22FA-15B2-E52A-F60DE512F597}"/>
              </a:ext>
            </a:extLst>
          </p:cNvPr>
          <p:cNvPicPr>
            <a:picLocks/>
          </p:cNvPicPr>
          <p:nvPr/>
        </p:nvPicPr>
        <p:blipFill>
          <a:blip r:embed="rId19" cstate="print"/>
          <a:stretch>
            <a:fillRect/>
          </a:stretch>
        </p:blipFill>
        <p:spPr>
          <a:xfrm>
            <a:off x="10108293" y="6293255"/>
            <a:ext cx="495794" cy="443682"/>
          </a:xfrm>
          <a:prstGeom prst="rect">
            <a:avLst/>
          </a:prstGeom>
        </p:spPr>
      </p:pic>
      <p:sp>
        <p:nvSpPr>
          <p:cNvPr id="84" name="object 18">
            <a:extLst>
              <a:ext uri="{FF2B5EF4-FFF2-40B4-BE49-F238E27FC236}">
                <a16:creationId xmlns:a16="http://schemas.microsoft.com/office/drawing/2014/main" id="{801D0F57-9774-A420-708E-9754A5D2E878}"/>
              </a:ext>
            </a:extLst>
          </p:cNvPr>
          <p:cNvSpPr>
            <a:spLocks/>
          </p:cNvSpPr>
          <p:nvPr/>
        </p:nvSpPr>
        <p:spPr>
          <a:xfrm flipV="1">
            <a:off x="4953902" y="6225301"/>
            <a:ext cx="6117215" cy="31172"/>
          </a:xfrm>
          <a:custGeom>
            <a:avLst/>
            <a:gdLst/>
            <a:ahLst/>
            <a:cxnLst/>
            <a:rect l="l" t="t" r="r" b="b"/>
            <a:pathLst>
              <a:path w="8089265" h="27940">
                <a:moveTo>
                  <a:pt x="8089226" y="0"/>
                </a:moveTo>
                <a:lnTo>
                  <a:pt x="0" y="0"/>
                </a:lnTo>
                <a:lnTo>
                  <a:pt x="0" y="27431"/>
                </a:lnTo>
                <a:lnTo>
                  <a:pt x="8089226" y="27431"/>
                </a:lnTo>
                <a:lnTo>
                  <a:pt x="8089226" y="0"/>
                </a:lnTo>
                <a:close/>
              </a:path>
            </a:pathLst>
          </a:custGeom>
          <a:solidFill>
            <a:srgbClr val="8DC640"/>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2" name="object 11">
            <a:extLst>
              <a:ext uri="{FF2B5EF4-FFF2-40B4-BE49-F238E27FC236}">
                <a16:creationId xmlns:a16="http://schemas.microsoft.com/office/drawing/2014/main" id="{AB649159-1F91-574D-E8B9-741C8A7BCCBF}"/>
              </a:ext>
            </a:extLst>
          </p:cNvPr>
          <p:cNvSpPr txBox="1"/>
          <p:nvPr/>
        </p:nvSpPr>
        <p:spPr>
          <a:xfrm>
            <a:off x="10309790" y="4132729"/>
            <a:ext cx="843385" cy="373310"/>
          </a:xfrm>
          <a:prstGeom prst="rect">
            <a:avLst/>
          </a:prstGeom>
        </p:spPr>
        <p:txBody>
          <a:bodyPr vert="horz" wrap="square" lIns="0" tIns="8226"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3464" lvl="0" indent="0" algn="l" defTabSz="311719" rtl="0" eaLnBrk="1" fontAlgn="auto" latinLnBrk="0" hangingPunct="1">
              <a:lnSpc>
                <a:spcPct val="102299"/>
              </a:lnSpc>
              <a:spcBef>
                <a:spcPts val="65"/>
              </a:spcBef>
              <a:spcAft>
                <a:spcPts val="0"/>
              </a:spcAft>
              <a:buClrTx/>
              <a:buSzTx/>
              <a:buFontTx/>
              <a:buNone/>
              <a:tabLst/>
              <a:defRPr/>
            </a:pPr>
            <a:r>
              <a:rPr kumimoji="0" lang="en-US" sz="784" b="0" i="0" u="none" strike="noStrike" kern="1200" cap="none" spc="75" normalizeH="0" baseline="0" noProof="0">
                <a:ln>
                  <a:noFill/>
                </a:ln>
                <a:solidFill>
                  <a:srgbClr val="231F20"/>
                </a:solidFill>
                <a:effectLst/>
                <a:uLnTx/>
                <a:uFillTx/>
                <a:latin typeface="Calibri"/>
                <a:ea typeface="+mn-ea"/>
                <a:cs typeface="Calibri"/>
              </a:rPr>
              <a:t>Provide spawning habitat for fish</a:t>
            </a:r>
            <a:endParaRPr kumimoji="0" sz="784" b="0" i="0" u="none" strike="noStrike" kern="1200" cap="none" spc="0" normalizeH="0" baseline="0" noProof="0">
              <a:ln>
                <a:noFill/>
              </a:ln>
              <a:solidFill>
                <a:prstClr val="black"/>
              </a:solidFill>
              <a:effectLst/>
              <a:uLnTx/>
              <a:uFillTx/>
              <a:latin typeface="Calibri"/>
              <a:ea typeface="+mn-ea"/>
              <a:cs typeface="Calibri"/>
            </a:endParaRPr>
          </a:p>
        </p:txBody>
      </p:sp>
      <p:sp>
        <p:nvSpPr>
          <p:cNvPr id="3" name="TextBox 2">
            <a:extLst>
              <a:ext uri="{FF2B5EF4-FFF2-40B4-BE49-F238E27FC236}">
                <a16:creationId xmlns:a16="http://schemas.microsoft.com/office/drawing/2014/main" id="{EF090F03-C8C0-8975-3A14-A8148F849CFC}"/>
              </a:ext>
            </a:extLst>
          </p:cNvPr>
          <p:cNvSpPr txBox="1"/>
          <p:nvPr/>
        </p:nvSpPr>
        <p:spPr>
          <a:xfrm flipH="1">
            <a:off x="9648366" y="3904594"/>
            <a:ext cx="428464" cy="512000"/>
          </a:xfrm>
          <a:prstGeom prst="rect">
            <a:avLst/>
          </a:prstGeom>
          <a:noFill/>
        </p:spPr>
        <p:txBody>
          <a:bodyPr wrap="square">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51953" marR="0" lvl="0" indent="0" algn="l" defTabSz="311719" rtl="0" eaLnBrk="1" fontAlgn="auto" latinLnBrk="0" hangingPunct="1">
              <a:lnSpc>
                <a:spcPct val="100000"/>
              </a:lnSpc>
              <a:spcBef>
                <a:spcPts val="1251"/>
              </a:spcBef>
              <a:spcAft>
                <a:spcPts val="0"/>
              </a:spcAft>
              <a:buClrTx/>
              <a:buSzTx/>
              <a:buFontTx/>
              <a:buNone/>
              <a:tabLst/>
              <a:defRPr/>
            </a:pPr>
            <a:r>
              <a:rPr kumimoji="0" lang="en-US" sz="2727" b="1" i="0" u="none" strike="noStrike" kern="1200" cap="none" spc="286" normalizeH="0" baseline="0" noProof="0">
                <a:ln>
                  <a:noFill/>
                </a:ln>
                <a:solidFill>
                  <a:srgbClr val="11567C"/>
                </a:solidFill>
                <a:effectLst/>
                <a:uLnTx/>
                <a:uFillTx/>
                <a:latin typeface="Calibri"/>
                <a:ea typeface="+mn-ea"/>
                <a:cs typeface="Calibri"/>
              </a:rPr>
              <a:t>4</a:t>
            </a:r>
            <a:endParaRPr kumimoji="0" lang="en-US" sz="2727" b="0" i="0" u="none" strike="noStrike" kern="1200" cap="none" spc="0" normalizeH="0" baseline="0" noProof="0">
              <a:ln>
                <a:noFill/>
              </a:ln>
              <a:solidFill>
                <a:prstClr val="black"/>
              </a:solidFill>
              <a:effectLst/>
              <a:uLnTx/>
              <a:uFillTx/>
              <a:latin typeface="Calibri"/>
              <a:ea typeface="+mn-ea"/>
              <a:cs typeface="Calibri"/>
            </a:endParaRPr>
          </a:p>
        </p:txBody>
      </p:sp>
      <p:grpSp>
        <p:nvGrpSpPr>
          <p:cNvPr id="7" name="object 72">
            <a:extLst>
              <a:ext uri="{FF2B5EF4-FFF2-40B4-BE49-F238E27FC236}">
                <a16:creationId xmlns:a16="http://schemas.microsoft.com/office/drawing/2014/main" id="{33034570-B077-02EC-9A0C-6F5ABC3590B1}"/>
              </a:ext>
            </a:extLst>
          </p:cNvPr>
          <p:cNvGrpSpPr/>
          <p:nvPr/>
        </p:nvGrpSpPr>
        <p:grpSpPr>
          <a:xfrm>
            <a:off x="8053616" y="4098941"/>
            <a:ext cx="437585" cy="467491"/>
            <a:chOff x="342929" y="5626487"/>
            <a:chExt cx="694055" cy="765810"/>
          </a:xfrm>
        </p:grpSpPr>
        <p:pic>
          <p:nvPicPr>
            <p:cNvPr id="10" name="object 73">
              <a:extLst>
                <a:ext uri="{FF2B5EF4-FFF2-40B4-BE49-F238E27FC236}">
                  <a16:creationId xmlns:a16="http://schemas.microsoft.com/office/drawing/2014/main" id="{7F30CC50-C06D-67B9-C5AF-C824AB2203BA}"/>
                </a:ext>
              </a:extLst>
            </p:cNvPr>
            <p:cNvPicPr/>
            <p:nvPr/>
          </p:nvPicPr>
          <p:blipFill>
            <a:blip r:embed="rId20" cstate="print"/>
            <a:stretch>
              <a:fillRect/>
            </a:stretch>
          </p:blipFill>
          <p:spPr>
            <a:xfrm>
              <a:off x="580960" y="5927940"/>
              <a:ext cx="230336" cy="88167"/>
            </a:xfrm>
            <a:prstGeom prst="rect">
              <a:avLst/>
            </a:prstGeom>
          </p:spPr>
        </p:pic>
        <p:sp>
          <p:nvSpPr>
            <p:cNvPr id="11" name="object 74">
              <a:extLst>
                <a:ext uri="{FF2B5EF4-FFF2-40B4-BE49-F238E27FC236}">
                  <a16:creationId xmlns:a16="http://schemas.microsoft.com/office/drawing/2014/main" id="{E6A0EDF0-492F-AD39-4824-0270BE04708E}"/>
                </a:ext>
              </a:extLst>
            </p:cNvPr>
            <p:cNvSpPr/>
            <p:nvPr/>
          </p:nvSpPr>
          <p:spPr>
            <a:xfrm>
              <a:off x="665886" y="6048260"/>
              <a:ext cx="370840" cy="343535"/>
            </a:xfrm>
            <a:custGeom>
              <a:avLst/>
              <a:gdLst/>
              <a:ahLst/>
              <a:cxnLst/>
              <a:rect l="l" t="t" r="r" b="b"/>
              <a:pathLst>
                <a:path w="370840" h="343535">
                  <a:moveTo>
                    <a:pt x="197192" y="19850"/>
                  </a:moveTo>
                  <a:lnTo>
                    <a:pt x="183400" y="13817"/>
                  </a:lnTo>
                  <a:lnTo>
                    <a:pt x="169722" y="8534"/>
                  </a:lnTo>
                  <a:lnTo>
                    <a:pt x="156146" y="3937"/>
                  </a:lnTo>
                  <a:lnTo>
                    <a:pt x="142659" y="0"/>
                  </a:lnTo>
                  <a:lnTo>
                    <a:pt x="103822" y="13284"/>
                  </a:lnTo>
                  <a:lnTo>
                    <a:pt x="68922" y="40754"/>
                  </a:lnTo>
                  <a:lnTo>
                    <a:pt x="39547" y="78206"/>
                  </a:lnTo>
                  <a:lnTo>
                    <a:pt x="17297" y="121424"/>
                  </a:lnTo>
                  <a:lnTo>
                    <a:pt x="4254" y="164147"/>
                  </a:lnTo>
                  <a:lnTo>
                    <a:pt x="0" y="209384"/>
                  </a:lnTo>
                  <a:lnTo>
                    <a:pt x="7848" y="253517"/>
                  </a:lnTo>
                  <a:lnTo>
                    <a:pt x="31140" y="292912"/>
                  </a:lnTo>
                  <a:lnTo>
                    <a:pt x="75920" y="314198"/>
                  </a:lnTo>
                  <a:lnTo>
                    <a:pt x="90144" y="319824"/>
                  </a:lnTo>
                  <a:lnTo>
                    <a:pt x="60515" y="276961"/>
                  </a:lnTo>
                  <a:lnTo>
                    <a:pt x="48260" y="229717"/>
                  </a:lnTo>
                  <a:lnTo>
                    <a:pt x="50088" y="181902"/>
                  </a:lnTo>
                  <a:lnTo>
                    <a:pt x="62750" y="137325"/>
                  </a:lnTo>
                  <a:lnTo>
                    <a:pt x="85394" y="95440"/>
                  </a:lnTo>
                  <a:lnTo>
                    <a:pt x="116560" y="59461"/>
                  </a:lnTo>
                  <a:lnTo>
                    <a:pt x="154432" y="33032"/>
                  </a:lnTo>
                  <a:lnTo>
                    <a:pt x="197192" y="19850"/>
                  </a:lnTo>
                  <a:close/>
                </a:path>
                <a:path w="370840" h="343535">
                  <a:moveTo>
                    <a:pt x="370801" y="229565"/>
                  </a:moveTo>
                  <a:lnTo>
                    <a:pt x="370776" y="204254"/>
                  </a:lnTo>
                  <a:lnTo>
                    <a:pt x="370763" y="184594"/>
                  </a:lnTo>
                  <a:lnTo>
                    <a:pt x="358305" y="163296"/>
                  </a:lnTo>
                  <a:lnTo>
                    <a:pt x="292798" y="85826"/>
                  </a:lnTo>
                  <a:lnTo>
                    <a:pt x="255981" y="55003"/>
                  </a:lnTo>
                  <a:lnTo>
                    <a:pt x="238848" y="47650"/>
                  </a:lnTo>
                  <a:lnTo>
                    <a:pt x="238848" y="183692"/>
                  </a:lnTo>
                  <a:lnTo>
                    <a:pt x="237223" y="191668"/>
                  </a:lnTo>
                  <a:lnTo>
                    <a:pt x="232651" y="198399"/>
                  </a:lnTo>
                  <a:lnTo>
                    <a:pt x="226123" y="202717"/>
                  </a:lnTo>
                  <a:lnTo>
                    <a:pt x="218490" y="204254"/>
                  </a:lnTo>
                  <a:lnTo>
                    <a:pt x="210604" y="202679"/>
                  </a:lnTo>
                  <a:lnTo>
                    <a:pt x="203962" y="198120"/>
                  </a:lnTo>
                  <a:lnTo>
                    <a:pt x="199720" y="191554"/>
                  </a:lnTo>
                  <a:lnTo>
                    <a:pt x="198386" y="184594"/>
                  </a:lnTo>
                  <a:lnTo>
                    <a:pt x="198285" y="183692"/>
                  </a:lnTo>
                  <a:lnTo>
                    <a:pt x="199885" y="175895"/>
                  </a:lnTo>
                  <a:lnTo>
                    <a:pt x="204444" y="169151"/>
                  </a:lnTo>
                  <a:lnTo>
                    <a:pt x="210972" y="164846"/>
                  </a:lnTo>
                  <a:lnTo>
                    <a:pt x="218617" y="163296"/>
                  </a:lnTo>
                  <a:lnTo>
                    <a:pt x="226517" y="164896"/>
                  </a:lnTo>
                  <a:lnTo>
                    <a:pt x="233159" y="169443"/>
                  </a:lnTo>
                  <a:lnTo>
                    <a:pt x="237375" y="175996"/>
                  </a:lnTo>
                  <a:lnTo>
                    <a:pt x="238848" y="183692"/>
                  </a:lnTo>
                  <a:lnTo>
                    <a:pt x="238848" y="47650"/>
                  </a:lnTo>
                  <a:lnTo>
                    <a:pt x="191871" y="44716"/>
                  </a:lnTo>
                  <a:lnTo>
                    <a:pt x="147523" y="64579"/>
                  </a:lnTo>
                  <a:lnTo>
                    <a:pt x="110667" y="100647"/>
                  </a:lnTo>
                  <a:lnTo>
                    <a:pt x="84582" y="146253"/>
                  </a:lnTo>
                  <a:lnTo>
                    <a:pt x="73469" y="184823"/>
                  </a:lnTo>
                  <a:lnTo>
                    <a:pt x="71259" y="226580"/>
                  </a:lnTo>
                  <a:lnTo>
                    <a:pt x="81013" y="267639"/>
                  </a:lnTo>
                  <a:lnTo>
                    <a:pt x="105778" y="304088"/>
                  </a:lnTo>
                  <a:lnTo>
                    <a:pt x="148628" y="332003"/>
                  </a:lnTo>
                  <a:lnTo>
                    <a:pt x="198120" y="343331"/>
                  </a:lnTo>
                  <a:lnTo>
                    <a:pt x="220522" y="343420"/>
                  </a:lnTo>
                  <a:lnTo>
                    <a:pt x="240550" y="341757"/>
                  </a:lnTo>
                  <a:lnTo>
                    <a:pt x="288836" y="331546"/>
                  </a:lnTo>
                  <a:lnTo>
                    <a:pt x="323837" y="316928"/>
                  </a:lnTo>
                  <a:lnTo>
                    <a:pt x="345135" y="303822"/>
                  </a:lnTo>
                  <a:lnTo>
                    <a:pt x="352323" y="298145"/>
                  </a:lnTo>
                  <a:lnTo>
                    <a:pt x="370801" y="229565"/>
                  </a:lnTo>
                  <a:close/>
                </a:path>
              </a:pathLst>
            </a:custGeom>
            <a:solidFill>
              <a:srgbClr val="8DC640"/>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pic>
          <p:nvPicPr>
            <p:cNvPr id="12" name="object 75">
              <a:extLst>
                <a:ext uri="{FF2B5EF4-FFF2-40B4-BE49-F238E27FC236}">
                  <a16:creationId xmlns:a16="http://schemas.microsoft.com/office/drawing/2014/main" id="{461AB88E-E3F6-2DAB-AB04-BE9ECED26B4F}"/>
                </a:ext>
              </a:extLst>
            </p:cNvPr>
            <p:cNvPicPr/>
            <p:nvPr/>
          </p:nvPicPr>
          <p:blipFill>
            <a:blip r:embed="rId21" cstate="print"/>
            <a:stretch>
              <a:fillRect/>
            </a:stretch>
          </p:blipFill>
          <p:spPr>
            <a:xfrm>
              <a:off x="472657" y="6212202"/>
              <a:ext cx="80449" cy="72778"/>
            </a:xfrm>
            <a:prstGeom prst="rect">
              <a:avLst/>
            </a:prstGeom>
          </p:spPr>
        </p:pic>
        <p:sp>
          <p:nvSpPr>
            <p:cNvPr id="14" name="object 76">
              <a:extLst>
                <a:ext uri="{FF2B5EF4-FFF2-40B4-BE49-F238E27FC236}">
                  <a16:creationId xmlns:a16="http://schemas.microsoft.com/office/drawing/2014/main" id="{8ECCFF43-54BD-96A7-1A32-397F9EF30DCA}"/>
                </a:ext>
              </a:extLst>
            </p:cNvPr>
            <p:cNvSpPr/>
            <p:nvPr/>
          </p:nvSpPr>
          <p:spPr>
            <a:xfrm>
              <a:off x="342929" y="5626487"/>
              <a:ext cx="419734" cy="688975"/>
            </a:xfrm>
            <a:custGeom>
              <a:avLst/>
              <a:gdLst/>
              <a:ahLst/>
              <a:cxnLst/>
              <a:rect l="l" t="t" r="r" b="b"/>
              <a:pathLst>
                <a:path w="419734" h="688975">
                  <a:moveTo>
                    <a:pt x="158759" y="0"/>
                  </a:moveTo>
                  <a:lnTo>
                    <a:pt x="111836" y="3600"/>
                  </a:lnTo>
                  <a:lnTo>
                    <a:pt x="59567" y="45953"/>
                  </a:lnTo>
                  <a:lnTo>
                    <a:pt x="30096" y="104254"/>
                  </a:lnTo>
                  <a:lnTo>
                    <a:pt x="10277" y="157544"/>
                  </a:lnTo>
                  <a:lnTo>
                    <a:pt x="0" y="223404"/>
                  </a:lnTo>
                  <a:lnTo>
                    <a:pt x="361" y="260577"/>
                  </a:lnTo>
                  <a:lnTo>
                    <a:pt x="5416" y="300330"/>
                  </a:lnTo>
                  <a:lnTo>
                    <a:pt x="15933" y="342473"/>
                  </a:lnTo>
                  <a:lnTo>
                    <a:pt x="32681" y="386819"/>
                  </a:lnTo>
                  <a:lnTo>
                    <a:pt x="56430" y="433181"/>
                  </a:lnTo>
                  <a:lnTo>
                    <a:pt x="87948" y="481370"/>
                  </a:lnTo>
                  <a:lnTo>
                    <a:pt x="128006" y="531199"/>
                  </a:lnTo>
                  <a:lnTo>
                    <a:pt x="177371" y="582480"/>
                  </a:lnTo>
                  <a:lnTo>
                    <a:pt x="236814" y="635025"/>
                  </a:lnTo>
                  <a:lnTo>
                    <a:pt x="274069" y="663954"/>
                  </a:lnTo>
                  <a:lnTo>
                    <a:pt x="309800" y="688568"/>
                  </a:lnTo>
                  <a:lnTo>
                    <a:pt x="299721" y="650055"/>
                  </a:lnTo>
                  <a:lnTo>
                    <a:pt x="298475" y="610149"/>
                  </a:lnTo>
                  <a:lnTo>
                    <a:pt x="304550" y="570743"/>
                  </a:lnTo>
                  <a:lnTo>
                    <a:pt x="316430" y="533730"/>
                  </a:lnTo>
                  <a:lnTo>
                    <a:pt x="334944" y="496571"/>
                  </a:lnTo>
                  <a:lnTo>
                    <a:pt x="358910" y="462624"/>
                  </a:lnTo>
                  <a:lnTo>
                    <a:pt x="387369" y="433851"/>
                  </a:lnTo>
                  <a:lnTo>
                    <a:pt x="419363" y="412216"/>
                  </a:lnTo>
                  <a:lnTo>
                    <a:pt x="373267" y="407345"/>
                  </a:lnTo>
                  <a:lnTo>
                    <a:pt x="282449" y="402340"/>
                  </a:lnTo>
                  <a:lnTo>
                    <a:pt x="237157" y="397293"/>
                  </a:lnTo>
                  <a:lnTo>
                    <a:pt x="191560" y="387273"/>
                  </a:lnTo>
                  <a:lnTo>
                    <a:pt x="145374" y="369824"/>
                  </a:lnTo>
                  <a:lnTo>
                    <a:pt x="76989" y="318220"/>
                  </a:lnTo>
                  <a:lnTo>
                    <a:pt x="54021" y="264871"/>
                  </a:lnTo>
                  <a:lnTo>
                    <a:pt x="55568" y="223094"/>
                  </a:lnTo>
                  <a:lnTo>
                    <a:pt x="60728" y="206209"/>
                  </a:lnTo>
                  <a:lnTo>
                    <a:pt x="155268" y="209021"/>
                  </a:lnTo>
                  <a:lnTo>
                    <a:pt x="208721" y="187806"/>
                  </a:lnTo>
                  <a:lnTo>
                    <a:pt x="232457" y="161320"/>
                  </a:lnTo>
                  <a:lnTo>
                    <a:pt x="237842" y="148323"/>
                  </a:lnTo>
                  <a:lnTo>
                    <a:pt x="189555" y="130119"/>
                  </a:lnTo>
                  <a:lnTo>
                    <a:pt x="149903" y="124520"/>
                  </a:lnTo>
                  <a:lnTo>
                    <a:pt x="123055" y="125545"/>
                  </a:lnTo>
                  <a:lnTo>
                    <a:pt x="113179" y="127215"/>
                  </a:lnTo>
                  <a:lnTo>
                    <a:pt x="135399" y="93917"/>
                  </a:lnTo>
                  <a:lnTo>
                    <a:pt x="149390" y="51677"/>
                  </a:lnTo>
                  <a:lnTo>
                    <a:pt x="156670" y="15403"/>
                  </a:lnTo>
                  <a:lnTo>
                    <a:pt x="158759" y="0"/>
                  </a:lnTo>
                  <a:close/>
                </a:path>
              </a:pathLst>
            </a:custGeom>
            <a:solidFill>
              <a:srgbClr val="8DC640"/>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0" name="Group 19">
            <a:extLst>
              <a:ext uri="{FF2B5EF4-FFF2-40B4-BE49-F238E27FC236}">
                <a16:creationId xmlns:a16="http://schemas.microsoft.com/office/drawing/2014/main" id="{D4A8A8F0-DFB5-5514-64D5-B4E6CC4FCC78}"/>
              </a:ext>
            </a:extLst>
          </p:cNvPr>
          <p:cNvGrpSpPr/>
          <p:nvPr/>
        </p:nvGrpSpPr>
        <p:grpSpPr>
          <a:xfrm>
            <a:off x="9773397" y="4036155"/>
            <a:ext cx="424699" cy="568101"/>
            <a:chOff x="3099973" y="6000665"/>
            <a:chExt cx="726072" cy="890695"/>
          </a:xfrm>
        </p:grpSpPr>
        <p:grpSp>
          <p:nvGrpSpPr>
            <p:cNvPr id="97" name="Group 96">
              <a:extLst>
                <a:ext uri="{FF2B5EF4-FFF2-40B4-BE49-F238E27FC236}">
                  <a16:creationId xmlns:a16="http://schemas.microsoft.com/office/drawing/2014/main" id="{8429BD3C-5938-6CDA-4F39-B10F861F4E5B}"/>
                </a:ext>
              </a:extLst>
            </p:cNvPr>
            <p:cNvGrpSpPr/>
            <p:nvPr/>
          </p:nvGrpSpPr>
          <p:grpSpPr>
            <a:xfrm>
              <a:off x="3450456" y="6000665"/>
              <a:ext cx="375589" cy="414301"/>
              <a:chOff x="3450456" y="6000665"/>
              <a:chExt cx="375589" cy="414301"/>
            </a:xfrm>
          </p:grpSpPr>
          <p:pic>
            <p:nvPicPr>
              <p:cNvPr id="45" name="object 73">
                <a:extLst>
                  <a:ext uri="{FF2B5EF4-FFF2-40B4-BE49-F238E27FC236}">
                    <a16:creationId xmlns:a16="http://schemas.microsoft.com/office/drawing/2014/main" id="{2403C20A-6DEF-8D8F-DBA4-4C413DF2FF0A}"/>
                  </a:ext>
                </a:extLst>
              </p:cNvPr>
              <p:cNvPicPr/>
              <p:nvPr/>
            </p:nvPicPr>
            <p:blipFill>
              <a:blip r:embed="rId20" cstate="print">
                <a:duotone>
                  <a:prstClr val="black"/>
                  <a:schemeClr val="accent4">
                    <a:tint val="45000"/>
                    <a:satMod val="400000"/>
                  </a:schemeClr>
                </a:duotone>
              </a:blip>
              <a:stretch>
                <a:fillRect/>
              </a:stretch>
            </p:blipFill>
            <p:spPr>
              <a:xfrm flipH="1">
                <a:off x="3572493" y="6163857"/>
                <a:ext cx="124693" cy="47729"/>
              </a:xfrm>
              <a:prstGeom prst="rect">
                <a:avLst/>
              </a:prstGeom>
              <a:solidFill>
                <a:schemeClr val="bg1"/>
              </a:solidFill>
              <a:ln>
                <a:solidFill>
                  <a:schemeClr val="bg1"/>
                </a:solidFill>
              </a:ln>
            </p:spPr>
          </p:pic>
          <p:sp>
            <p:nvSpPr>
              <p:cNvPr id="53" name="object 74">
                <a:extLst>
                  <a:ext uri="{FF2B5EF4-FFF2-40B4-BE49-F238E27FC236}">
                    <a16:creationId xmlns:a16="http://schemas.microsoft.com/office/drawing/2014/main" id="{11D1239B-2DD0-0751-EF1D-F157DBD89A0F}"/>
                  </a:ext>
                </a:extLst>
              </p:cNvPr>
              <p:cNvSpPr/>
              <p:nvPr/>
            </p:nvSpPr>
            <p:spPr>
              <a:xfrm flipH="1">
                <a:off x="3450456" y="6228993"/>
                <a:ext cx="200755" cy="185973"/>
              </a:xfrm>
              <a:custGeom>
                <a:avLst/>
                <a:gdLst/>
                <a:ahLst/>
                <a:cxnLst/>
                <a:rect l="l" t="t" r="r" b="b"/>
                <a:pathLst>
                  <a:path w="370840" h="343535">
                    <a:moveTo>
                      <a:pt x="197192" y="19850"/>
                    </a:moveTo>
                    <a:lnTo>
                      <a:pt x="183400" y="13817"/>
                    </a:lnTo>
                    <a:lnTo>
                      <a:pt x="169722" y="8534"/>
                    </a:lnTo>
                    <a:lnTo>
                      <a:pt x="156146" y="3937"/>
                    </a:lnTo>
                    <a:lnTo>
                      <a:pt x="142659" y="0"/>
                    </a:lnTo>
                    <a:lnTo>
                      <a:pt x="103822" y="13284"/>
                    </a:lnTo>
                    <a:lnTo>
                      <a:pt x="68922" y="40754"/>
                    </a:lnTo>
                    <a:lnTo>
                      <a:pt x="39547" y="78206"/>
                    </a:lnTo>
                    <a:lnTo>
                      <a:pt x="17297" y="121424"/>
                    </a:lnTo>
                    <a:lnTo>
                      <a:pt x="4254" y="164147"/>
                    </a:lnTo>
                    <a:lnTo>
                      <a:pt x="0" y="209384"/>
                    </a:lnTo>
                    <a:lnTo>
                      <a:pt x="7848" y="253517"/>
                    </a:lnTo>
                    <a:lnTo>
                      <a:pt x="31140" y="292912"/>
                    </a:lnTo>
                    <a:lnTo>
                      <a:pt x="75920" y="314198"/>
                    </a:lnTo>
                    <a:lnTo>
                      <a:pt x="90144" y="319824"/>
                    </a:lnTo>
                    <a:lnTo>
                      <a:pt x="60515" y="276961"/>
                    </a:lnTo>
                    <a:lnTo>
                      <a:pt x="48260" y="229717"/>
                    </a:lnTo>
                    <a:lnTo>
                      <a:pt x="50088" y="181902"/>
                    </a:lnTo>
                    <a:lnTo>
                      <a:pt x="62750" y="137325"/>
                    </a:lnTo>
                    <a:lnTo>
                      <a:pt x="85394" y="95440"/>
                    </a:lnTo>
                    <a:lnTo>
                      <a:pt x="116560" y="59461"/>
                    </a:lnTo>
                    <a:lnTo>
                      <a:pt x="154432" y="33032"/>
                    </a:lnTo>
                    <a:lnTo>
                      <a:pt x="197192" y="19850"/>
                    </a:lnTo>
                    <a:close/>
                  </a:path>
                  <a:path w="370840" h="343535">
                    <a:moveTo>
                      <a:pt x="370801" y="229565"/>
                    </a:moveTo>
                    <a:lnTo>
                      <a:pt x="370776" y="204254"/>
                    </a:lnTo>
                    <a:lnTo>
                      <a:pt x="370763" y="184594"/>
                    </a:lnTo>
                    <a:lnTo>
                      <a:pt x="358305" y="163296"/>
                    </a:lnTo>
                    <a:lnTo>
                      <a:pt x="292798" y="85826"/>
                    </a:lnTo>
                    <a:lnTo>
                      <a:pt x="255981" y="55003"/>
                    </a:lnTo>
                    <a:lnTo>
                      <a:pt x="238848" y="47650"/>
                    </a:lnTo>
                    <a:lnTo>
                      <a:pt x="238848" y="183692"/>
                    </a:lnTo>
                    <a:lnTo>
                      <a:pt x="237223" y="191668"/>
                    </a:lnTo>
                    <a:lnTo>
                      <a:pt x="232651" y="198399"/>
                    </a:lnTo>
                    <a:lnTo>
                      <a:pt x="226123" y="202717"/>
                    </a:lnTo>
                    <a:lnTo>
                      <a:pt x="218490" y="204254"/>
                    </a:lnTo>
                    <a:lnTo>
                      <a:pt x="210604" y="202679"/>
                    </a:lnTo>
                    <a:lnTo>
                      <a:pt x="203962" y="198120"/>
                    </a:lnTo>
                    <a:lnTo>
                      <a:pt x="199720" y="191554"/>
                    </a:lnTo>
                    <a:lnTo>
                      <a:pt x="198386" y="184594"/>
                    </a:lnTo>
                    <a:lnTo>
                      <a:pt x="198285" y="183692"/>
                    </a:lnTo>
                    <a:lnTo>
                      <a:pt x="199885" y="175895"/>
                    </a:lnTo>
                    <a:lnTo>
                      <a:pt x="204444" y="169151"/>
                    </a:lnTo>
                    <a:lnTo>
                      <a:pt x="210972" y="164846"/>
                    </a:lnTo>
                    <a:lnTo>
                      <a:pt x="218617" y="163296"/>
                    </a:lnTo>
                    <a:lnTo>
                      <a:pt x="226517" y="164896"/>
                    </a:lnTo>
                    <a:lnTo>
                      <a:pt x="233159" y="169443"/>
                    </a:lnTo>
                    <a:lnTo>
                      <a:pt x="237375" y="175996"/>
                    </a:lnTo>
                    <a:lnTo>
                      <a:pt x="238848" y="183692"/>
                    </a:lnTo>
                    <a:lnTo>
                      <a:pt x="238848" y="47650"/>
                    </a:lnTo>
                    <a:lnTo>
                      <a:pt x="191871" y="44716"/>
                    </a:lnTo>
                    <a:lnTo>
                      <a:pt x="147523" y="64579"/>
                    </a:lnTo>
                    <a:lnTo>
                      <a:pt x="110667" y="100647"/>
                    </a:lnTo>
                    <a:lnTo>
                      <a:pt x="84582" y="146253"/>
                    </a:lnTo>
                    <a:lnTo>
                      <a:pt x="73469" y="184823"/>
                    </a:lnTo>
                    <a:lnTo>
                      <a:pt x="71259" y="226580"/>
                    </a:lnTo>
                    <a:lnTo>
                      <a:pt x="81013" y="267639"/>
                    </a:lnTo>
                    <a:lnTo>
                      <a:pt x="105778" y="304088"/>
                    </a:lnTo>
                    <a:lnTo>
                      <a:pt x="148628" y="332003"/>
                    </a:lnTo>
                    <a:lnTo>
                      <a:pt x="198120" y="343331"/>
                    </a:lnTo>
                    <a:lnTo>
                      <a:pt x="220522" y="343420"/>
                    </a:lnTo>
                    <a:lnTo>
                      <a:pt x="240550" y="341757"/>
                    </a:lnTo>
                    <a:lnTo>
                      <a:pt x="288836" y="331546"/>
                    </a:lnTo>
                    <a:lnTo>
                      <a:pt x="323837" y="316928"/>
                    </a:lnTo>
                    <a:lnTo>
                      <a:pt x="345135" y="303822"/>
                    </a:lnTo>
                    <a:lnTo>
                      <a:pt x="352323" y="298145"/>
                    </a:lnTo>
                    <a:lnTo>
                      <a:pt x="370801" y="229565"/>
                    </a:lnTo>
                    <a:close/>
                  </a:path>
                </a:pathLst>
              </a:custGeom>
              <a:solidFill>
                <a:srgbClr val="71AE90"/>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pic>
            <p:nvPicPr>
              <p:cNvPr id="54" name="object 75">
                <a:extLst>
                  <a:ext uri="{FF2B5EF4-FFF2-40B4-BE49-F238E27FC236}">
                    <a16:creationId xmlns:a16="http://schemas.microsoft.com/office/drawing/2014/main" id="{92EA2809-B28E-9DB7-2F33-356282552DF2}"/>
                  </a:ext>
                </a:extLst>
              </p:cNvPr>
              <p:cNvPicPr/>
              <p:nvPr/>
            </p:nvPicPr>
            <p:blipFill>
              <a:blip r:embed="rId21" cstate="print">
                <a:duotone>
                  <a:prstClr val="black"/>
                  <a:schemeClr val="accent4">
                    <a:tint val="45000"/>
                    <a:satMod val="400000"/>
                  </a:schemeClr>
                </a:duotone>
              </a:blip>
              <a:stretch>
                <a:fillRect/>
              </a:stretch>
            </p:blipFill>
            <p:spPr>
              <a:xfrm flipH="1">
                <a:off x="3712265" y="6317743"/>
                <a:ext cx="43551" cy="39399"/>
              </a:xfrm>
              <a:prstGeom prst="rect">
                <a:avLst/>
              </a:prstGeom>
              <a:solidFill>
                <a:schemeClr val="bg1"/>
              </a:solidFill>
            </p:spPr>
          </p:pic>
          <p:sp>
            <p:nvSpPr>
              <p:cNvPr id="55" name="object 76">
                <a:extLst>
                  <a:ext uri="{FF2B5EF4-FFF2-40B4-BE49-F238E27FC236}">
                    <a16:creationId xmlns:a16="http://schemas.microsoft.com/office/drawing/2014/main" id="{31DBED9D-8681-CE29-38A3-B3978122C7CD}"/>
                  </a:ext>
                </a:extLst>
              </p:cNvPr>
              <p:cNvSpPr/>
              <p:nvPr/>
            </p:nvSpPr>
            <p:spPr>
              <a:xfrm flipH="1">
                <a:off x="3598821" y="6000665"/>
                <a:ext cx="227224" cy="372978"/>
              </a:xfrm>
              <a:custGeom>
                <a:avLst/>
                <a:gdLst/>
                <a:ahLst/>
                <a:cxnLst/>
                <a:rect l="l" t="t" r="r" b="b"/>
                <a:pathLst>
                  <a:path w="419734" h="688975">
                    <a:moveTo>
                      <a:pt x="158759" y="0"/>
                    </a:moveTo>
                    <a:lnTo>
                      <a:pt x="111836" y="3600"/>
                    </a:lnTo>
                    <a:lnTo>
                      <a:pt x="59567" y="45953"/>
                    </a:lnTo>
                    <a:lnTo>
                      <a:pt x="30096" y="104254"/>
                    </a:lnTo>
                    <a:lnTo>
                      <a:pt x="10277" y="157544"/>
                    </a:lnTo>
                    <a:lnTo>
                      <a:pt x="0" y="223404"/>
                    </a:lnTo>
                    <a:lnTo>
                      <a:pt x="361" y="260577"/>
                    </a:lnTo>
                    <a:lnTo>
                      <a:pt x="5416" y="300330"/>
                    </a:lnTo>
                    <a:lnTo>
                      <a:pt x="15933" y="342473"/>
                    </a:lnTo>
                    <a:lnTo>
                      <a:pt x="32681" y="386819"/>
                    </a:lnTo>
                    <a:lnTo>
                      <a:pt x="56430" y="433181"/>
                    </a:lnTo>
                    <a:lnTo>
                      <a:pt x="87948" y="481370"/>
                    </a:lnTo>
                    <a:lnTo>
                      <a:pt x="128006" y="531199"/>
                    </a:lnTo>
                    <a:lnTo>
                      <a:pt x="177371" y="582480"/>
                    </a:lnTo>
                    <a:lnTo>
                      <a:pt x="236814" y="635025"/>
                    </a:lnTo>
                    <a:lnTo>
                      <a:pt x="274069" y="663954"/>
                    </a:lnTo>
                    <a:lnTo>
                      <a:pt x="309800" y="688568"/>
                    </a:lnTo>
                    <a:lnTo>
                      <a:pt x="299721" y="650055"/>
                    </a:lnTo>
                    <a:lnTo>
                      <a:pt x="298475" y="610149"/>
                    </a:lnTo>
                    <a:lnTo>
                      <a:pt x="304550" y="570743"/>
                    </a:lnTo>
                    <a:lnTo>
                      <a:pt x="316430" y="533730"/>
                    </a:lnTo>
                    <a:lnTo>
                      <a:pt x="334944" y="496571"/>
                    </a:lnTo>
                    <a:lnTo>
                      <a:pt x="358910" y="462624"/>
                    </a:lnTo>
                    <a:lnTo>
                      <a:pt x="387369" y="433851"/>
                    </a:lnTo>
                    <a:lnTo>
                      <a:pt x="419363" y="412216"/>
                    </a:lnTo>
                    <a:lnTo>
                      <a:pt x="373267" y="407345"/>
                    </a:lnTo>
                    <a:lnTo>
                      <a:pt x="282449" y="402340"/>
                    </a:lnTo>
                    <a:lnTo>
                      <a:pt x="237157" y="397293"/>
                    </a:lnTo>
                    <a:lnTo>
                      <a:pt x="191560" y="387273"/>
                    </a:lnTo>
                    <a:lnTo>
                      <a:pt x="145374" y="369824"/>
                    </a:lnTo>
                    <a:lnTo>
                      <a:pt x="76989" y="318220"/>
                    </a:lnTo>
                    <a:lnTo>
                      <a:pt x="54021" y="264871"/>
                    </a:lnTo>
                    <a:lnTo>
                      <a:pt x="55568" y="223094"/>
                    </a:lnTo>
                    <a:lnTo>
                      <a:pt x="60728" y="206209"/>
                    </a:lnTo>
                    <a:lnTo>
                      <a:pt x="155268" y="209021"/>
                    </a:lnTo>
                    <a:lnTo>
                      <a:pt x="208721" y="187806"/>
                    </a:lnTo>
                    <a:lnTo>
                      <a:pt x="232457" y="161320"/>
                    </a:lnTo>
                    <a:lnTo>
                      <a:pt x="237842" y="148323"/>
                    </a:lnTo>
                    <a:lnTo>
                      <a:pt x="189555" y="130119"/>
                    </a:lnTo>
                    <a:lnTo>
                      <a:pt x="149903" y="124520"/>
                    </a:lnTo>
                    <a:lnTo>
                      <a:pt x="123055" y="125545"/>
                    </a:lnTo>
                    <a:lnTo>
                      <a:pt x="113179" y="127215"/>
                    </a:lnTo>
                    <a:lnTo>
                      <a:pt x="135399" y="93917"/>
                    </a:lnTo>
                    <a:lnTo>
                      <a:pt x="149390" y="51677"/>
                    </a:lnTo>
                    <a:lnTo>
                      <a:pt x="156670" y="15403"/>
                    </a:lnTo>
                    <a:lnTo>
                      <a:pt x="158759" y="0"/>
                    </a:lnTo>
                    <a:close/>
                  </a:path>
                </a:pathLst>
              </a:custGeom>
              <a:solidFill>
                <a:srgbClr val="71AE90"/>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56" name="object 72">
              <a:extLst>
                <a:ext uri="{FF2B5EF4-FFF2-40B4-BE49-F238E27FC236}">
                  <a16:creationId xmlns:a16="http://schemas.microsoft.com/office/drawing/2014/main" id="{86F5773A-73C8-EBFF-5437-8CE488EA19A8}"/>
                </a:ext>
              </a:extLst>
            </p:cNvPr>
            <p:cNvGrpSpPr>
              <a:grpSpLocks noChangeAspect="1"/>
            </p:cNvGrpSpPr>
            <p:nvPr/>
          </p:nvGrpSpPr>
          <p:grpSpPr>
            <a:xfrm>
              <a:off x="3181761" y="6426944"/>
              <a:ext cx="375729" cy="414573"/>
              <a:chOff x="342929" y="5626487"/>
              <a:chExt cx="694055" cy="765810"/>
            </a:xfrm>
          </p:grpSpPr>
          <p:pic>
            <p:nvPicPr>
              <p:cNvPr id="57" name="object 73">
                <a:extLst>
                  <a:ext uri="{FF2B5EF4-FFF2-40B4-BE49-F238E27FC236}">
                    <a16:creationId xmlns:a16="http://schemas.microsoft.com/office/drawing/2014/main" id="{AAB2E39A-E67E-8B80-1A63-E65454A08CBF}"/>
                  </a:ext>
                </a:extLst>
              </p:cNvPr>
              <p:cNvPicPr/>
              <p:nvPr/>
            </p:nvPicPr>
            <p:blipFill>
              <a:blip r:embed="rId20" cstate="print"/>
              <a:stretch>
                <a:fillRect/>
              </a:stretch>
            </p:blipFill>
            <p:spPr>
              <a:xfrm>
                <a:off x="580960" y="5927940"/>
                <a:ext cx="230336" cy="88167"/>
              </a:xfrm>
              <a:prstGeom prst="rect">
                <a:avLst/>
              </a:prstGeom>
            </p:spPr>
          </p:pic>
          <p:sp>
            <p:nvSpPr>
              <p:cNvPr id="58" name="object 74">
                <a:extLst>
                  <a:ext uri="{FF2B5EF4-FFF2-40B4-BE49-F238E27FC236}">
                    <a16:creationId xmlns:a16="http://schemas.microsoft.com/office/drawing/2014/main" id="{6A93001E-B5ED-ACB1-76A7-A66F794D68B6}"/>
                  </a:ext>
                </a:extLst>
              </p:cNvPr>
              <p:cNvSpPr/>
              <p:nvPr/>
            </p:nvSpPr>
            <p:spPr>
              <a:xfrm>
                <a:off x="665886" y="6048260"/>
                <a:ext cx="370840" cy="343535"/>
              </a:xfrm>
              <a:custGeom>
                <a:avLst/>
                <a:gdLst/>
                <a:ahLst/>
                <a:cxnLst/>
                <a:rect l="l" t="t" r="r" b="b"/>
                <a:pathLst>
                  <a:path w="370840" h="343535">
                    <a:moveTo>
                      <a:pt x="197192" y="19850"/>
                    </a:moveTo>
                    <a:lnTo>
                      <a:pt x="183400" y="13817"/>
                    </a:lnTo>
                    <a:lnTo>
                      <a:pt x="169722" y="8534"/>
                    </a:lnTo>
                    <a:lnTo>
                      <a:pt x="156146" y="3937"/>
                    </a:lnTo>
                    <a:lnTo>
                      <a:pt x="142659" y="0"/>
                    </a:lnTo>
                    <a:lnTo>
                      <a:pt x="103822" y="13284"/>
                    </a:lnTo>
                    <a:lnTo>
                      <a:pt x="68922" y="40754"/>
                    </a:lnTo>
                    <a:lnTo>
                      <a:pt x="39547" y="78206"/>
                    </a:lnTo>
                    <a:lnTo>
                      <a:pt x="17297" y="121424"/>
                    </a:lnTo>
                    <a:lnTo>
                      <a:pt x="4254" y="164147"/>
                    </a:lnTo>
                    <a:lnTo>
                      <a:pt x="0" y="209384"/>
                    </a:lnTo>
                    <a:lnTo>
                      <a:pt x="7848" y="253517"/>
                    </a:lnTo>
                    <a:lnTo>
                      <a:pt x="31140" y="292912"/>
                    </a:lnTo>
                    <a:lnTo>
                      <a:pt x="75920" y="314198"/>
                    </a:lnTo>
                    <a:lnTo>
                      <a:pt x="90144" y="319824"/>
                    </a:lnTo>
                    <a:lnTo>
                      <a:pt x="60515" y="276961"/>
                    </a:lnTo>
                    <a:lnTo>
                      <a:pt x="48260" y="229717"/>
                    </a:lnTo>
                    <a:lnTo>
                      <a:pt x="50088" y="181902"/>
                    </a:lnTo>
                    <a:lnTo>
                      <a:pt x="62750" y="137325"/>
                    </a:lnTo>
                    <a:lnTo>
                      <a:pt x="85394" y="95440"/>
                    </a:lnTo>
                    <a:lnTo>
                      <a:pt x="116560" y="59461"/>
                    </a:lnTo>
                    <a:lnTo>
                      <a:pt x="154432" y="33032"/>
                    </a:lnTo>
                    <a:lnTo>
                      <a:pt x="197192" y="19850"/>
                    </a:lnTo>
                    <a:close/>
                  </a:path>
                  <a:path w="370840" h="343535">
                    <a:moveTo>
                      <a:pt x="370801" y="229565"/>
                    </a:moveTo>
                    <a:lnTo>
                      <a:pt x="370776" y="204254"/>
                    </a:lnTo>
                    <a:lnTo>
                      <a:pt x="370763" y="184594"/>
                    </a:lnTo>
                    <a:lnTo>
                      <a:pt x="358305" y="163296"/>
                    </a:lnTo>
                    <a:lnTo>
                      <a:pt x="292798" y="85826"/>
                    </a:lnTo>
                    <a:lnTo>
                      <a:pt x="255981" y="55003"/>
                    </a:lnTo>
                    <a:lnTo>
                      <a:pt x="238848" y="47650"/>
                    </a:lnTo>
                    <a:lnTo>
                      <a:pt x="238848" y="183692"/>
                    </a:lnTo>
                    <a:lnTo>
                      <a:pt x="237223" y="191668"/>
                    </a:lnTo>
                    <a:lnTo>
                      <a:pt x="232651" y="198399"/>
                    </a:lnTo>
                    <a:lnTo>
                      <a:pt x="226123" y="202717"/>
                    </a:lnTo>
                    <a:lnTo>
                      <a:pt x="218490" y="204254"/>
                    </a:lnTo>
                    <a:lnTo>
                      <a:pt x="210604" y="202679"/>
                    </a:lnTo>
                    <a:lnTo>
                      <a:pt x="203962" y="198120"/>
                    </a:lnTo>
                    <a:lnTo>
                      <a:pt x="199720" y="191554"/>
                    </a:lnTo>
                    <a:lnTo>
                      <a:pt x="198386" y="184594"/>
                    </a:lnTo>
                    <a:lnTo>
                      <a:pt x="198285" y="183692"/>
                    </a:lnTo>
                    <a:lnTo>
                      <a:pt x="199885" y="175895"/>
                    </a:lnTo>
                    <a:lnTo>
                      <a:pt x="204444" y="169151"/>
                    </a:lnTo>
                    <a:lnTo>
                      <a:pt x="210972" y="164846"/>
                    </a:lnTo>
                    <a:lnTo>
                      <a:pt x="218617" y="163296"/>
                    </a:lnTo>
                    <a:lnTo>
                      <a:pt x="226517" y="164896"/>
                    </a:lnTo>
                    <a:lnTo>
                      <a:pt x="233159" y="169443"/>
                    </a:lnTo>
                    <a:lnTo>
                      <a:pt x="237375" y="175996"/>
                    </a:lnTo>
                    <a:lnTo>
                      <a:pt x="238848" y="183692"/>
                    </a:lnTo>
                    <a:lnTo>
                      <a:pt x="238848" y="47650"/>
                    </a:lnTo>
                    <a:lnTo>
                      <a:pt x="191871" y="44716"/>
                    </a:lnTo>
                    <a:lnTo>
                      <a:pt x="147523" y="64579"/>
                    </a:lnTo>
                    <a:lnTo>
                      <a:pt x="110667" y="100647"/>
                    </a:lnTo>
                    <a:lnTo>
                      <a:pt x="84582" y="146253"/>
                    </a:lnTo>
                    <a:lnTo>
                      <a:pt x="73469" y="184823"/>
                    </a:lnTo>
                    <a:lnTo>
                      <a:pt x="71259" y="226580"/>
                    </a:lnTo>
                    <a:lnTo>
                      <a:pt x="81013" y="267639"/>
                    </a:lnTo>
                    <a:lnTo>
                      <a:pt x="105778" y="304088"/>
                    </a:lnTo>
                    <a:lnTo>
                      <a:pt x="148628" y="332003"/>
                    </a:lnTo>
                    <a:lnTo>
                      <a:pt x="198120" y="343331"/>
                    </a:lnTo>
                    <a:lnTo>
                      <a:pt x="220522" y="343420"/>
                    </a:lnTo>
                    <a:lnTo>
                      <a:pt x="240550" y="341757"/>
                    </a:lnTo>
                    <a:lnTo>
                      <a:pt x="288836" y="331546"/>
                    </a:lnTo>
                    <a:lnTo>
                      <a:pt x="323837" y="316928"/>
                    </a:lnTo>
                    <a:lnTo>
                      <a:pt x="345135" y="303822"/>
                    </a:lnTo>
                    <a:lnTo>
                      <a:pt x="352323" y="298145"/>
                    </a:lnTo>
                    <a:lnTo>
                      <a:pt x="370801" y="229565"/>
                    </a:lnTo>
                    <a:close/>
                  </a:path>
                </a:pathLst>
              </a:custGeom>
              <a:solidFill>
                <a:srgbClr val="8DC640"/>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pic>
            <p:nvPicPr>
              <p:cNvPr id="64" name="object 75">
                <a:extLst>
                  <a:ext uri="{FF2B5EF4-FFF2-40B4-BE49-F238E27FC236}">
                    <a16:creationId xmlns:a16="http://schemas.microsoft.com/office/drawing/2014/main" id="{A32CAB5F-B9C9-292C-689C-298301DA8651}"/>
                  </a:ext>
                </a:extLst>
              </p:cNvPr>
              <p:cNvPicPr/>
              <p:nvPr/>
            </p:nvPicPr>
            <p:blipFill>
              <a:blip r:embed="rId21" cstate="print"/>
              <a:stretch>
                <a:fillRect/>
              </a:stretch>
            </p:blipFill>
            <p:spPr>
              <a:xfrm>
                <a:off x="472657" y="6212202"/>
                <a:ext cx="80449" cy="72778"/>
              </a:xfrm>
              <a:prstGeom prst="rect">
                <a:avLst/>
              </a:prstGeom>
            </p:spPr>
          </p:pic>
          <p:sp>
            <p:nvSpPr>
              <p:cNvPr id="85" name="object 76">
                <a:extLst>
                  <a:ext uri="{FF2B5EF4-FFF2-40B4-BE49-F238E27FC236}">
                    <a16:creationId xmlns:a16="http://schemas.microsoft.com/office/drawing/2014/main" id="{8D41DE03-7F93-B646-26DE-C17F9DB7C745}"/>
                  </a:ext>
                </a:extLst>
              </p:cNvPr>
              <p:cNvSpPr/>
              <p:nvPr/>
            </p:nvSpPr>
            <p:spPr>
              <a:xfrm>
                <a:off x="342929" y="5626487"/>
                <a:ext cx="419734" cy="688975"/>
              </a:xfrm>
              <a:custGeom>
                <a:avLst/>
                <a:gdLst/>
                <a:ahLst/>
                <a:cxnLst/>
                <a:rect l="l" t="t" r="r" b="b"/>
                <a:pathLst>
                  <a:path w="419734" h="688975">
                    <a:moveTo>
                      <a:pt x="158759" y="0"/>
                    </a:moveTo>
                    <a:lnTo>
                      <a:pt x="111836" y="3600"/>
                    </a:lnTo>
                    <a:lnTo>
                      <a:pt x="59567" y="45953"/>
                    </a:lnTo>
                    <a:lnTo>
                      <a:pt x="30096" y="104254"/>
                    </a:lnTo>
                    <a:lnTo>
                      <a:pt x="10277" y="157544"/>
                    </a:lnTo>
                    <a:lnTo>
                      <a:pt x="0" y="223404"/>
                    </a:lnTo>
                    <a:lnTo>
                      <a:pt x="361" y="260577"/>
                    </a:lnTo>
                    <a:lnTo>
                      <a:pt x="5416" y="300330"/>
                    </a:lnTo>
                    <a:lnTo>
                      <a:pt x="15933" y="342473"/>
                    </a:lnTo>
                    <a:lnTo>
                      <a:pt x="32681" y="386819"/>
                    </a:lnTo>
                    <a:lnTo>
                      <a:pt x="56430" y="433181"/>
                    </a:lnTo>
                    <a:lnTo>
                      <a:pt x="87948" y="481370"/>
                    </a:lnTo>
                    <a:lnTo>
                      <a:pt x="128006" y="531199"/>
                    </a:lnTo>
                    <a:lnTo>
                      <a:pt x="177371" y="582480"/>
                    </a:lnTo>
                    <a:lnTo>
                      <a:pt x="236814" y="635025"/>
                    </a:lnTo>
                    <a:lnTo>
                      <a:pt x="274069" y="663954"/>
                    </a:lnTo>
                    <a:lnTo>
                      <a:pt x="309800" y="688568"/>
                    </a:lnTo>
                    <a:lnTo>
                      <a:pt x="299721" y="650055"/>
                    </a:lnTo>
                    <a:lnTo>
                      <a:pt x="298475" y="610149"/>
                    </a:lnTo>
                    <a:lnTo>
                      <a:pt x="304550" y="570743"/>
                    </a:lnTo>
                    <a:lnTo>
                      <a:pt x="316430" y="533730"/>
                    </a:lnTo>
                    <a:lnTo>
                      <a:pt x="334944" y="496571"/>
                    </a:lnTo>
                    <a:lnTo>
                      <a:pt x="358910" y="462624"/>
                    </a:lnTo>
                    <a:lnTo>
                      <a:pt x="387369" y="433851"/>
                    </a:lnTo>
                    <a:lnTo>
                      <a:pt x="419363" y="412216"/>
                    </a:lnTo>
                    <a:lnTo>
                      <a:pt x="373267" y="407345"/>
                    </a:lnTo>
                    <a:lnTo>
                      <a:pt x="282449" y="402340"/>
                    </a:lnTo>
                    <a:lnTo>
                      <a:pt x="237157" y="397293"/>
                    </a:lnTo>
                    <a:lnTo>
                      <a:pt x="191560" y="387273"/>
                    </a:lnTo>
                    <a:lnTo>
                      <a:pt x="145374" y="369824"/>
                    </a:lnTo>
                    <a:lnTo>
                      <a:pt x="76989" y="318220"/>
                    </a:lnTo>
                    <a:lnTo>
                      <a:pt x="54021" y="264871"/>
                    </a:lnTo>
                    <a:lnTo>
                      <a:pt x="55568" y="223094"/>
                    </a:lnTo>
                    <a:lnTo>
                      <a:pt x="60728" y="206209"/>
                    </a:lnTo>
                    <a:lnTo>
                      <a:pt x="155268" y="209021"/>
                    </a:lnTo>
                    <a:lnTo>
                      <a:pt x="208721" y="187806"/>
                    </a:lnTo>
                    <a:lnTo>
                      <a:pt x="232457" y="161320"/>
                    </a:lnTo>
                    <a:lnTo>
                      <a:pt x="237842" y="148323"/>
                    </a:lnTo>
                    <a:lnTo>
                      <a:pt x="189555" y="130119"/>
                    </a:lnTo>
                    <a:lnTo>
                      <a:pt x="149903" y="124520"/>
                    </a:lnTo>
                    <a:lnTo>
                      <a:pt x="123055" y="125545"/>
                    </a:lnTo>
                    <a:lnTo>
                      <a:pt x="113179" y="127215"/>
                    </a:lnTo>
                    <a:lnTo>
                      <a:pt x="135399" y="93917"/>
                    </a:lnTo>
                    <a:lnTo>
                      <a:pt x="149390" y="51677"/>
                    </a:lnTo>
                    <a:lnTo>
                      <a:pt x="156670" y="15403"/>
                    </a:lnTo>
                    <a:lnTo>
                      <a:pt x="158759" y="0"/>
                    </a:lnTo>
                    <a:close/>
                  </a:path>
                </a:pathLst>
              </a:custGeom>
              <a:solidFill>
                <a:srgbClr val="8DC640"/>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grpSp>
        <p:sp>
          <p:nvSpPr>
            <p:cNvPr id="91" name="Oval 90">
              <a:extLst>
                <a:ext uri="{FF2B5EF4-FFF2-40B4-BE49-F238E27FC236}">
                  <a16:creationId xmlns:a16="http://schemas.microsoft.com/office/drawing/2014/main" id="{2F3A19DD-FE68-2BD1-B59C-A79C5E468F73}"/>
                </a:ext>
              </a:extLst>
            </p:cNvPr>
            <p:cNvSpPr/>
            <p:nvPr/>
          </p:nvSpPr>
          <p:spPr>
            <a:xfrm>
              <a:off x="3145932" y="6768181"/>
              <a:ext cx="45719" cy="4571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ctr" defTabSz="311719" rtl="0" eaLnBrk="1" fontAlgn="auto" latinLnBrk="0" hangingPunct="1">
                <a:lnSpc>
                  <a:spcPct val="100000"/>
                </a:lnSpc>
                <a:spcBef>
                  <a:spcPts val="0"/>
                </a:spcBef>
                <a:spcAft>
                  <a:spcPts val="0"/>
                </a:spcAft>
                <a:buClrTx/>
                <a:buSzTx/>
                <a:buFontTx/>
                <a:buNone/>
                <a:tabLst/>
                <a:defRPr/>
              </a:pPr>
              <a:endParaRPr kumimoji="0" lang="en-US" sz="1227" b="0" i="0" u="none" strike="noStrike" kern="1200" cap="none" spc="0" normalizeH="0" baseline="0" noProof="0">
                <a:ln>
                  <a:noFill/>
                </a:ln>
                <a:solidFill>
                  <a:prstClr val="white"/>
                </a:solidFill>
                <a:effectLst/>
                <a:uLnTx/>
                <a:uFillTx/>
                <a:latin typeface="Calibri"/>
                <a:ea typeface="+mn-ea"/>
                <a:cs typeface="+mn-cs"/>
              </a:endParaRPr>
            </a:p>
          </p:txBody>
        </p:sp>
        <p:sp>
          <p:nvSpPr>
            <p:cNvPr id="92" name="Oval 91">
              <a:extLst>
                <a:ext uri="{FF2B5EF4-FFF2-40B4-BE49-F238E27FC236}">
                  <a16:creationId xmlns:a16="http://schemas.microsoft.com/office/drawing/2014/main" id="{4F6300D1-1110-6AB2-7678-4DC6588D12D2}"/>
                </a:ext>
              </a:extLst>
            </p:cNvPr>
            <p:cNvSpPr/>
            <p:nvPr/>
          </p:nvSpPr>
          <p:spPr>
            <a:xfrm>
              <a:off x="3099973" y="6845641"/>
              <a:ext cx="45719" cy="4571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ctr" defTabSz="311719" rtl="0" eaLnBrk="1" fontAlgn="auto" latinLnBrk="0" hangingPunct="1">
                <a:lnSpc>
                  <a:spcPct val="100000"/>
                </a:lnSpc>
                <a:spcBef>
                  <a:spcPts val="0"/>
                </a:spcBef>
                <a:spcAft>
                  <a:spcPts val="0"/>
                </a:spcAft>
                <a:buClrTx/>
                <a:buSzTx/>
                <a:buFontTx/>
                <a:buNone/>
                <a:tabLst/>
                <a:defRPr/>
              </a:pPr>
              <a:endParaRPr kumimoji="0" lang="en-US" sz="1227" b="0" i="0" u="none" strike="noStrike" kern="1200" cap="none" spc="0" normalizeH="0" baseline="0" noProof="0">
                <a:ln>
                  <a:noFill/>
                </a:ln>
                <a:solidFill>
                  <a:prstClr val="white"/>
                </a:solidFill>
                <a:effectLst/>
                <a:uLnTx/>
                <a:uFillTx/>
                <a:latin typeface="Calibri"/>
                <a:ea typeface="+mn-ea"/>
                <a:cs typeface="+mn-cs"/>
              </a:endParaRPr>
            </a:p>
          </p:txBody>
        </p:sp>
        <p:sp>
          <p:nvSpPr>
            <p:cNvPr id="93" name="Oval 92">
              <a:extLst>
                <a:ext uri="{FF2B5EF4-FFF2-40B4-BE49-F238E27FC236}">
                  <a16:creationId xmlns:a16="http://schemas.microsoft.com/office/drawing/2014/main" id="{953F4DF3-3EF8-FDF4-788D-C4ED7253BF53}"/>
                </a:ext>
              </a:extLst>
            </p:cNvPr>
            <p:cNvSpPr/>
            <p:nvPr/>
          </p:nvSpPr>
          <p:spPr>
            <a:xfrm>
              <a:off x="3127374" y="6716832"/>
              <a:ext cx="45719" cy="4571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ctr" defTabSz="311719" rtl="0" eaLnBrk="1" fontAlgn="auto" latinLnBrk="0" hangingPunct="1">
                <a:lnSpc>
                  <a:spcPct val="100000"/>
                </a:lnSpc>
                <a:spcBef>
                  <a:spcPts val="0"/>
                </a:spcBef>
                <a:spcAft>
                  <a:spcPts val="0"/>
                </a:spcAft>
                <a:buClrTx/>
                <a:buSzTx/>
                <a:buFontTx/>
                <a:buNone/>
                <a:tabLst/>
                <a:defRPr/>
              </a:pPr>
              <a:endParaRPr kumimoji="0" lang="en-US" sz="1227" b="0" i="0" u="none" strike="noStrike" kern="1200" cap="none" spc="0" normalizeH="0" baseline="0" noProof="0">
                <a:ln>
                  <a:noFill/>
                </a:ln>
                <a:solidFill>
                  <a:prstClr val="white"/>
                </a:solidFill>
                <a:effectLst/>
                <a:uLnTx/>
                <a:uFillTx/>
                <a:latin typeface="Calibri"/>
                <a:ea typeface="+mn-ea"/>
                <a:cs typeface="+mn-cs"/>
              </a:endParaRPr>
            </a:p>
          </p:txBody>
        </p:sp>
      </p:grpSp>
      <p:pic>
        <p:nvPicPr>
          <p:cNvPr id="98" name="object 78">
            <a:extLst>
              <a:ext uri="{FF2B5EF4-FFF2-40B4-BE49-F238E27FC236}">
                <a16:creationId xmlns:a16="http://schemas.microsoft.com/office/drawing/2014/main" id="{10E3C32F-4F6F-EE70-4BE7-3C0B78DB96F3}"/>
              </a:ext>
            </a:extLst>
          </p:cNvPr>
          <p:cNvPicPr/>
          <p:nvPr/>
        </p:nvPicPr>
        <p:blipFill>
          <a:blip r:embed="rId22" cstate="print"/>
          <a:stretch>
            <a:fillRect/>
          </a:stretch>
        </p:blipFill>
        <p:spPr>
          <a:xfrm>
            <a:off x="4989876" y="4106013"/>
            <a:ext cx="518963" cy="480855"/>
          </a:xfrm>
          <a:prstGeom prst="rect">
            <a:avLst/>
          </a:prstGeom>
        </p:spPr>
      </p:pic>
      <p:sp>
        <p:nvSpPr>
          <p:cNvPr id="88" name="object 120">
            <a:extLst>
              <a:ext uri="{FF2B5EF4-FFF2-40B4-BE49-F238E27FC236}">
                <a16:creationId xmlns:a16="http://schemas.microsoft.com/office/drawing/2014/main" id="{D44CD41C-42CE-0428-D3C4-1F8456AECDE2}"/>
              </a:ext>
            </a:extLst>
          </p:cNvPr>
          <p:cNvSpPr txBox="1"/>
          <p:nvPr/>
        </p:nvSpPr>
        <p:spPr>
          <a:xfrm>
            <a:off x="9255969" y="1921033"/>
            <a:ext cx="1827678" cy="626609"/>
          </a:xfrm>
          <a:prstGeom prst="rect">
            <a:avLst/>
          </a:prstGeom>
          <a:solidFill>
            <a:srgbClr val="11567C"/>
          </a:solidFill>
        </p:spPr>
        <p:txBody>
          <a:bodyPr vert="horz" wrap="square" lIns="0" tIns="40264" rIns="0" bIns="43642" numCol="1" rtlCol="0" anchor="t">
            <a:no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0527">
              <a:spcBef>
                <a:spcPts val="316"/>
              </a:spcBef>
              <a:defRPr/>
            </a:pPr>
            <a:r>
              <a:rPr lang="en-US" sz="886" b="1" spc="75">
                <a:solidFill>
                  <a:srgbClr val="FFFFFF"/>
                </a:solidFill>
                <a:latin typeface="Calibri"/>
                <a:cs typeface="Calibri"/>
              </a:rPr>
              <a:t>CONSTRUCTION</a:t>
            </a:r>
          </a:p>
          <a:p>
            <a:pPr marL="197422" indent="-116895">
              <a:spcBef>
                <a:spcPts val="316"/>
              </a:spcBef>
              <a:buFont typeface="Arial"/>
              <a:buChar char="•"/>
              <a:defRPr/>
            </a:pPr>
            <a:r>
              <a:rPr lang="en-US" sz="784" spc="75">
                <a:solidFill>
                  <a:srgbClr val="FFFFFF"/>
                </a:solidFill>
                <a:cs typeface="Calibri"/>
              </a:rPr>
              <a:t>Single Phase—Inlet Structure &amp; Ice/Debris Structure; Rock Arch Fish Passage</a:t>
            </a:r>
            <a:endParaRPr lang="en-US" sz="913">
              <a:cs typeface="Calibri"/>
            </a:endParaRPr>
          </a:p>
        </p:txBody>
      </p:sp>
      <p:pic>
        <p:nvPicPr>
          <p:cNvPr id="95" name="Picture 94">
            <a:extLst>
              <a:ext uri="{FF2B5EF4-FFF2-40B4-BE49-F238E27FC236}">
                <a16:creationId xmlns:a16="http://schemas.microsoft.com/office/drawing/2014/main" id="{C13AB09F-9403-6886-E66A-11ECF542C24A}"/>
              </a:ext>
            </a:extLst>
          </p:cNvPr>
          <p:cNvPicPr>
            <a:picLocks noChangeAspect="1"/>
          </p:cNvPicPr>
          <p:nvPr/>
        </p:nvPicPr>
        <p:blipFill rotWithShape="1">
          <a:blip r:embed="rId23"/>
          <a:srcRect l="1224" r="175" b="161"/>
          <a:stretch/>
        </p:blipFill>
        <p:spPr>
          <a:xfrm>
            <a:off x="4895657" y="990516"/>
            <a:ext cx="4323255" cy="2441338"/>
          </a:xfrm>
          <a:prstGeom prst="rect">
            <a:avLst/>
          </a:prstGeom>
          <a:ln>
            <a:solidFill>
              <a:srgbClr val="221F20"/>
            </a:solidFill>
          </a:ln>
        </p:spPr>
      </p:pic>
      <p:sp>
        <p:nvSpPr>
          <p:cNvPr id="99" name="object 120">
            <a:extLst>
              <a:ext uri="{FF2B5EF4-FFF2-40B4-BE49-F238E27FC236}">
                <a16:creationId xmlns:a16="http://schemas.microsoft.com/office/drawing/2014/main" id="{C1C15E49-37C3-353C-653F-E2D536C99769}"/>
              </a:ext>
            </a:extLst>
          </p:cNvPr>
          <p:cNvSpPr txBox="1"/>
          <p:nvPr/>
        </p:nvSpPr>
        <p:spPr>
          <a:xfrm>
            <a:off x="9255969" y="2604703"/>
            <a:ext cx="1839191" cy="941579"/>
          </a:xfrm>
          <a:prstGeom prst="rect">
            <a:avLst/>
          </a:prstGeom>
          <a:solidFill>
            <a:srgbClr val="11567C"/>
          </a:solidFill>
        </p:spPr>
        <p:txBody>
          <a:bodyPr vert="horz" wrap="square" lIns="0" tIns="40264" rIns="0" bIns="43642" numCol="1" spcCol="0" rtlCol="0" anchor="t">
            <a:no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0527" marR="0" lvl="0" indent="0" algn="l" defTabSz="311719" rtl="0" eaLnBrk="1" fontAlgn="auto" latinLnBrk="0" hangingPunct="1">
              <a:lnSpc>
                <a:spcPct val="100000"/>
              </a:lnSpc>
              <a:spcBef>
                <a:spcPts val="316"/>
              </a:spcBef>
              <a:spcAft>
                <a:spcPts val="0"/>
              </a:spcAft>
              <a:buClrTx/>
              <a:buSzTx/>
              <a:buFontTx/>
              <a:buNone/>
              <a:tabLst/>
              <a:defRPr/>
            </a:pPr>
            <a:r>
              <a:rPr kumimoji="0" lang="en-US" sz="886" b="1" i="0" u="none" strike="noStrike" kern="1200" cap="none" spc="75" normalizeH="0" baseline="0" noProof="0">
                <a:ln>
                  <a:noFill/>
                </a:ln>
                <a:solidFill>
                  <a:srgbClr val="FFFFFF"/>
                </a:solidFill>
                <a:effectLst/>
                <a:uLnTx/>
                <a:uFillTx/>
                <a:latin typeface="Calibri"/>
                <a:ea typeface="+mn-ea"/>
                <a:cs typeface="Calibri"/>
              </a:rPr>
              <a:t>ADAPTIVE MANAGEMENT</a:t>
            </a:r>
            <a:endParaRPr kumimoji="0" sz="886" b="0" i="0" u="none" strike="noStrike" kern="1200" cap="none" spc="0" normalizeH="0" baseline="0" noProof="0">
              <a:ln>
                <a:noFill/>
              </a:ln>
              <a:solidFill>
                <a:prstClr val="black"/>
              </a:solidFill>
              <a:effectLst/>
              <a:uLnTx/>
              <a:uFillTx/>
              <a:latin typeface="Calibri"/>
              <a:ea typeface="+mn-ea"/>
              <a:cs typeface="Calibri"/>
            </a:endParaRPr>
          </a:p>
          <a:p>
            <a:pPr marL="80527" marR="0" lvl="0" indent="0" algn="l" defTabSz="77930" rtl="0" eaLnBrk="1" fontAlgn="auto" latinLnBrk="0" hangingPunct="1">
              <a:lnSpc>
                <a:spcPct val="100000"/>
              </a:lnSpc>
              <a:spcBef>
                <a:spcPts val="316"/>
              </a:spcBef>
              <a:spcAft>
                <a:spcPts val="0"/>
              </a:spcAft>
              <a:buClrTx/>
              <a:buSzTx/>
              <a:buFontTx/>
              <a:buNone/>
              <a:tabLst>
                <a:tab pos="235954" algn="l"/>
                <a:tab pos="235954" algn="l"/>
              </a:tabLst>
              <a:defRPr/>
            </a:pPr>
            <a:endParaRPr kumimoji="0" lang="en-US" sz="545" b="0" i="0" u="none" strike="noStrike" kern="1200" cap="none" spc="75" normalizeH="0" baseline="0" noProof="0">
              <a:ln>
                <a:noFill/>
              </a:ln>
              <a:solidFill>
                <a:srgbClr val="FFFFFF"/>
              </a:solidFill>
              <a:effectLst/>
              <a:uLnTx/>
              <a:uFillTx/>
              <a:latin typeface="Calibri"/>
              <a:ea typeface="+mn-ea"/>
              <a:cs typeface="Calibri"/>
            </a:endParaRPr>
          </a:p>
          <a:p>
            <a:pPr marL="236387" marR="439870" lvl="0" indent="-155859" algn="l" defTabSz="311719" rtl="0" eaLnBrk="1" fontAlgn="auto" latinLnBrk="0" hangingPunct="1">
              <a:lnSpc>
                <a:spcPct val="100000"/>
              </a:lnSpc>
              <a:spcBef>
                <a:spcPts val="0"/>
              </a:spcBef>
              <a:spcAft>
                <a:spcPts val="0"/>
              </a:spcAft>
              <a:buClrTx/>
              <a:buSzTx/>
              <a:buFontTx/>
              <a:buChar char="•"/>
              <a:tabLst>
                <a:tab pos="236387" algn="l"/>
                <a:tab pos="236820" algn="l"/>
              </a:tabLst>
              <a:defRPr/>
            </a:pPr>
            <a:endParaRPr kumimoji="0" lang="en-US" sz="784" b="0" i="0" u="none" strike="noStrike" kern="1200" cap="none" spc="48" normalizeH="0" baseline="0" noProof="0">
              <a:ln>
                <a:noFill/>
              </a:ln>
              <a:solidFill>
                <a:srgbClr val="FFFFFF"/>
              </a:solidFill>
              <a:effectLst/>
              <a:uLnTx/>
              <a:uFillTx/>
              <a:latin typeface="Calibri"/>
              <a:ea typeface="+mn-ea"/>
              <a:cs typeface="Calibri"/>
            </a:endParaRPr>
          </a:p>
        </p:txBody>
      </p:sp>
      <p:sp>
        <p:nvSpPr>
          <p:cNvPr id="101" name="object 120">
            <a:extLst>
              <a:ext uri="{FF2B5EF4-FFF2-40B4-BE49-F238E27FC236}">
                <a16:creationId xmlns:a16="http://schemas.microsoft.com/office/drawing/2014/main" id="{566CEB05-9A5F-2137-E192-53506E02DB0E}"/>
              </a:ext>
            </a:extLst>
          </p:cNvPr>
          <p:cNvSpPr txBox="1"/>
          <p:nvPr/>
        </p:nvSpPr>
        <p:spPr>
          <a:xfrm>
            <a:off x="4967341" y="3595374"/>
            <a:ext cx="6124954" cy="209848"/>
          </a:xfrm>
          <a:prstGeom prst="rect">
            <a:avLst/>
          </a:prstGeom>
          <a:solidFill>
            <a:srgbClr val="11567C"/>
          </a:solidFill>
        </p:spPr>
        <p:txBody>
          <a:bodyPr vert="horz" wrap="square" lIns="0" tIns="40264" rIns="0" bIns="43642" numCol="1" rtlCol="0">
            <a:no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0527" marR="0" lvl="0" indent="0" algn="l" defTabSz="311719" rtl="0" eaLnBrk="1" fontAlgn="auto" latinLnBrk="0" hangingPunct="1">
              <a:lnSpc>
                <a:spcPct val="100000"/>
              </a:lnSpc>
              <a:spcBef>
                <a:spcPts val="316"/>
              </a:spcBef>
              <a:spcAft>
                <a:spcPts val="0"/>
              </a:spcAft>
              <a:buClrTx/>
              <a:buSzTx/>
              <a:buFontTx/>
              <a:buNone/>
              <a:tabLst/>
              <a:defRPr/>
            </a:pPr>
            <a:r>
              <a:rPr kumimoji="0" lang="en-US" sz="886" b="1" i="0" u="none" strike="noStrike" kern="1200" cap="none" spc="75" normalizeH="0" baseline="0" noProof="0">
                <a:ln>
                  <a:noFill/>
                </a:ln>
                <a:solidFill>
                  <a:srgbClr val="FFFFFF"/>
                </a:solidFill>
                <a:effectLst/>
                <a:uLnTx/>
                <a:uFillTx/>
                <a:latin typeface="Calibri"/>
                <a:ea typeface="+mn-ea"/>
                <a:cs typeface="Calibri"/>
              </a:rPr>
              <a:t>Infrastructure Investment &amp; Jobs Act (</a:t>
            </a:r>
            <a:r>
              <a:rPr lang="en-US" sz="886" b="1" spc="75">
                <a:solidFill>
                  <a:srgbClr val="FFFFFF"/>
                </a:solidFill>
                <a:latin typeface="Calibri"/>
                <a:cs typeface="Calibri"/>
              </a:rPr>
              <a:t>IIJA</a:t>
            </a:r>
            <a:r>
              <a:rPr kumimoji="0" lang="en-US" sz="886" b="1" i="0" u="none" strike="noStrike" kern="1200" cap="none" spc="75" normalizeH="0" baseline="0" noProof="0">
                <a:ln>
                  <a:noFill/>
                </a:ln>
                <a:solidFill>
                  <a:srgbClr val="FFFFFF"/>
                </a:solidFill>
                <a:effectLst/>
                <a:uLnTx/>
                <a:uFillTx/>
                <a:latin typeface="Calibri"/>
                <a:ea typeface="+mn-ea"/>
                <a:cs typeface="Calibri"/>
              </a:rPr>
              <a:t>) Funds: </a:t>
            </a:r>
            <a:r>
              <a:rPr kumimoji="0" lang="en-US" sz="852" b="1" i="0" u="none" strike="noStrike" kern="1200" cap="none" spc="48" normalizeH="0" baseline="0" noProof="0">
                <a:ln>
                  <a:noFill/>
                </a:ln>
                <a:solidFill>
                  <a:srgbClr val="FFFFFF"/>
                </a:solidFill>
                <a:effectLst/>
                <a:uLnTx/>
                <a:uFillTx/>
                <a:latin typeface="Calibri"/>
                <a:ea typeface="+mn-ea"/>
                <a:cs typeface="Calibri"/>
              </a:rPr>
              <a:t>$97.1M, FY24 Congressionally Directed Spending: $25.5M</a:t>
            </a:r>
            <a:endParaRPr kumimoji="0" lang="en-US" sz="852" b="1" i="0" u="none" strike="noStrike" kern="1200" cap="none" spc="0" normalizeH="0" baseline="0" noProof="0">
              <a:ln>
                <a:noFill/>
              </a:ln>
              <a:solidFill>
                <a:prstClr val="black"/>
              </a:solidFill>
              <a:effectLst/>
              <a:uLnTx/>
              <a:uFillTx/>
              <a:latin typeface="Calibri"/>
              <a:ea typeface="+mn-ea"/>
              <a:cs typeface="Calibri"/>
            </a:endParaRPr>
          </a:p>
        </p:txBody>
      </p:sp>
      <p:pic>
        <p:nvPicPr>
          <p:cNvPr id="103" name="Picture 102">
            <a:extLst>
              <a:ext uri="{FF2B5EF4-FFF2-40B4-BE49-F238E27FC236}">
                <a16:creationId xmlns:a16="http://schemas.microsoft.com/office/drawing/2014/main" id="{A7709AA4-BE4D-83DD-42A0-E051E569F875}"/>
              </a:ext>
            </a:extLst>
          </p:cNvPr>
          <p:cNvPicPr>
            <a:picLocks noChangeAspect="1"/>
          </p:cNvPicPr>
          <p:nvPr/>
        </p:nvPicPr>
        <p:blipFill>
          <a:blip r:embed="rId24"/>
          <a:stretch>
            <a:fillRect/>
          </a:stretch>
        </p:blipFill>
        <p:spPr>
          <a:xfrm>
            <a:off x="1099745" y="2763514"/>
            <a:ext cx="3704388" cy="1775372"/>
          </a:xfrm>
          <a:prstGeom prst="rect">
            <a:avLst/>
          </a:prstGeom>
        </p:spPr>
      </p:pic>
      <p:sp>
        <p:nvSpPr>
          <p:cNvPr id="105" name="TextBox 104">
            <a:extLst>
              <a:ext uri="{FF2B5EF4-FFF2-40B4-BE49-F238E27FC236}">
                <a16:creationId xmlns:a16="http://schemas.microsoft.com/office/drawing/2014/main" id="{D1AC49F6-76A6-EE4C-D941-E6EBF502D5F8}"/>
              </a:ext>
            </a:extLst>
          </p:cNvPr>
          <p:cNvSpPr txBox="1"/>
          <p:nvPr/>
        </p:nvSpPr>
        <p:spPr>
          <a:xfrm>
            <a:off x="1102821" y="4566432"/>
            <a:ext cx="1911158" cy="1931983"/>
          </a:xfrm>
          <a:prstGeom prst="rect">
            <a:avLst/>
          </a:prstGeom>
          <a:solidFill>
            <a:schemeClr val="accent1">
              <a:lumMod val="20000"/>
              <a:lumOff val="80000"/>
            </a:schemeClr>
          </a:solidFill>
        </p:spPr>
        <p:txBody>
          <a:bodyPr wrap="square" lIns="31173" tIns="62345" rIns="31173" bIns="62345" anchor="t">
            <a:no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05" rtl="0" eaLnBrk="1" fontAlgn="auto" latinLnBrk="0" hangingPunct="1">
              <a:lnSpc>
                <a:spcPct val="100000"/>
              </a:lnSpc>
              <a:spcBef>
                <a:spcPts val="0"/>
              </a:spcBef>
              <a:spcAft>
                <a:spcPts val="273"/>
              </a:spcAft>
              <a:buClrTx/>
              <a:buSzTx/>
              <a:buFontTx/>
              <a:buNone/>
              <a:tabLst/>
              <a:defRPr/>
            </a:pPr>
            <a:r>
              <a:rPr kumimoji="0" lang="en-US" sz="886" b="1" i="0" u="none" strike="noStrike" kern="1200" cap="none" spc="0" normalizeH="0" baseline="0" noProof="0">
                <a:ln>
                  <a:noFill/>
                </a:ln>
                <a:solidFill>
                  <a:srgbClr val="11567C"/>
                </a:solidFill>
                <a:effectLst/>
                <a:uLnTx/>
                <a:uFillTx/>
                <a:latin typeface="Calibri" panose="020F0502020204030204"/>
                <a:ea typeface="+mn-ea"/>
                <a:cs typeface="+mn-cs"/>
              </a:rPr>
              <a:t>Project Deliverables &amp; Tasks:</a:t>
            </a:r>
            <a:endParaRPr kumimoji="0" lang="en-US" sz="886" b="1" i="0" u="none" strike="noStrike" kern="1200" cap="none" spc="0" normalizeH="0" baseline="0" noProof="0">
              <a:ln>
                <a:noFill/>
              </a:ln>
              <a:solidFill>
                <a:srgbClr val="11567C"/>
              </a:solidFill>
              <a:effectLst/>
              <a:uLnTx/>
              <a:uFillTx/>
              <a:latin typeface="Calibri" panose="020F0502020204030204"/>
              <a:ea typeface="+mn-ea"/>
              <a:cs typeface="Calibri"/>
            </a:endParaRPr>
          </a:p>
          <a:p>
            <a:pPr marL="149365" marR="0" lvl="0" indent="-116462" algn="l" defTabSz="311705" rtl="0" eaLnBrk="1" fontAlgn="auto" latinLnBrk="0" hangingPunct="1">
              <a:lnSpc>
                <a:spcPct val="100000"/>
              </a:lnSpc>
              <a:spcBef>
                <a:spcPts val="0"/>
              </a:spcBef>
              <a:spcAft>
                <a:spcPts val="0"/>
              </a:spcAft>
              <a:buClrTx/>
              <a:buSzTx/>
              <a:buFont typeface="Arial"/>
              <a:buChar char="•"/>
              <a:tabLst/>
              <a:defRPr/>
            </a:pPr>
            <a:r>
              <a:rPr kumimoji="0" lang="en-US" sz="818" b="1" i="0" u="none" strike="noStrike" kern="1200" cap="none" spc="0" normalizeH="0" baseline="0" noProof="0">
                <a:ln>
                  <a:noFill/>
                </a:ln>
                <a:solidFill>
                  <a:srgbClr val="11567C"/>
                </a:solidFill>
                <a:effectLst/>
                <a:uLnTx/>
                <a:uFillTx/>
                <a:latin typeface="Calibri" panose="020F0502020204030204"/>
                <a:ea typeface="+mn-ea"/>
                <a:cs typeface="+mn-cs"/>
              </a:rPr>
              <a:t>Mar 2024 – 100% Design Completion</a:t>
            </a:r>
            <a:endParaRPr kumimoji="0" lang="en-US" sz="818" b="1" i="0" u="none" strike="noStrike" kern="1200" cap="none" spc="0" normalizeH="0" baseline="0" noProof="0">
              <a:ln>
                <a:noFill/>
              </a:ln>
              <a:solidFill>
                <a:srgbClr val="11567C"/>
              </a:solidFill>
              <a:effectLst/>
              <a:uLnTx/>
              <a:uFillTx/>
              <a:latin typeface="Calibri" panose="020F0502020204030204"/>
              <a:ea typeface="Calibri" panose="020F0502020204030204"/>
              <a:cs typeface="Calibri" panose="020F0502020204030204"/>
            </a:endParaRPr>
          </a:p>
          <a:p>
            <a:pPr marL="149365" marR="0" lvl="0" indent="-116462" algn="l" defTabSz="311705" rtl="0" eaLnBrk="1" fontAlgn="auto" latinLnBrk="0" hangingPunct="1">
              <a:lnSpc>
                <a:spcPct val="100000"/>
              </a:lnSpc>
              <a:spcBef>
                <a:spcPts val="0"/>
              </a:spcBef>
              <a:spcAft>
                <a:spcPts val="0"/>
              </a:spcAft>
              <a:buClrTx/>
              <a:buSzTx/>
              <a:buFont typeface="Arial"/>
              <a:buChar char="•"/>
              <a:tabLst/>
              <a:defRPr/>
            </a:pPr>
            <a:r>
              <a:rPr kumimoji="0" lang="en-US" sz="818" b="1" i="0" u="none" strike="noStrike" kern="1200" cap="none" spc="0" normalizeH="0" baseline="0" noProof="0">
                <a:ln>
                  <a:noFill/>
                </a:ln>
                <a:solidFill>
                  <a:srgbClr val="11567C"/>
                </a:solidFill>
                <a:effectLst/>
                <a:uLnTx/>
                <a:uFillTx/>
                <a:latin typeface="Calibri" panose="020F0502020204030204"/>
                <a:ea typeface="+mn-ea"/>
                <a:cs typeface="+mn-cs"/>
              </a:rPr>
              <a:t>Jun 2024 – Construction Solicitation</a:t>
            </a:r>
            <a:endParaRPr kumimoji="0" lang="en-US" sz="818" b="1" i="0" u="none" strike="noStrike" kern="1200" cap="none" spc="0" normalizeH="0" baseline="0" noProof="0">
              <a:ln>
                <a:noFill/>
              </a:ln>
              <a:solidFill>
                <a:srgbClr val="11567C"/>
              </a:solidFill>
              <a:effectLst/>
              <a:uLnTx/>
              <a:uFillTx/>
              <a:latin typeface="Calibri" panose="020F0502020204030204"/>
              <a:ea typeface="+mn-ea"/>
              <a:cs typeface="Calibri"/>
            </a:endParaRPr>
          </a:p>
          <a:p>
            <a:pPr marL="149365" marR="0" lvl="0" indent="-116462" algn="l" defTabSz="311705" rtl="0" eaLnBrk="1" fontAlgn="auto" latinLnBrk="0" hangingPunct="1">
              <a:lnSpc>
                <a:spcPct val="100000"/>
              </a:lnSpc>
              <a:spcBef>
                <a:spcPts val="0"/>
              </a:spcBef>
              <a:spcAft>
                <a:spcPts val="0"/>
              </a:spcAft>
              <a:buClrTx/>
              <a:buSzTx/>
              <a:buFont typeface="Arial"/>
              <a:buChar char="•"/>
              <a:tabLst/>
              <a:defRPr/>
            </a:pPr>
            <a:r>
              <a:rPr kumimoji="0" lang="en-US" sz="818" b="1" i="0" u="none" strike="noStrike" kern="1200" cap="none" spc="0" normalizeH="0" baseline="0" noProof="0">
                <a:ln>
                  <a:noFill/>
                </a:ln>
                <a:solidFill>
                  <a:srgbClr val="11567C"/>
                </a:solidFill>
                <a:effectLst/>
                <a:uLnTx/>
                <a:uFillTx/>
                <a:latin typeface="Calibri" panose="020F0502020204030204"/>
                <a:ea typeface="+mn-ea"/>
                <a:cs typeface="+mn-cs"/>
              </a:rPr>
              <a:t>Sep 2024 – Construction Award </a:t>
            </a:r>
            <a:endParaRPr kumimoji="0" lang="en-US" sz="818" b="1" i="0" u="none" strike="noStrike" kern="1200" cap="none" spc="0" normalizeH="0" baseline="0" noProof="0">
              <a:ln>
                <a:noFill/>
              </a:ln>
              <a:solidFill>
                <a:srgbClr val="11567C"/>
              </a:solidFill>
              <a:effectLst/>
              <a:uLnTx/>
              <a:uFillTx/>
              <a:latin typeface="Calibri" panose="020F0502020204030204"/>
              <a:ea typeface="Calibri" panose="020F0502020204030204"/>
              <a:cs typeface="Calibri" panose="020F0502020204030204"/>
            </a:endParaRPr>
          </a:p>
          <a:p>
            <a:pPr marL="149365" marR="0" lvl="0" indent="-116462" algn="l" defTabSz="311705" rtl="0" eaLnBrk="1" fontAlgn="auto" latinLnBrk="0" hangingPunct="1">
              <a:lnSpc>
                <a:spcPct val="100000"/>
              </a:lnSpc>
              <a:spcBef>
                <a:spcPts val="0"/>
              </a:spcBef>
              <a:spcAft>
                <a:spcPts val="0"/>
              </a:spcAft>
              <a:buClrTx/>
              <a:buSzTx/>
              <a:buFont typeface="Arial"/>
              <a:buChar char="•"/>
              <a:tabLst/>
              <a:defRPr/>
            </a:pPr>
            <a:r>
              <a:rPr kumimoji="0" lang="en-US" sz="818" b="1" i="0" u="none" strike="noStrike" kern="1200" cap="none" spc="0" normalizeH="0" baseline="0" noProof="0">
                <a:ln>
                  <a:noFill/>
                </a:ln>
                <a:solidFill>
                  <a:srgbClr val="11567C"/>
                </a:solidFill>
                <a:effectLst/>
                <a:uLnTx/>
                <a:uFillTx/>
                <a:latin typeface="Calibri" panose="020F0502020204030204"/>
                <a:ea typeface="+mn-ea"/>
                <a:cs typeface="+mn-cs"/>
              </a:rPr>
              <a:t>Sep 2027 – Construction Complete</a:t>
            </a:r>
            <a:endParaRPr kumimoji="0" lang="en-US" sz="818" b="1" i="0" u="none" strike="noStrike" kern="1200" cap="none" spc="0" normalizeH="0" baseline="0" noProof="0">
              <a:ln>
                <a:noFill/>
              </a:ln>
              <a:solidFill>
                <a:srgbClr val="11567C"/>
              </a:solidFill>
              <a:effectLst/>
              <a:uLnTx/>
              <a:uFillTx/>
              <a:latin typeface="Calibri" panose="020F0502020204030204"/>
              <a:ea typeface="Calibri" panose="020F0502020204030204"/>
              <a:cs typeface="Calibri" panose="020F0502020204030204"/>
            </a:endParaRPr>
          </a:p>
          <a:p>
            <a:pPr marL="0" marR="0" lvl="0" indent="0" algn="l" defTabSz="311705" rtl="0" eaLnBrk="1" fontAlgn="auto" latinLnBrk="0" hangingPunct="1">
              <a:lnSpc>
                <a:spcPct val="100000"/>
              </a:lnSpc>
              <a:spcBef>
                <a:spcPts val="0"/>
              </a:spcBef>
              <a:spcAft>
                <a:spcPts val="0"/>
              </a:spcAft>
              <a:buClrTx/>
              <a:buSzTx/>
              <a:buFontTx/>
              <a:buNone/>
              <a:tabLst/>
              <a:defRPr/>
            </a:pPr>
            <a:endParaRPr kumimoji="0" lang="en-US" sz="545" b="1" i="0" u="none" strike="noStrike" kern="1200" cap="none" spc="0" normalizeH="0" baseline="0" noProof="0">
              <a:ln>
                <a:noFill/>
              </a:ln>
              <a:solidFill>
                <a:srgbClr val="11567C"/>
              </a:solidFill>
              <a:effectLst/>
              <a:uLnTx/>
              <a:uFillTx/>
              <a:latin typeface="Calibri" panose="020F0502020204030204"/>
              <a:ea typeface="+mn-ea"/>
              <a:cs typeface="+mn-cs"/>
            </a:endParaRPr>
          </a:p>
          <a:p>
            <a:pPr marL="0" marR="0" lvl="0" indent="0" algn="l" defTabSz="311705" rtl="0" eaLnBrk="1" fontAlgn="auto" latinLnBrk="0" hangingPunct="1">
              <a:lnSpc>
                <a:spcPct val="100000"/>
              </a:lnSpc>
              <a:spcBef>
                <a:spcPts val="0"/>
              </a:spcBef>
              <a:spcAft>
                <a:spcPts val="273"/>
              </a:spcAft>
              <a:buClrTx/>
              <a:buSzTx/>
              <a:buFontTx/>
              <a:buNone/>
              <a:tabLst/>
              <a:defRPr/>
            </a:pPr>
            <a:r>
              <a:rPr kumimoji="0" lang="en-US" sz="886" b="1" i="0" u="none" strike="noStrike" kern="1200" cap="none" spc="0" normalizeH="0" baseline="0" noProof="0">
                <a:ln>
                  <a:noFill/>
                </a:ln>
                <a:solidFill>
                  <a:srgbClr val="11567C"/>
                </a:solidFill>
                <a:effectLst/>
                <a:uLnTx/>
                <a:uFillTx/>
                <a:latin typeface="Calibri" panose="020F0502020204030204"/>
                <a:ea typeface="+mn-ea"/>
                <a:cs typeface="+mn-cs"/>
              </a:rPr>
              <a:t>Monitoring Activities</a:t>
            </a:r>
            <a:endParaRPr kumimoji="0" lang="en-US" sz="886" b="1" i="0" u="none" strike="noStrike" kern="1200" cap="none" spc="0" normalizeH="0" baseline="0" noProof="0">
              <a:ln>
                <a:noFill/>
              </a:ln>
              <a:solidFill>
                <a:srgbClr val="11567C"/>
              </a:solidFill>
              <a:effectLst/>
              <a:uLnTx/>
              <a:uFillTx/>
              <a:latin typeface="Calibri" panose="020F0502020204030204"/>
              <a:ea typeface="+mn-ea"/>
              <a:cs typeface="Calibri" panose="020F0502020204030204"/>
            </a:endParaRPr>
          </a:p>
          <a:p>
            <a:pPr marL="116895" marR="0" lvl="0" indent="-116895" algn="l" defTabSz="311705" rtl="0" eaLnBrk="1" fontAlgn="auto" latinLnBrk="0" hangingPunct="1">
              <a:lnSpc>
                <a:spcPct val="100000"/>
              </a:lnSpc>
              <a:spcBef>
                <a:spcPts val="0"/>
              </a:spcBef>
              <a:spcAft>
                <a:spcPts val="0"/>
              </a:spcAft>
              <a:buClrTx/>
              <a:buSzTx/>
              <a:buFont typeface="Arial"/>
              <a:buChar char="•"/>
              <a:tabLst/>
              <a:defRPr/>
            </a:pPr>
            <a:r>
              <a:rPr kumimoji="0" lang="en-US" sz="818" b="1" i="0" u="none" strike="noStrike" kern="1200" cap="none" spc="0" normalizeH="0" baseline="0" noProof="0">
                <a:ln>
                  <a:noFill/>
                </a:ln>
                <a:solidFill>
                  <a:srgbClr val="11567C"/>
                </a:solidFill>
                <a:effectLst/>
                <a:uLnTx/>
                <a:uFillTx/>
                <a:latin typeface="Calibri" panose="020F0502020204030204"/>
                <a:ea typeface="+mn-ea"/>
                <a:cs typeface="+mn-cs"/>
              </a:rPr>
              <a:t>FY22-24 – Pre-Construction Monitoring</a:t>
            </a:r>
            <a:endParaRPr kumimoji="0" lang="en-US" sz="818" b="1" i="0" u="none" strike="noStrike" kern="1200" cap="none" spc="0" normalizeH="0" baseline="0" noProof="0">
              <a:ln>
                <a:noFill/>
              </a:ln>
              <a:solidFill>
                <a:srgbClr val="11567C"/>
              </a:solidFill>
              <a:effectLst/>
              <a:uLnTx/>
              <a:uFillTx/>
              <a:latin typeface="Calibri" panose="020F0502020204030204"/>
              <a:ea typeface="+mn-ea"/>
              <a:cs typeface="Calibri"/>
            </a:endParaRPr>
          </a:p>
          <a:p>
            <a:pPr marL="116895" marR="0" lvl="0" indent="-116895" algn="l" defTabSz="311705" rtl="0" eaLnBrk="1" fontAlgn="auto" latinLnBrk="0" hangingPunct="1">
              <a:lnSpc>
                <a:spcPct val="100000"/>
              </a:lnSpc>
              <a:spcBef>
                <a:spcPts val="0"/>
              </a:spcBef>
              <a:spcAft>
                <a:spcPts val="0"/>
              </a:spcAft>
              <a:buClrTx/>
              <a:buSzTx/>
              <a:buFont typeface="Arial"/>
              <a:buChar char="•"/>
              <a:tabLst/>
              <a:defRPr/>
            </a:pPr>
            <a:r>
              <a:rPr kumimoji="0" lang="en-US" sz="818" b="1" i="0" u="none" strike="noStrike" kern="1200" cap="none" spc="0" normalizeH="0" baseline="0" noProof="0">
                <a:ln>
                  <a:noFill/>
                </a:ln>
                <a:solidFill>
                  <a:srgbClr val="11567C"/>
                </a:solidFill>
                <a:effectLst/>
                <a:uLnTx/>
                <a:uFillTx/>
                <a:latin typeface="Calibri" panose="020F0502020204030204"/>
                <a:ea typeface="+mn-ea"/>
                <a:cs typeface="+mn-cs"/>
              </a:rPr>
              <a:t>FY25-27 – Construction Monitoring</a:t>
            </a:r>
            <a:endParaRPr kumimoji="0" lang="en-US" sz="818" b="1" i="0" u="none" strike="noStrike" kern="1200" cap="none" spc="0" normalizeH="0" baseline="0" noProof="0">
              <a:ln>
                <a:noFill/>
              </a:ln>
              <a:solidFill>
                <a:srgbClr val="11567C"/>
              </a:solidFill>
              <a:effectLst/>
              <a:uLnTx/>
              <a:uFillTx/>
              <a:latin typeface="Calibri" panose="020F0502020204030204"/>
              <a:ea typeface="+mn-ea"/>
              <a:cs typeface="Calibri"/>
            </a:endParaRPr>
          </a:p>
          <a:p>
            <a:pPr marL="116895" marR="0" lvl="0" indent="-116895" algn="l" defTabSz="311705" rtl="0" eaLnBrk="1" fontAlgn="auto" latinLnBrk="0" hangingPunct="1">
              <a:lnSpc>
                <a:spcPct val="100000"/>
              </a:lnSpc>
              <a:spcBef>
                <a:spcPts val="0"/>
              </a:spcBef>
              <a:spcAft>
                <a:spcPts val="0"/>
              </a:spcAft>
              <a:buClrTx/>
              <a:buSzTx/>
              <a:buFont typeface="Arial"/>
              <a:buChar char="•"/>
              <a:tabLst/>
              <a:defRPr/>
            </a:pPr>
            <a:r>
              <a:rPr kumimoji="0" lang="en-US" sz="818" b="1" i="0" u="none" strike="noStrike" kern="1200" cap="none" spc="0" normalizeH="0" baseline="0" noProof="0">
                <a:ln>
                  <a:noFill/>
                </a:ln>
                <a:solidFill>
                  <a:srgbClr val="11567C"/>
                </a:solidFill>
                <a:effectLst/>
                <a:uLnTx/>
                <a:uFillTx/>
                <a:latin typeface="Calibri" panose="020F0502020204030204"/>
                <a:ea typeface="+mn-ea"/>
                <a:cs typeface="+mn-cs"/>
              </a:rPr>
              <a:t>FY28-32 – Post-Construction Monitoring</a:t>
            </a:r>
            <a:endParaRPr kumimoji="0" lang="en-US" sz="818" b="1" i="0" u="none" strike="noStrike" kern="1200" cap="none" spc="0" normalizeH="0" baseline="0" noProof="0">
              <a:ln>
                <a:noFill/>
              </a:ln>
              <a:solidFill>
                <a:srgbClr val="11567C"/>
              </a:solidFill>
              <a:effectLst/>
              <a:uLnTx/>
              <a:uFillTx/>
              <a:latin typeface="Calibri" panose="020F0502020204030204"/>
              <a:ea typeface="+mn-ea"/>
              <a:cs typeface="Calibri"/>
            </a:endParaRPr>
          </a:p>
          <a:p>
            <a:pPr marL="116895" marR="0" lvl="0" indent="-116895" algn="l" defTabSz="311705" rtl="0" eaLnBrk="1" fontAlgn="auto" latinLnBrk="0" hangingPunct="1">
              <a:lnSpc>
                <a:spcPct val="100000"/>
              </a:lnSpc>
              <a:spcBef>
                <a:spcPts val="0"/>
              </a:spcBef>
              <a:spcAft>
                <a:spcPts val="0"/>
              </a:spcAft>
              <a:buClrTx/>
              <a:buSzTx/>
              <a:buFont typeface="Arial"/>
              <a:buChar char="•"/>
              <a:tabLst/>
              <a:defRPr/>
            </a:pPr>
            <a:r>
              <a:rPr kumimoji="0" lang="en-US" sz="818" b="1" i="0" u="none" strike="noStrike" kern="1200" cap="none" spc="0" normalizeH="0" baseline="0" noProof="0">
                <a:ln>
                  <a:noFill/>
                </a:ln>
                <a:solidFill>
                  <a:srgbClr val="11567C"/>
                </a:solidFill>
                <a:effectLst/>
                <a:uLnTx/>
                <a:uFillTx/>
                <a:latin typeface="Calibri" panose="020F0502020204030204"/>
                <a:ea typeface="+mn-ea"/>
                <a:cs typeface="+mn-cs"/>
              </a:rPr>
              <a:t>FY28-32 – Adaptive Management</a:t>
            </a:r>
            <a:endParaRPr kumimoji="0" lang="en-US" sz="818" b="1" i="0" u="none" strike="noStrike" kern="1200" cap="none" spc="0" normalizeH="0" baseline="0" noProof="0">
              <a:ln>
                <a:noFill/>
              </a:ln>
              <a:solidFill>
                <a:srgbClr val="11567C"/>
              </a:solidFill>
              <a:effectLst/>
              <a:uLnTx/>
              <a:uFillTx/>
              <a:latin typeface="Calibri" panose="020F0502020204030204"/>
              <a:ea typeface="Calibri" panose="020F0502020204030204"/>
              <a:cs typeface="Calibri" panose="020F0502020204030204"/>
            </a:endParaRPr>
          </a:p>
        </p:txBody>
      </p:sp>
      <p:sp>
        <p:nvSpPr>
          <p:cNvPr id="109" name="TextBox 108">
            <a:extLst>
              <a:ext uri="{FF2B5EF4-FFF2-40B4-BE49-F238E27FC236}">
                <a16:creationId xmlns:a16="http://schemas.microsoft.com/office/drawing/2014/main" id="{12475B48-3347-E668-278C-6C3888F27E80}"/>
              </a:ext>
            </a:extLst>
          </p:cNvPr>
          <p:cNvSpPr txBox="1"/>
          <p:nvPr/>
        </p:nvSpPr>
        <p:spPr>
          <a:xfrm>
            <a:off x="3070664" y="4562949"/>
            <a:ext cx="1738778" cy="1931983"/>
          </a:xfrm>
          <a:prstGeom prst="rect">
            <a:avLst/>
          </a:prstGeom>
          <a:solidFill>
            <a:schemeClr val="accent2"/>
          </a:solidFill>
        </p:spPr>
        <p:txBody>
          <a:bodyPr wrap="square" lIns="31173" tIns="62345" rIns="31173" bIns="62345" anchor="t">
            <a:no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05" rtl="0" eaLnBrk="1" fontAlgn="auto" latinLnBrk="0" hangingPunct="1">
              <a:lnSpc>
                <a:spcPct val="100000"/>
              </a:lnSpc>
              <a:spcBef>
                <a:spcPts val="0"/>
              </a:spcBef>
              <a:spcAft>
                <a:spcPts val="0"/>
              </a:spcAft>
              <a:buClrTx/>
              <a:buSzTx/>
              <a:buFontTx/>
              <a:buNone/>
              <a:tabLst/>
              <a:defRPr/>
            </a:pPr>
            <a:r>
              <a:rPr kumimoji="0" lang="en-US" sz="886" b="1" i="0" u="none" strike="noStrike" kern="1200" cap="none" spc="0" normalizeH="0" baseline="0" noProof="0">
                <a:ln>
                  <a:noFill/>
                </a:ln>
                <a:solidFill>
                  <a:srgbClr val="11567C"/>
                </a:solidFill>
                <a:effectLst/>
                <a:uLnTx/>
                <a:uFillTx/>
                <a:latin typeface="Calibri" panose="020F0502020204030204"/>
                <a:ea typeface="+mn-ea"/>
                <a:cs typeface="+mn-cs"/>
              </a:rPr>
              <a:t>Lock and Dam 22 Fish Passage Monitoring</a:t>
            </a:r>
            <a:endParaRPr kumimoji="0" lang="en-US" sz="886" b="1" i="0" u="none" strike="noStrike" kern="1200" cap="none" spc="0" normalizeH="0" baseline="0" noProof="0">
              <a:ln>
                <a:noFill/>
              </a:ln>
              <a:solidFill>
                <a:srgbClr val="11567C"/>
              </a:solidFill>
              <a:effectLst/>
              <a:uLnTx/>
              <a:uFillTx/>
              <a:latin typeface="Calibri" panose="020F0502020204030204"/>
              <a:ea typeface="+mn-ea"/>
              <a:cs typeface="Calibri"/>
            </a:endParaRPr>
          </a:p>
          <a:p>
            <a:pPr marL="0" marR="0" lvl="0" indent="0" algn="l" defTabSz="311705" rtl="0" eaLnBrk="1" fontAlgn="auto" latinLnBrk="0" hangingPunct="1">
              <a:lnSpc>
                <a:spcPct val="100000"/>
              </a:lnSpc>
              <a:spcBef>
                <a:spcPts val="0"/>
              </a:spcBef>
              <a:spcAft>
                <a:spcPts val="0"/>
              </a:spcAft>
              <a:buClrTx/>
              <a:buSzTx/>
              <a:buFontTx/>
              <a:buNone/>
              <a:tabLst/>
              <a:defRPr/>
            </a:pPr>
            <a:endParaRPr kumimoji="0" lang="en-US" sz="409" b="1" i="0" u="none" strike="noStrike" kern="1200" cap="none" spc="0" normalizeH="0" baseline="0" noProof="0">
              <a:ln>
                <a:noFill/>
              </a:ln>
              <a:solidFill>
                <a:srgbClr val="11567C"/>
              </a:solidFill>
              <a:effectLst/>
              <a:uLnTx/>
              <a:uFillTx/>
              <a:latin typeface="Calibri" panose="020F0502020204030204"/>
              <a:ea typeface="+mn-ea"/>
              <a:cs typeface="Calibri"/>
            </a:endParaRPr>
          </a:p>
          <a:p>
            <a:pPr marL="116895" marR="0" lvl="0" indent="-116895" algn="l" defTabSz="311705" rtl="0" eaLnBrk="1" fontAlgn="auto" latinLnBrk="0" hangingPunct="1">
              <a:lnSpc>
                <a:spcPct val="100000"/>
              </a:lnSpc>
              <a:spcBef>
                <a:spcPts val="0"/>
              </a:spcBef>
              <a:spcAft>
                <a:spcPts val="0"/>
              </a:spcAft>
              <a:buClrTx/>
              <a:buSzTx/>
              <a:buFont typeface="Arial"/>
              <a:buChar char="•"/>
              <a:tabLst/>
              <a:defRPr/>
            </a:pPr>
            <a:r>
              <a:rPr kumimoji="0" lang="en-US" sz="784" b="1" i="0" u="none" strike="noStrike" kern="1200" cap="none" spc="0" normalizeH="0" baseline="0" noProof="0">
                <a:ln>
                  <a:noFill/>
                </a:ln>
                <a:solidFill>
                  <a:srgbClr val="11567C"/>
                </a:solidFill>
                <a:effectLst/>
                <a:uLnTx/>
                <a:uFillTx/>
                <a:latin typeface="Calibri" panose="020F0502020204030204"/>
                <a:ea typeface="+mn-ea"/>
                <a:cs typeface="+mn-cs"/>
              </a:rPr>
              <a:t>Inform Project Design and Construction</a:t>
            </a:r>
            <a:endParaRPr kumimoji="0" lang="en-US" sz="784" b="1" i="0" u="none" strike="noStrike" kern="1200" cap="none" spc="0" normalizeH="0" baseline="0" noProof="0">
              <a:ln>
                <a:noFill/>
              </a:ln>
              <a:solidFill>
                <a:srgbClr val="11567C"/>
              </a:solidFill>
              <a:effectLst/>
              <a:uLnTx/>
              <a:uFillTx/>
              <a:latin typeface="Calibri" panose="020F0502020204030204"/>
              <a:ea typeface="+mn-ea"/>
              <a:cs typeface="Calibri" panose="020F0502020204030204"/>
            </a:endParaRPr>
          </a:p>
          <a:p>
            <a:pPr marL="116462" marR="0" lvl="0" indent="-116462" algn="l" defTabSz="311705" rtl="0" eaLnBrk="1" fontAlgn="auto" latinLnBrk="0" hangingPunct="1">
              <a:lnSpc>
                <a:spcPct val="100000"/>
              </a:lnSpc>
              <a:spcBef>
                <a:spcPts val="0"/>
              </a:spcBef>
              <a:spcAft>
                <a:spcPts val="0"/>
              </a:spcAft>
              <a:buClrTx/>
              <a:buSzTx/>
              <a:buFont typeface="Arial"/>
              <a:buChar char="•"/>
              <a:tabLst/>
              <a:defRPr/>
            </a:pPr>
            <a:r>
              <a:rPr kumimoji="0" lang="en-US" sz="784" b="1" i="0" u="none" strike="noStrike" kern="1200" cap="none" spc="0" normalizeH="0" baseline="0" noProof="0">
                <a:ln>
                  <a:noFill/>
                </a:ln>
                <a:solidFill>
                  <a:srgbClr val="11567C"/>
                </a:solidFill>
                <a:effectLst/>
                <a:uLnTx/>
                <a:uFillTx/>
                <a:latin typeface="Calibri" panose="020F0502020204030204"/>
                <a:ea typeface="+mn-ea"/>
                <a:cs typeface="+mn-cs"/>
              </a:rPr>
              <a:t>Monitor Fish Movement through Lock 22 and Fishway</a:t>
            </a:r>
            <a:endParaRPr kumimoji="0" lang="en-US" sz="784" b="1" i="0" u="none" strike="noStrike" kern="1200" cap="none" spc="0" normalizeH="0" baseline="0" noProof="0">
              <a:ln>
                <a:noFill/>
              </a:ln>
              <a:solidFill>
                <a:srgbClr val="11567C"/>
              </a:solidFill>
              <a:effectLst/>
              <a:uLnTx/>
              <a:uFillTx/>
              <a:latin typeface="Calibri" panose="020F0502020204030204"/>
              <a:ea typeface="+mn-ea"/>
              <a:cs typeface="Calibri" panose="020F0502020204030204"/>
            </a:endParaRPr>
          </a:p>
          <a:p>
            <a:pPr marL="116462" marR="0" lvl="0" indent="-116462" algn="l" defTabSz="311705" rtl="0" eaLnBrk="1" fontAlgn="auto" latinLnBrk="0" hangingPunct="1">
              <a:lnSpc>
                <a:spcPct val="100000"/>
              </a:lnSpc>
              <a:spcBef>
                <a:spcPts val="0"/>
              </a:spcBef>
              <a:spcAft>
                <a:spcPts val="0"/>
              </a:spcAft>
              <a:buClrTx/>
              <a:buSzTx/>
              <a:buFont typeface="Arial"/>
              <a:buChar char="•"/>
              <a:tabLst/>
              <a:defRPr/>
            </a:pPr>
            <a:r>
              <a:rPr kumimoji="0" lang="en-US" sz="784" b="1" i="0" u="none" strike="noStrike" kern="1200" cap="none" spc="0" normalizeH="0" baseline="0" noProof="0">
                <a:ln>
                  <a:noFill/>
                </a:ln>
                <a:solidFill>
                  <a:srgbClr val="11567C"/>
                </a:solidFill>
                <a:effectLst/>
                <a:uLnTx/>
                <a:uFillTx/>
                <a:latin typeface="Calibri" panose="020F0502020204030204"/>
                <a:ea typeface="+mn-ea"/>
                <a:cs typeface="+mn-cs"/>
              </a:rPr>
              <a:t>Monitor Systemic Ecological Response by Migratory Fishes</a:t>
            </a:r>
            <a:endParaRPr kumimoji="0" lang="en-US" sz="784" b="1" i="0" u="none" strike="noStrike" kern="1200" cap="none" spc="0" normalizeH="0" baseline="0" noProof="0">
              <a:ln>
                <a:noFill/>
              </a:ln>
              <a:solidFill>
                <a:srgbClr val="11567C"/>
              </a:solidFill>
              <a:effectLst/>
              <a:uLnTx/>
              <a:uFillTx/>
              <a:latin typeface="Calibri" panose="020F0502020204030204"/>
              <a:ea typeface="+mn-ea"/>
              <a:cs typeface="Calibri" panose="020F0502020204030204"/>
            </a:endParaRPr>
          </a:p>
          <a:p>
            <a:pPr marL="116462" marR="0" lvl="0" indent="-116462" algn="l" defTabSz="311705" rtl="0" eaLnBrk="1" fontAlgn="auto" latinLnBrk="0" hangingPunct="1">
              <a:lnSpc>
                <a:spcPct val="100000"/>
              </a:lnSpc>
              <a:spcBef>
                <a:spcPts val="0"/>
              </a:spcBef>
              <a:spcAft>
                <a:spcPts val="0"/>
              </a:spcAft>
              <a:buClrTx/>
              <a:buSzTx/>
              <a:buFont typeface="Arial"/>
              <a:buChar char="•"/>
              <a:tabLst/>
              <a:defRPr/>
            </a:pPr>
            <a:r>
              <a:rPr kumimoji="0" lang="en-US" sz="784" b="1" i="0" u="none" strike="noStrike" kern="1200" cap="none" spc="0" normalizeH="0" baseline="0" noProof="0">
                <a:ln>
                  <a:noFill/>
                </a:ln>
                <a:solidFill>
                  <a:srgbClr val="11567C"/>
                </a:solidFill>
                <a:effectLst/>
                <a:uLnTx/>
                <a:uFillTx/>
                <a:latin typeface="Calibri" panose="020F0502020204030204"/>
                <a:ea typeface="+mn-ea"/>
                <a:cs typeface="+mn-cs"/>
              </a:rPr>
              <a:t>Monitor Physical Performance of the Fish Passage Improvement Features</a:t>
            </a:r>
            <a:endParaRPr kumimoji="0" lang="en-US" sz="784" b="1" i="0" u="none" strike="noStrike" kern="1200" cap="none" spc="0" normalizeH="0" baseline="0" noProof="0">
              <a:ln>
                <a:noFill/>
              </a:ln>
              <a:solidFill>
                <a:srgbClr val="11567C"/>
              </a:solidFill>
              <a:effectLst/>
              <a:uLnTx/>
              <a:uFillTx/>
              <a:latin typeface="Calibri" panose="020F0502020204030204"/>
              <a:ea typeface="+mn-ea"/>
              <a:cs typeface="Calibri" panose="020F0502020204030204"/>
            </a:endParaRPr>
          </a:p>
          <a:p>
            <a:pPr marL="116462" marR="0" lvl="0" indent="-116462" algn="l" defTabSz="311705" rtl="0" eaLnBrk="1" fontAlgn="auto" latinLnBrk="0" hangingPunct="1">
              <a:lnSpc>
                <a:spcPct val="100000"/>
              </a:lnSpc>
              <a:spcBef>
                <a:spcPts val="0"/>
              </a:spcBef>
              <a:spcAft>
                <a:spcPts val="0"/>
              </a:spcAft>
              <a:buClrTx/>
              <a:buSzTx/>
              <a:buFont typeface="Arial"/>
              <a:buChar char="•"/>
              <a:tabLst/>
              <a:defRPr/>
            </a:pPr>
            <a:r>
              <a:rPr kumimoji="0" lang="en-US" sz="784" b="1" i="0" u="none" strike="noStrike" kern="1200" cap="none" spc="0" normalizeH="0" baseline="0" noProof="0">
                <a:ln>
                  <a:noFill/>
                </a:ln>
                <a:solidFill>
                  <a:srgbClr val="11567C"/>
                </a:solidFill>
                <a:effectLst/>
                <a:uLnTx/>
                <a:uFillTx/>
                <a:latin typeface="Calibri" panose="020F0502020204030204"/>
                <a:ea typeface="+mn-ea"/>
                <a:cs typeface="+mn-cs"/>
              </a:rPr>
              <a:t>Monitor Effects of the Project on Structural Integrity, Navigation Operations, Water Quality</a:t>
            </a:r>
            <a:endParaRPr kumimoji="0" lang="en-US" sz="784" b="1" i="0" u="none" strike="noStrike" kern="1200" cap="none" spc="0" normalizeH="0" baseline="0" noProof="0">
              <a:ln>
                <a:noFill/>
              </a:ln>
              <a:solidFill>
                <a:srgbClr val="11567C"/>
              </a:solidFill>
              <a:effectLst/>
              <a:uLnTx/>
              <a:uFillTx/>
              <a:latin typeface="Calibri" panose="020F0502020204030204"/>
              <a:ea typeface="+mn-ea"/>
              <a:cs typeface="Calibri" panose="020F0502020204030204"/>
            </a:endParaRPr>
          </a:p>
        </p:txBody>
      </p:sp>
      <p:sp>
        <p:nvSpPr>
          <p:cNvPr id="115" name="object 128">
            <a:extLst>
              <a:ext uri="{FF2B5EF4-FFF2-40B4-BE49-F238E27FC236}">
                <a16:creationId xmlns:a16="http://schemas.microsoft.com/office/drawing/2014/main" id="{E16C59CC-0D37-2011-1ED5-44F51C1EE05C}"/>
              </a:ext>
            </a:extLst>
          </p:cNvPr>
          <p:cNvSpPr/>
          <p:nvPr/>
        </p:nvSpPr>
        <p:spPr>
          <a:xfrm>
            <a:off x="6560472" y="4195073"/>
            <a:ext cx="468814" cy="375245"/>
          </a:xfrm>
          <a:custGeom>
            <a:avLst/>
            <a:gdLst/>
            <a:ahLst/>
            <a:cxnLst/>
            <a:rect l="l" t="t" r="r" b="b"/>
            <a:pathLst>
              <a:path w="1408430" h="804545">
                <a:moveTo>
                  <a:pt x="1212253" y="153784"/>
                </a:moveTo>
                <a:lnTo>
                  <a:pt x="1201077" y="107594"/>
                </a:lnTo>
                <a:lnTo>
                  <a:pt x="1178052" y="76898"/>
                </a:lnTo>
                <a:lnTo>
                  <a:pt x="1140714" y="46202"/>
                </a:lnTo>
                <a:lnTo>
                  <a:pt x="1087475" y="15430"/>
                </a:lnTo>
                <a:lnTo>
                  <a:pt x="1054404" y="0"/>
                </a:lnTo>
                <a:lnTo>
                  <a:pt x="924801" y="0"/>
                </a:lnTo>
                <a:lnTo>
                  <a:pt x="942848" y="17805"/>
                </a:lnTo>
                <a:lnTo>
                  <a:pt x="956475" y="34709"/>
                </a:lnTo>
                <a:lnTo>
                  <a:pt x="965860" y="50774"/>
                </a:lnTo>
                <a:lnTo>
                  <a:pt x="971194" y="66065"/>
                </a:lnTo>
                <a:lnTo>
                  <a:pt x="972667" y="80645"/>
                </a:lnTo>
                <a:lnTo>
                  <a:pt x="970457" y="94576"/>
                </a:lnTo>
                <a:lnTo>
                  <a:pt x="943622" y="133032"/>
                </a:lnTo>
                <a:lnTo>
                  <a:pt x="910755" y="156502"/>
                </a:lnTo>
                <a:lnTo>
                  <a:pt x="867638" y="178790"/>
                </a:lnTo>
                <a:lnTo>
                  <a:pt x="815771" y="200380"/>
                </a:lnTo>
                <a:lnTo>
                  <a:pt x="756640" y="221754"/>
                </a:lnTo>
                <a:lnTo>
                  <a:pt x="586790" y="277406"/>
                </a:lnTo>
                <a:lnTo>
                  <a:pt x="550532" y="289394"/>
                </a:lnTo>
                <a:lnTo>
                  <a:pt x="513943" y="301815"/>
                </a:lnTo>
                <a:lnTo>
                  <a:pt x="477227" y="314718"/>
                </a:lnTo>
                <a:lnTo>
                  <a:pt x="440550" y="328168"/>
                </a:lnTo>
                <a:lnTo>
                  <a:pt x="404101" y="342214"/>
                </a:lnTo>
                <a:lnTo>
                  <a:pt x="368084" y="356933"/>
                </a:lnTo>
                <a:lnTo>
                  <a:pt x="332651" y="372376"/>
                </a:lnTo>
                <a:lnTo>
                  <a:pt x="298018" y="388607"/>
                </a:lnTo>
                <a:lnTo>
                  <a:pt x="231876" y="423672"/>
                </a:lnTo>
                <a:lnTo>
                  <a:pt x="171119" y="462610"/>
                </a:lnTo>
                <a:lnTo>
                  <a:pt x="117246" y="505879"/>
                </a:lnTo>
                <a:lnTo>
                  <a:pt x="71755" y="553986"/>
                </a:lnTo>
                <a:lnTo>
                  <a:pt x="36131" y="607390"/>
                </a:lnTo>
                <a:lnTo>
                  <a:pt x="11861" y="666584"/>
                </a:lnTo>
                <a:lnTo>
                  <a:pt x="431" y="732040"/>
                </a:lnTo>
                <a:lnTo>
                  <a:pt x="0" y="767283"/>
                </a:lnTo>
                <a:lnTo>
                  <a:pt x="3340" y="804252"/>
                </a:lnTo>
                <a:lnTo>
                  <a:pt x="1066317" y="804252"/>
                </a:lnTo>
                <a:lnTo>
                  <a:pt x="1033297" y="781875"/>
                </a:lnTo>
                <a:lnTo>
                  <a:pt x="1004658" y="759853"/>
                </a:lnTo>
                <a:lnTo>
                  <a:pt x="959675" y="716788"/>
                </a:lnTo>
                <a:lnTo>
                  <a:pt x="929805" y="674992"/>
                </a:lnTo>
                <a:lnTo>
                  <a:pt x="913434" y="634403"/>
                </a:lnTo>
                <a:lnTo>
                  <a:pt x="908977" y="594944"/>
                </a:lnTo>
                <a:lnTo>
                  <a:pt x="910729" y="575627"/>
                </a:lnTo>
                <a:lnTo>
                  <a:pt x="921169" y="537730"/>
                </a:lnTo>
                <a:lnTo>
                  <a:pt x="939558" y="500811"/>
                </a:lnTo>
                <a:lnTo>
                  <a:pt x="964298" y="464769"/>
                </a:lnTo>
                <a:lnTo>
                  <a:pt x="993800" y="429564"/>
                </a:lnTo>
                <a:lnTo>
                  <a:pt x="1026477" y="395109"/>
                </a:lnTo>
                <a:lnTo>
                  <a:pt x="1111618" y="311810"/>
                </a:lnTo>
                <a:lnTo>
                  <a:pt x="1127658" y="295579"/>
                </a:lnTo>
                <a:lnTo>
                  <a:pt x="1157122" y="263448"/>
                </a:lnTo>
                <a:lnTo>
                  <a:pt x="1181823" y="231736"/>
                </a:lnTo>
                <a:lnTo>
                  <a:pt x="1206449" y="184785"/>
                </a:lnTo>
                <a:lnTo>
                  <a:pt x="1210538" y="169265"/>
                </a:lnTo>
                <a:lnTo>
                  <a:pt x="1212253" y="153784"/>
                </a:lnTo>
                <a:close/>
              </a:path>
              <a:path w="1408430" h="804545">
                <a:moveTo>
                  <a:pt x="1407833" y="803871"/>
                </a:moveTo>
                <a:lnTo>
                  <a:pt x="1351178" y="770674"/>
                </a:lnTo>
                <a:lnTo>
                  <a:pt x="1299921" y="739546"/>
                </a:lnTo>
                <a:lnTo>
                  <a:pt x="1255179" y="709510"/>
                </a:lnTo>
                <a:lnTo>
                  <a:pt x="1218057" y="679577"/>
                </a:lnTo>
                <a:lnTo>
                  <a:pt x="1189710" y="648766"/>
                </a:lnTo>
                <a:lnTo>
                  <a:pt x="1163777" y="580593"/>
                </a:lnTo>
                <a:lnTo>
                  <a:pt x="1168095" y="535495"/>
                </a:lnTo>
                <a:lnTo>
                  <a:pt x="1183043" y="492036"/>
                </a:lnTo>
                <a:lnTo>
                  <a:pt x="1205712" y="450024"/>
                </a:lnTo>
                <a:lnTo>
                  <a:pt x="1233182" y="409244"/>
                </a:lnTo>
                <a:lnTo>
                  <a:pt x="1262583" y="369506"/>
                </a:lnTo>
                <a:lnTo>
                  <a:pt x="1290993" y="330631"/>
                </a:lnTo>
                <a:lnTo>
                  <a:pt x="1315529" y="292404"/>
                </a:lnTo>
                <a:lnTo>
                  <a:pt x="1333271" y="254647"/>
                </a:lnTo>
                <a:lnTo>
                  <a:pt x="1341348" y="217144"/>
                </a:lnTo>
                <a:lnTo>
                  <a:pt x="1335900" y="172542"/>
                </a:lnTo>
                <a:lnTo>
                  <a:pt x="1316126" y="133007"/>
                </a:lnTo>
                <a:lnTo>
                  <a:pt x="1285290" y="98475"/>
                </a:lnTo>
                <a:lnTo>
                  <a:pt x="1246670" y="68846"/>
                </a:lnTo>
                <a:lnTo>
                  <a:pt x="1203528" y="44056"/>
                </a:lnTo>
                <a:lnTo>
                  <a:pt x="1159154" y="24028"/>
                </a:lnTo>
                <a:lnTo>
                  <a:pt x="1200251" y="59029"/>
                </a:lnTo>
                <a:lnTo>
                  <a:pt x="1229271" y="92964"/>
                </a:lnTo>
                <a:lnTo>
                  <a:pt x="1247305" y="126123"/>
                </a:lnTo>
                <a:lnTo>
                  <a:pt x="1255433" y="158775"/>
                </a:lnTo>
                <a:lnTo>
                  <a:pt x="1254772" y="191185"/>
                </a:lnTo>
                <a:lnTo>
                  <a:pt x="1231455" y="256425"/>
                </a:lnTo>
                <a:lnTo>
                  <a:pt x="1210983" y="289788"/>
                </a:lnTo>
                <a:lnTo>
                  <a:pt x="1186103" y="324015"/>
                </a:lnTo>
                <a:lnTo>
                  <a:pt x="1157909" y="359384"/>
                </a:lnTo>
                <a:lnTo>
                  <a:pt x="1095984" y="434657"/>
                </a:lnTo>
                <a:lnTo>
                  <a:pt x="1073480" y="464870"/>
                </a:lnTo>
                <a:lnTo>
                  <a:pt x="1054658" y="495871"/>
                </a:lnTo>
                <a:lnTo>
                  <a:pt x="1040498" y="527608"/>
                </a:lnTo>
                <a:lnTo>
                  <a:pt x="1032040" y="560057"/>
                </a:lnTo>
                <a:lnTo>
                  <a:pt x="1030287" y="593166"/>
                </a:lnTo>
                <a:lnTo>
                  <a:pt x="1036256" y="626910"/>
                </a:lnTo>
                <a:lnTo>
                  <a:pt x="1075397" y="696163"/>
                </a:lnTo>
                <a:lnTo>
                  <a:pt x="1110602" y="731596"/>
                </a:lnTo>
                <a:lnTo>
                  <a:pt x="1157579" y="767499"/>
                </a:lnTo>
                <a:lnTo>
                  <a:pt x="1217345" y="803871"/>
                </a:lnTo>
                <a:lnTo>
                  <a:pt x="1407833" y="803871"/>
                </a:lnTo>
                <a:close/>
              </a:path>
            </a:pathLst>
          </a:custGeom>
          <a:solidFill>
            <a:srgbClr val="CFEDFC"/>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13" name="Date Placeholder 1">
            <a:extLst>
              <a:ext uri="{FF2B5EF4-FFF2-40B4-BE49-F238E27FC236}">
                <a16:creationId xmlns:a16="http://schemas.microsoft.com/office/drawing/2014/main" id="{68A96D2F-62DC-F59A-B9A1-9B735B0C1A5E}"/>
              </a:ext>
            </a:extLst>
          </p:cNvPr>
          <p:cNvSpPr txBox="1">
            <a:spLocks/>
          </p:cNvSpPr>
          <p:nvPr/>
        </p:nvSpPr>
        <p:spPr>
          <a:xfrm>
            <a:off x="10287178" y="398663"/>
            <a:ext cx="952322" cy="365125"/>
          </a:xfrm>
          <a:prstGeom prst="rect">
            <a:avLst/>
          </a:prstGeom>
        </p:spPr>
        <p:txBody>
          <a:bodyPr vert="horz" lIns="62345" tIns="31173" rIns="62345" bIns="31173" rtlCol="0" anchor="ct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r>
              <a:rPr kumimoji="0" lang="en-US" sz="818" b="1"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As of </a:t>
            </a:r>
            <a:fld id="{F8230E51-FBC1-49D4-A05C-6F704DC34481}" type="datetime5">
              <a:rPr kumimoji="0" lang="en-US" sz="818" b="1" i="0" u="none" strike="noStrike" kern="1200" cap="none" spc="0" normalizeH="0" baseline="0" noProof="0" dirty="0" smtClean="0">
                <a:ln>
                  <a:noFill/>
                </a:ln>
                <a:solidFill>
                  <a:prstClr val="black"/>
                </a:solidFill>
                <a:effectLst/>
                <a:uLnTx/>
                <a:uFillTx/>
                <a:latin typeface="Calibri" panose="020F0502020204030204" pitchFamily="34" charset="0"/>
                <a:ea typeface="+mn-ea"/>
                <a:cs typeface="Calibri" panose="020F0502020204030204" pitchFamily="34" charset="0"/>
              </a:rPr>
              <a:pPr marL="0" marR="0" lvl="0" indent="0" algn="l" defTabSz="311719" rtl="0" eaLnBrk="1" fontAlgn="auto" latinLnBrk="0" hangingPunct="1">
                <a:lnSpc>
                  <a:spcPct val="100000"/>
                </a:lnSpc>
                <a:spcBef>
                  <a:spcPts val="0"/>
                </a:spcBef>
                <a:spcAft>
                  <a:spcPts val="0"/>
                </a:spcAft>
                <a:buClrTx/>
                <a:buSzTx/>
                <a:buFontTx/>
                <a:buNone/>
                <a:tabLst/>
                <a:defRPr/>
              </a:pPr>
              <a:t>28-Jul-26</a:t>
            </a:fld>
            <a:endParaRPr kumimoji="0" lang="en-US" sz="818" b="1"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9" name="TextBox 18">
            <a:extLst>
              <a:ext uri="{FF2B5EF4-FFF2-40B4-BE49-F238E27FC236}">
                <a16:creationId xmlns:a16="http://schemas.microsoft.com/office/drawing/2014/main" id="{206689CA-9689-CA14-BD23-69A46F89947F}"/>
              </a:ext>
            </a:extLst>
          </p:cNvPr>
          <p:cNvSpPr txBox="1"/>
          <p:nvPr/>
        </p:nvSpPr>
        <p:spPr>
          <a:xfrm>
            <a:off x="9219893" y="2855092"/>
            <a:ext cx="2131980" cy="816377"/>
          </a:xfrm>
          <a:prstGeom prst="rect">
            <a:avLst/>
          </a:prstGeom>
          <a:noFill/>
        </p:spPr>
        <p:txBody>
          <a:bodyPr wrap="square">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236387" marR="439870" lvl="0" indent="-155859" algn="l" defTabSz="77930" rtl="0" eaLnBrk="1" fontAlgn="auto" latinLnBrk="0" hangingPunct="1">
              <a:lnSpc>
                <a:spcPct val="100000"/>
              </a:lnSpc>
              <a:spcBef>
                <a:spcPts val="0"/>
              </a:spcBef>
              <a:spcAft>
                <a:spcPts val="0"/>
              </a:spcAft>
              <a:buClrTx/>
              <a:buSzTx/>
              <a:buFontTx/>
              <a:buChar char="•"/>
              <a:tabLst>
                <a:tab pos="235954" algn="l"/>
                <a:tab pos="235954" algn="l"/>
              </a:tabLst>
              <a:defRPr/>
            </a:pPr>
            <a:r>
              <a:rPr kumimoji="0" lang="en-US" sz="784" b="0" i="0" u="none" strike="noStrike" kern="1200" cap="none" spc="48" normalizeH="0" baseline="0" noProof="0">
                <a:ln>
                  <a:noFill/>
                </a:ln>
                <a:solidFill>
                  <a:srgbClr val="FFFFFF"/>
                </a:solidFill>
                <a:effectLst/>
                <a:uLnTx/>
                <a:uFillTx/>
                <a:latin typeface="Calibri"/>
                <a:ea typeface="+mn-ea"/>
                <a:cs typeface="Calibri"/>
              </a:rPr>
              <a:t>Pre-Construction Monitoring</a:t>
            </a:r>
          </a:p>
          <a:p>
            <a:pPr marL="236387" marR="439870" lvl="0" indent="-155859" algn="l" defTabSz="311719" rtl="0" eaLnBrk="1" fontAlgn="auto" latinLnBrk="0" hangingPunct="1">
              <a:lnSpc>
                <a:spcPct val="100000"/>
              </a:lnSpc>
              <a:spcBef>
                <a:spcPts val="0"/>
              </a:spcBef>
              <a:spcAft>
                <a:spcPts val="0"/>
              </a:spcAft>
              <a:buClrTx/>
              <a:buSzTx/>
              <a:buFontTx/>
              <a:buChar char="•"/>
              <a:tabLst>
                <a:tab pos="236387" algn="l"/>
                <a:tab pos="236820" algn="l"/>
              </a:tabLst>
              <a:defRPr/>
            </a:pPr>
            <a:r>
              <a:rPr kumimoji="0" lang="en-US" sz="784" b="0" i="0" u="none" strike="noStrike" kern="1200" cap="none" spc="48" normalizeH="0" baseline="0" noProof="0">
                <a:ln>
                  <a:noFill/>
                </a:ln>
                <a:solidFill>
                  <a:srgbClr val="FFFFFF"/>
                </a:solidFill>
                <a:effectLst/>
                <a:uLnTx/>
                <a:uFillTx/>
                <a:latin typeface="Calibri"/>
                <a:ea typeface="+mn-ea"/>
                <a:cs typeface="Calibri"/>
              </a:rPr>
              <a:t>Construction Monitoring</a:t>
            </a:r>
          </a:p>
          <a:p>
            <a:pPr marL="236387" marR="439870" lvl="0" indent="-155859" algn="l" defTabSz="311719" rtl="0" eaLnBrk="1" fontAlgn="auto" latinLnBrk="0" hangingPunct="1">
              <a:lnSpc>
                <a:spcPct val="100000"/>
              </a:lnSpc>
              <a:spcBef>
                <a:spcPts val="0"/>
              </a:spcBef>
              <a:spcAft>
                <a:spcPts val="0"/>
              </a:spcAft>
              <a:buClrTx/>
              <a:buSzTx/>
              <a:buFontTx/>
              <a:buChar char="•"/>
              <a:tabLst>
                <a:tab pos="236387" algn="l"/>
                <a:tab pos="236820" algn="l"/>
              </a:tabLst>
              <a:defRPr/>
            </a:pPr>
            <a:r>
              <a:rPr kumimoji="0" lang="en-US" sz="784" b="0" i="0" u="none" strike="noStrike" kern="1200" cap="none" spc="48" normalizeH="0" baseline="0" noProof="0">
                <a:ln>
                  <a:noFill/>
                </a:ln>
                <a:solidFill>
                  <a:srgbClr val="FFFFFF"/>
                </a:solidFill>
                <a:effectLst/>
                <a:uLnTx/>
                <a:uFillTx/>
                <a:latin typeface="Calibri"/>
                <a:ea typeface="+mn-ea"/>
                <a:cs typeface="Calibri"/>
              </a:rPr>
              <a:t>Post-Construction Monitoring</a:t>
            </a:r>
          </a:p>
          <a:p>
            <a:pPr marL="236387" marR="439870" lvl="0" indent="-155859" algn="l" defTabSz="311719" rtl="0" eaLnBrk="1" fontAlgn="auto" latinLnBrk="0" hangingPunct="1">
              <a:lnSpc>
                <a:spcPct val="100000"/>
              </a:lnSpc>
              <a:spcBef>
                <a:spcPts val="0"/>
              </a:spcBef>
              <a:spcAft>
                <a:spcPts val="0"/>
              </a:spcAft>
              <a:buClrTx/>
              <a:buSzTx/>
              <a:buFontTx/>
              <a:buChar char="•"/>
              <a:tabLst>
                <a:tab pos="236387" algn="l"/>
                <a:tab pos="236820" algn="l"/>
              </a:tabLst>
              <a:defRPr/>
            </a:pPr>
            <a:r>
              <a:rPr kumimoji="0" lang="en-US" sz="784" b="0" i="0" u="none" strike="noStrike" kern="1200" cap="none" spc="48" normalizeH="0" baseline="0" noProof="0">
                <a:ln>
                  <a:noFill/>
                </a:ln>
                <a:solidFill>
                  <a:srgbClr val="FFFFFF"/>
                </a:solidFill>
                <a:effectLst/>
                <a:uLnTx/>
                <a:uFillTx/>
                <a:latin typeface="Calibri"/>
                <a:ea typeface="+mn-ea"/>
                <a:cs typeface="Calibri"/>
              </a:rPr>
              <a:t>Adaptive Management </a:t>
            </a:r>
          </a:p>
        </p:txBody>
      </p:sp>
      <p:pic>
        <p:nvPicPr>
          <p:cNvPr id="70" name="object 4">
            <a:extLst>
              <a:ext uri="{FF2B5EF4-FFF2-40B4-BE49-F238E27FC236}">
                <a16:creationId xmlns:a16="http://schemas.microsoft.com/office/drawing/2014/main" id="{E7E53714-4133-FBBC-5666-EFF47CD0EED2}"/>
              </a:ext>
            </a:extLst>
          </p:cNvPr>
          <p:cNvPicPr>
            <a:picLocks/>
          </p:cNvPicPr>
          <p:nvPr/>
        </p:nvPicPr>
        <p:blipFill>
          <a:blip r:embed="rId25" cstate="print">
            <a:extLst>
              <a:ext uri="{28A0092B-C50C-407E-A947-70E740481C1C}">
                <a14:useLocalDpi xmlns:a14="http://schemas.microsoft.com/office/drawing/2010/main" val="0"/>
              </a:ext>
            </a:extLst>
          </a:blip>
          <a:srcRect/>
          <a:stretch/>
        </p:blipFill>
        <p:spPr>
          <a:xfrm>
            <a:off x="9283280" y="6319577"/>
            <a:ext cx="806523" cy="465425"/>
          </a:xfrm>
          <a:prstGeom prst="rect">
            <a:avLst/>
          </a:prstGeom>
        </p:spPr>
      </p:pic>
      <p:sp>
        <p:nvSpPr>
          <p:cNvPr id="86" name="Slide Number Placeholder 16">
            <a:extLst>
              <a:ext uri="{FF2B5EF4-FFF2-40B4-BE49-F238E27FC236}">
                <a16:creationId xmlns:a16="http://schemas.microsoft.com/office/drawing/2014/main" id="{6024BF2D-CD66-3A84-B190-6C34D827DFBB}"/>
              </a:ext>
            </a:extLst>
          </p:cNvPr>
          <p:cNvSpPr>
            <a:spLocks noGrp="1"/>
          </p:cNvSpPr>
          <p:nvPr>
            <p:ph type="sldNum" sz="quarter" idx="4294967295"/>
          </p:nvPr>
        </p:nvSpPr>
        <p:spPr>
          <a:xfrm>
            <a:off x="11763375" y="6540500"/>
            <a:ext cx="428625" cy="3175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A37824-BB8D-4799-9845-F5B47B5E45C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894288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FBF81938-C9F6-070A-4FD5-3FD86631A1C9}"/>
              </a:ext>
            </a:extLst>
          </p:cNvPr>
          <p:cNvPicPr>
            <a:picLocks noChangeAspect="1"/>
          </p:cNvPicPr>
          <p:nvPr/>
        </p:nvPicPr>
        <p:blipFill>
          <a:blip r:embed="rId2"/>
          <a:stretch>
            <a:fillRect/>
          </a:stretch>
        </p:blipFill>
        <p:spPr>
          <a:xfrm>
            <a:off x="609599" y="0"/>
            <a:ext cx="10972801" cy="6858000"/>
          </a:xfrm>
          <a:prstGeom prst="rect">
            <a:avLst/>
          </a:prstGeom>
        </p:spPr>
      </p:pic>
      <p:sp>
        <p:nvSpPr>
          <p:cNvPr id="6" name="object 2">
            <a:extLst>
              <a:ext uri="{FF2B5EF4-FFF2-40B4-BE49-F238E27FC236}">
                <a16:creationId xmlns:a16="http://schemas.microsoft.com/office/drawing/2014/main" id="{B59A9901-2CA8-1A29-A83C-2885CCEE5614}"/>
              </a:ext>
            </a:extLst>
          </p:cNvPr>
          <p:cNvSpPr txBox="1"/>
          <p:nvPr/>
        </p:nvSpPr>
        <p:spPr>
          <a:xfrm>
            <a:off x="3268150" y="246041"/>
            <a:ext cx="5522335" cy="417946"/>
          </a:xfrm>
          <a:prstGeom prst="rect">
            <a:avLst/>
          </a:prstGeom>
        </p:spPr>
        <p:txBody>
          <a:bodyPr vert="horz" wrap="square" lIns="0" tIns="8659" rIns="0" bIns="0" rtlCol="0" anchor="t">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ctr" defTabSz="311719" rtl="0" eaLnBrk="1" fontAlgn="auto" latinLnBrk="0" hangingPunct="1">
              <a:lnSpc>
                <a:spcPct val="100000"/>
              </a:lnSpc>
              <a:spcBef>
                <a:spcPts val="68"/>
              </a:spcBef>
              <a:spcAft>
                <a:spcPts val="0"/>
              </a:spcAft>
              <a:buClrTx/>
              <a:buSzTx/>
              <a:buFontTx/>
              <a:buNone/>
              <a:tabLst/>
              <a:defRPr/>
            </a:pPr>
            <a:r>
              <a:rPr kumimoji="0" sz="1432" b="1" i="0" u="none" strike="noStrike" kern="1200" cap="none" spc="37" normalizeH="0" baseline="0" noProof="0">
                <a:ln>
                  <a:noFill/>
                </a:ln>
                <a:solidFill>
                  <a:srgbClr val="11567C"/>
                </a:solidFill>
                <a:effectLst/>
                <a:uLnTx/>
                <a:uFillTx/>
                <a:latin typeface="Calibri"/>
                <a:ea typeface="+mn-ea"/>
                <a:cs typeface="Calibri"/>
              </a:rPr>
              <a:t>NAVIGATION</a:t>
            </a:r>
            <a:r>
              <a:rPr kumimoji="0" sz="1432" b="1" i="0" u="none" strike="noStrike" kern="1200" cap="none" spc="75" normalizeH="0" baseline="0" noProof="0">
                <a:ln>
                  <a:noFill/>
                </a:ln>
                <a:solidFill>
                  <a:srgbClr val="11567C"/>
                </a:solidFill>
                <a:effectLst/>
                <a:uLnTx/>
                <a:uFillTx/>
                <a:latin typeface="Calibri"/>
                <a:ea typeface="+mn-ea"/>
                <a:cs typeface="Calibri"/>
              </a:rPr>
              <a:t> </a:t>
            </a:r>
            <a:r>
              <a:rPr kumimoji="0" sz="1432" b="1" i="0" u="none" strike="noStrike" kern="1200" cap="none" spc="48" normalizeH="0" baseline="0" noProof="0">
                <a:ln>
                  <a:noFill/>
                </a:ln>
                <a:solidFill>
                  <a:srgbClr val="11567C"/>
                </a:solidFill>
                <a:effectLst/>
                <a:uLnTx/>
                <a:uFillTx/>
                <a:latin typeface="Calibri"/>
                <a:ea typeface="+mn-ea"/>
                <a:cs typeface="Calibri"/>
              </a:rPr>
              <a:t>AND</a:t>
            </a:r>
            <a:r>
              <a:rPr kumimoji="0" sz="1432" b="1" i="0" u="none" strike="noStrike" kern="1200" cap="none" spc="116" normalizeH="0" baseline="0" noProof="0">
                <a:ln>
                  <a:noFill/>
                </a:ln>
                <a:solidFill>
                  <a:srgbClr val="11567C"/>
                </a:solidFill>
                <a:effectLst/>
                <a:uLnTx/>
                <a:uFillTx/>
                <a:latin typeface="Calibri"/>
                <a:ea typeface="+mn-ea"/>
                <a:cs typeface="Calibri"/>
              </a:rPr>
              <a:t> </a:t>
            </a:r>
            <a:r>
              <a:rPr kumimoji="0" sz="1432" b="1" i="0" u="none" strike="noStrike" kern="1200" cap="none" spc="82" normalizeH="0" baseline="0" noProof="0">
                <a:ln>
                  <a:noFill/>
                </a:ln>
                <a:solidFill>
                  <a:srgbClr val="11567C"/>
                </a:solidFill>
                <a:effectLst/>
                <a:uLnTx/>
                <a:uFillTx/>
                <a:latin typeface="Calibri"/>
                <a:ea typeface="+mn-ea"/>
                <a:cs typeface="Calibri"/>
              </a:rPr>
              <a:t>ECOSYSTEM</a:t>
            </a:r>
            <a:r>
              <a:rPr kumimoji="0" sz="1432" b="1" i="0" u="none" strike="noStrike" kern="1200" cap="none" spc="112" normalizeH="0" baseline="0" noProof="0">
                <a:ln>
                  <a:noFill/>
                </a:ln>
                <a:solidFill>
                  <a:srgbClr val="11567C"/>
                </a:solidFill>
                <a:effectLst/>
                <a:uLnTx/>
                <a:uFillTx/>
                <a:latin typeface="Calibri"/>
                <a:ea typeface="+mn-ea"/>
                <a:cs typeface="Calibri"/>
              </a:rPr>
              <a:t> </a:t>
            </a:r>
            <a:r>
              <a:rPr kumimoji="0" sz="1432" b="1" i="0" u="none" strike="noStrike" kern="1200" cap="none" spc="82" normalizeH="0" baseline="0" noProof="0">
                <a:ln>
                  <a:noFill/>
                </a:ln>
                <a:solidFill>
                  <a:srgbClr val="11567C"/>
                </a:solidFill>
                <a:effectLst/>
                <a:uLnTx/>
                <a:uFillTx/>
                <a:latin typeface="Calibri"/>
                <a:ea typeface="+mn-ea"/>
                <a:cs typeface="Calibri"/>
              </a:rPr>
              <a:t>SUSTAINABILITY</a:t>
            </a:r>
            <a:r>
              <a:rPr kumimoji="0" sz="1432" b="1" i="0" u="none" strike="noStrike" kern="1200" cap="none" spc="72" normalizeH="0" baseline="0" noProof="0">
                <a:ln>
                  <a:noFill/>
                </a:ln>
                <a:solidFill>
                  <a:srgbClr val="11567C"/>
                </a:solidFill>
                <a:effectLst/>
                <a:uLnTx/>
                <a:uFillTx/>
                <a:latin typeface="Calibri"/>
                <a:ea typeface="+mn-ea"/>
                <a:cs typeface="Calibri"/>
              </a:rPr>
              <a:t> </a:t>
            </a:r>
            <a:r>
              <a:rPr kumimoji="0" sz="1432" b="1" i="0" u="none" strike="noStrike" kern="1200" cap="none" spc="55" normalizeH="0" baseline="0" noProof="0">
                <a:ln>
                  <a:noFill/>
                </a:ln>
                <a:solidFill>
                  <a:srgbClr val="11567C"/>
                </a:solidFill>
                <a:effectLst/>
                <a:uLnTx/>
                <a:uFillTx/>
                <a:latin typeface="Calibri"/>
                <a:ea typeface="+mn-ea"/>
                <a:cs typeface="Calibri"/>
              </a:rPr>
              <a:t>PROGRAM</a:t>
            </a:r>
            <a:r>
              <a:rPr kumimoji="0" sz="1432" b="1" i="0" u="none" strike="noStrike" kern="1200" cap="none" spc="116" normalizeH="0" baseline="0" noProof="0">
                <a:ln>
                  <a:noFill/>
                </a:ln>
                <a:solidFill>
                  <a:srgbClr val="11567C"/>
                </a:solidFill>
                <a:effectLst/>
                <a:uLnTx/>
                <a:uFillTx/>
                <a:latin typeface="Calibri"/>
                <a:ea typeface="+mn-ea"/>
                <a:cs typeface="Calibri"/>
              </a:rPr>
              <a:t> </a:t>
            </a:r>
            <a:r>
              <a:rPr kumimoji="0" sz="1432" b="1" i="0" u="none" strike="noStrike" kern="1200" cap="none" spc="61" normalizeH="0" baseline="0" noProof="0">
                <a:ln>
                  <a:noFill/>
                </a:ln>
                <a:solidFill>
                  <a:srgbClr val="11567C"/>
                </a:solidFill>
                <a:effectLst/>
                <a:uLnTx/>
                <a:uFillTx/>
                <a:latin typeface="Calibri"/>
                <a:ea typeface="+mn-ea"/>
                <a:cs typeface="Calibri"/>
              </a:rPr>
              <a:t>(NESP)</a:t>
            </a:r>
            <a:endParaRPr kumimoji="0" lang="en-US" sz="1432" b="0" i="0" u="none" strike="noStrike" kern="1200" cap="none" spc="0" normalizeH="0" baseline="0" noProof="0">
              <a:ln>
                <a:noFill/>
              </a:ln>
              <a:solidFill>
                <a:prstClr val="black"/>
              </a:solidFill>
              <a:effectLst/>
              <a:uLnTx/>
              <a:uFillTx/>
              <a:latin typeface="Calibri"/>
              <a:ea typeface="+mn-ea"/>
              <a:cs typeface="Calibri"/>
            </a:endParaRPr>
          </a:p>
          <a:p>
            <a:pPr marL="3464" marR="0" lvl="0" indent="0" algn="ctr" defTabSz="311719" rtl="0" eaLnBrk="1" fontAlgn="auto" latinLnBrk="0" hangingPunct="1">
              <a:lnSpc>
                <a:spcPct val="100000"/>
              </a:lnSpc>
              <a:spcBef>
                <a:spcPts val="0"/>
              </a:spcBef>
              <a:spcAft>
                <a:spcPts val="0"/>
              </a:spcAft>
              <a:buClrTx/>
              <a:buSzTx/>
              <a:buFontTx/>
              <a:buNone/>
              <a:tabLst/>
              <a:defRPr/>
            </a:pPr>
            <a:r>
              <a:rPr kumimoji="0" sz="1227" b="0" i="0" u="none" strike="noStrike" kern="1200" cap="none" spc="0" normalizeH="0" baseline="0" noProof="0">
                <a:ln>
                  <a:noFill/>
                </a:ln>
                <a:solidFill>
                  <a:srgbClr val="5999B0"/>
                </a:solidFill>
                <a:effectLst/>
                <a:uLnTx/>
                <a:uFillTx/>
                <a:latin typeface="Calibri"/>
                <a:ea typeface="+mn-ea"/>
                <a:cs typeface="Calibri"/>
              </a:rPr>
              <a:t>ST.</a:t>
            </a:r>
            <a:r>
              <a:rPr kumimoji="0" sz="1227" b="0" i="0" u="none" strike="noStrike" kern="1200" cap="none" spc="75" normalizeH="0" baseline="0" noProof="0">
                <a:ln>
                  <a:noFill/>
                </a:ln>
                <a:solidFill>
                  <a:srgbClr val="5999B0"/>
                </a:solidFill>
                <a:effectLst/>
                <a:uLnTx/>
                <a:uFillTx/>
                <a:latin typeface="Calibri"/>
                <a:ea typeface="+mn-ea"/>
                <a:cs typeface="Calibri"/>
              </a:rPr>
              <a:t> </a:t>
            </a:r>
            <a:r>
              <a:rPr kumimoji="0" sz="1227" b="0" i="0" u="none" strike="noStrike" kern="1200" cap="none" spc="0" normalizeH="0" baseline="0" noProof="0">
                <a:ln>
                  <a:noFill/>
                </a:ln>
                <a:solidFill>
                  <a:srgbClr val="5999B0"/>
                </a:solidFill>
                <a:effectLst/>
                <a:uLnTx/>
                <a:uFillTx/>
                <a:latin typeface="Calibri"/>
                <a:ea typeface="+mn-ea"/>
                <a:cs typeface="Calibri"/>
              </a:rPr>
              <a:t>PAUL</a:t>
            </a:r>
            <a:r>
              <a:rPr kumimoji="0" sz="1227" b="0" i="0" u="none" strike="noStrike" kern="1200" cap="none" spc="48" normalizeH="0" baseline="0" noProof="0">
                <a:ln>
                  <a:noFill/>
                </a:ln>
                <a:solidFill>
                  <a:srgbClr val="5999B0"/>
                </a:solidFill>
                <a:effectLst/>
                <a:uLnTx/>
                <a:uFillTx/>
                <a:latin typeface="Calibri"/>
                <a:ea typeface="+mn-ea"/>
                <a:cs typeface="Calibri"/>
              </a:rPr>
              <a:t> </a:t>
            </a:r>
            <a:r>
              <a:rPr kumimoji="0" sz="1227" b="0" i="0" u="none" strike="noStrike" kern="1200" cap="none" spc="41" normalizeH="0" baseline="0" noProof="0">
                <a:ln>
                  <a:noFill/>
                </a:ln>
                <a:solidFill>
                  <a:srgbClr val="5999B0"/>
                </a:solidFill>
                <a:effectLst/>
                <a:uLnTx/>
                <a:uFillTx/>
                <a:latin typeface="Calibri"/>
                <a:ea typeface="+mn-ea"/>
                <a:cs typeface="Calibri"/>
              </a:rPr>
              <a:t>DISTRICT-</a:t>
            </a:r>
            <a:r>
              <a:rPr kumimoji="0" sz="1227" b="0" i="0" u="none" strike="noStrike" kern="1200" cap="none" spc="78" normalizeH="0" baseline="0" noProof="0">
                <a:ln>
                  <a:noFill/>
                </a:ln>
                <a:solidFill>
                  <a:srgbClr val="5999B0"/>
                </a:solidFill>
                <a:effectLst/>
                <a:uLnTx/>
                <a:uFillTx/>
                <a:latin typeface="Calibri"/>
                <a:ea typeface="+mn-ea"/>
                <a:cs typeface="Calibri"/>
              </a:rPr>
              <a:t> </a:t>
            </a:r>
            <a:r>
              <a:rPr kumimoji="0" sz="1227" b="0" i="0" u="none" strike="noStrike" kern="1200" cap="none" spc="55" normalizeH="0" baseline="0" noProof="0">
                <a:ln>
                  <a:noFill/>
                </a:ln>
                <a:solidFill>
                  <a:srgbClr val="5999B0"/>
                </a:solidFill>
                <a:effectLst/>
                <a:uLnTx/>
                <a:uFillTx/>
                <a:latin typeface="Calibri"/>
                <a:ea typeface="+mn-ea"/>
                <a:cs typeface="Calibri"/>
              </a:rPr>
              <a:t>ROCK</a:t>
            </a:r>
            <a:r>
              <a:rPr kumimoji="0" sz="1227" b="0" i="0" u="none" strike="noStrike" kern="1200" cap="none" spc="61" normalizeH="0" baseline="0" noProof="0">
                <a:ln>
                  <a:noFill/>
                </a:ln>
                <a:solidFill>
                  <a:srgbClr val="5999B0"/>
                </a:solidFill>
                <a:effectLst/>
                <a:uLnTx/>
                <a:uFillTx/>
                <a:latin typeface="Calibri"/>
                <a:ea typeface="+mn-ea"/>
                <a:cs typeface="Calibri"/>
              </a:rPr>
              <a:t> </a:t>
            </a:r>
            <a:r>
              <a:rPr kumimoji="0" sz="1227" b="0" i="0" u="none" strike="noStrike" kern="1200" cap="none" spc="41" normalizeH="0" baseline="0" noProof="0">
                <a:ln>
                  <a:noFill/>
                </a:ln>
                <a:solidFill>
                  <a:srgbClr val="5999B0"/>
                </a:solidFill>
                <a:effectLst/>
                <a:uLnTx/>
                <a:uFillTx/>
                <a:latin typeface="Calibri"/>
                <a:ea typeface="+mn-ea"/>
                <a:cs typeface="Calibri"/>
              </a:rPr>
              <a:t>ISLAND</a:t>
            </a:r>
            <a:r>
              <a:rPr kumimoji="0" sz="1227" b="0" i="0" u="none" strike="noStrike" kern="1200" cap="none" spc="78" normalizeH="0" baseline="0" noProof="0">
                <a:ln>
                  <a:noFill/>
                </a:ln>
                <a:solidFill>
                  <a:srgbClr val="5999B0"/>
                </a:solidFill>
                <a:effectLst/>
                <a:uLnTx/>
                <a:uFillTx/>
                <a:latin typeface="Calibri"/>
                <a:ea typeface="+mn-ea"/>
                <a:cs typeface="Calibri"/>
              </a:rPr>
              <a:t> </a:t>
            </a:r>
            <a:r>
              <a:rPr kumimoji="0" sz="1227" b="0" i="0" u="none" strike="noStrike" kern="1200" cap="none" spc="44" normalizeH="0" baseline="0" noProof="0">
                <a:ln>
                  <a:noFill/>
                </a:ln>
                <a:solidFill>
                  <a:srgbClr val="5999B0"/>
                </a:solidFill>
                <a:effectLst/>
                <a:uLnTx/>
                <a:uFillTx/>
                <a:latin typeface="Calibri"/>
                <a:ea typeface="+mn-ea"/>
                <a:cs typeface="Calibri"/>
              </a:rPr>
              <a:t>DISTRICT</a:t>
            </a:r>
            <a:r>
              <a:rPr kumimoji="0" sz="1227" b="0" i="0" u="none" strike="noStrike" kern="1200" cap="none" spc="48" normalizeH="0" baseline="0" noProof="0">
                <a:ln>
                  <a:noFill/>
                </a:ln>
                <a:solidFill>
                  <a:srgbClr val="5999B0"/>
                </a:solidFill>
                <a:effectLst/>
                <a:uLnTx/>
                <a:uFillTx/>
                <a:latin typeface="Calibri"/>
                <a:ea typeface="+mn-ea"/>
                <a:cs typeface="Calibri"/>
              </a:rPr>
              <a:t> </a:t>
            </a:r>
            <a:r>
              <a:rPr kumimoji="0" sz="1227" b="0" i="0" u="none" strike="noStrike" kern="1200" cap="none" spc="99" normalizeH="0" baseline="0" noProof="0">
                <a:ln>
                  <a:noFill/>
                </a:ln>
                <a:solidFill>
                  <a:srgbClr val="5999B0"/>
                </a:solidFill>
                <a:effectLst/>
                <a:uLnTx/>
                <a:uFillTx/>
                <a:latin typeface="Calibri"/>
                <a:ea typeface="+mn-ea"/>
                <a:cs typeface="Calibri"/>
              </a:rPr>
              <a:t>-</a:t>
            </a:r>
            <a:r>
              <a:rPr kumimoji="0" sz="1227" b="0" i="0" u="none" strike="noStrike" kern="1200" cap="none" spc="75" normalizeH="0" baseline="0" noProof="0">
                <a:ln>
                  <a:noFill/>
                </a:ln>
                <a:solidFill>
                  <a:srgbClr val="5999B0"/>
                </a:solidFill>
                <a:effectLst/>
                <a:uLnTx/>
                <a:uFillTx/>
                <a:latin typeface="Calibri"/>
                <a:ea typeface="+mn-ea"/>
                <a:cs typeface="Calibri"/>
              </a:rPr>
              <a:t> </a:t>
            </a:r>
            <a:r>
              <a:rPr kumimoji="0" sz="1227" b="0" i="0" u="none" strike="noStrike" kern="1200" cap="none" spc="0" normalizeH="0" baseline="0" noProof="0">
                <a:ln>
                  <a:noFill/>
                </a:ln>
                <a:solidFill>
                  <a:srgbClr val="5999B0"/>
                </a:solidFill>
                <a:effectLst/>
                <a:uLnTx/>
                <a:uFillTx/>
                <a:latin typeface="Calibri"/>
                <a:ea typeface="+mn-ea"/>
                <a:cs typeface="Calibri"/>
              </a:rPr>
              <a:t>ST.</a:t>
            </a:r>
            <a:r>
              <a:rPr kumimoji="0" sz="1227" b="0" i="0" u="none" strike="noStrike" kern="1200" cap="none" spc="78" normalizeH="0" baseline="0" noProof="0">
                <a:ln>
                  <a:noFill/>
                </a:ln>
                <a:solidFill>
                  <a:srgbClr val="5999B0"/>
                </a:solidFill>
                <a:effectLst/>
                <a:uLnTx/>
                <a:uFillTx/>
                <a:latin typeface="Calibri"/>
                <a:ea typeface="+mn-ea"/>
                <a:cs typeface="Calibri"/>
              </a:rPr>
              <a:t> </a:t>
            </a:r>
            <a:r>
              <a:rPr kumimoji="0" sz="1227" b="0" i="0" u="none" strike="noStrike" kern="1200" cap="none" spc="0" normalizeH="0" baseline="0" noProof="0">
                <a:ln>
                  <a:noFill/>
                </a:ln>
                <a:solidFill>
                  <a:srgbClr val="5999B0"/>
                </a:solidFill>
                <a:effectLst/>
                <a:uLnTx/>
                <a:uFillTx/>
                <a:latin typeface="Calibri"/>
                <a:ea typeface="+mn-ea"/>
                <a:cs typeface="Calibri"/>
              </a:rPr>
              <a:t>LOUIS</a:t>
            </a:r>
            <a:r>
              <a:rPr kumimoji="0" sz="1227" b="0" i="0" u="none" strike="noStrike" kern="1200" cap="none" spc="78" normalizeH="0" baseline="0" noProof="0">
                <a:ln>
                  <a:noFill/>
                </a:ln>
                <a:solidFill>
                  <a:srgbClr val="5999B0"/>
                </a:solidFill>
                <a:effectLst/>
                <a:uLnTx/>
                <a:uFillTx/>
                <a:latin typeface="Calibri"/>
                <a:ea typeface="+mn-ea"/>
                <a:cs typeface="Calibri"/>
              </a:rPr>
              <a:t> </a:t>
            </a:r>
            <a:r>
              <a:rPr kumimoji="0" sz="1227" b="0" i="0" u="none" strike="noStrike" kern="1200" cap="none" spc="37" normalizeH="0" baseline="0" noProof="0">
                <a:ln>
                  <a:noFill/>
                </a:ln>
                <a:solidFill>
                  <a:srgbClr val="5999B0"/>
                </a:solidFill>
                <a:effectLst/>
                <a:uLnTx/>
                <a:uFillTx/>
                <a:latin typeface="Calibri"/>
                <a:ea typeface="+mn-ea"/>
                <a:cs typeface="Calibri"/>
              </a:rPr>
              <a:t>DISTRICT</a:t>
            </a:r>
            <a:endParaRPr kumimoji="0" lang="en-US" sz="1227" b="0" i="0" u="none" strike="noStrike" kern="1200" cap="none" spc="0" normalizeH="0" baseline="0" noProof="0">
              <a:ln>
                <a:noFill/>
              </a:ln>
              <a:solidFill>
                <a:prstClr val="black"/>
              </a:solidFill>
              <a:effectLst/>
              <a:uLnTx/>
              <a:uFillTx/>
              <a:latin typeface="Calibri"/>
              <a:ea typeface="+mn-ea"/>
              <a:cs typeface="Calibri"/>
            </a:endParaRPr>
          </a:p>
        </p:txBody>
      </p:sp>
      <p:sp>
        <p:nvSpPr>
          <p:cNvPr id="7" name="object 3">
            <a:extLst>
              <a:ext uri="{FF2B5EF4-FFF2-40B4-BE49-F238E27FC236}">
                <a16:creationId xmlns:a16="http://schemas.microsoft.com/office/drawing/2014/main" id="{63F60993-DD25-3309-561E-4924D2DADE53}"/>
              </a:ext>
            </a:extLst>
          </p:cNvPr>
          <p:cNvSpPr txBox="1"/>
          <p:nvPr/>
        </p:nvSpPr>
        <p:spPr>
          <a:xfrm>
            <a:off x="1108355" y="650488"/>
            <a:ext cx="9983940" cy="220340"/>
          </a:xfrm>
          <a:prstGeom prst="rect">
            <a:avLst/>
          </a:prstGeom>
          <a:solidFill>
            <a:srgbClr val="11567C"/>
          </a:solidFill>
        </p:spPr>
        <p:txBody>
          <a:bodyPr vert="horz" wrap="square" lIns="0" tIns="0" rIns="0" bIns="0" rtlCol="0" anchor="t">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27275" marR="0" lvl="0" indent="0" algn="ctr" defTabSz="311719" rtl="0" eaLnBrk="1" fontAlgn="auto" latinLnBrk="0" hangingPunct="1">
              <a:lnSpc>
                <a:spcPct val="100000"/>
              </a:lnSpc>
              <a:spcBef>
                <a:spcPts val="0"/>
              </a:spcBef>
              <a:spcAft>
                <a:spcPts val="0"/>
              </a:spcAft>
              <a:buClrTx/>
              <a:buSzTx/>
              <a:buFontTx/>
              <a:buNone/>
              <a:tabLst/>
              <a:defRPr/>
            </a:pPr>
            <a:r>
              <a:rPr kumimoji="0" lang="en-US" sz="1432" b="1" i="0" u="none" strike="noStrike" kern="1200" cap="none" spc="181" normalizeH="0" baseline="0" noProof="0">
                <a:ln>
                  <a:noFill/>
                </a:ln>
                <a:solidFill>
                  <a:srgbClr val="FFFFFF"/>
                </a:solidFill>
                <a:effectLst/>
                <a:uLnTx/>
                <a:uFillTx/>
                <a:latin typeface="Calibri"/>
                <a:ea typeface="+mn-ea"/>
                <a:cs typeface="Calibri"/>
              </a:rPr>
              <a:t>LOCK AND DAM 22 FISH PASSAGE- CONSTRUCTION PROGRESS</a:t>
            </a:r>
            <a:endParaRPr kumimoji="0" lang="en-US" sz="1432" b="0" i="0" u="none" strike="noStrike" kern="1200" cap="none" spc="0" normalizeH="0" baseline="0" noProof="0">
              <a:ln>
                <a:noFill/>
              </a:ln>
              <a:solidFill>
                <a:prstClr val="black"/>
              </a:solidFill>
              <a:effectLst/>
              <a:uLnTx/>
              <a:uFillTx/>
              <a:latin typeface="Calibri"/>
              <a:ea typeface="+mn-ea"/>
              <a:cs typeface="Calibri"/>
            </a:endParaRPr>
          </a:p>
        </p:txBody>
      </p:sp>
      <p:pic>
        <p:nvPicPr>
          <p:cNvPr id="8" name="object 58">
            <a:extLst>
              <a:ext uri="{FF2B5EF4-FFF2-40B4-BE49-F238E27FC236}">
                <a16:creationId xmlns:a16="http://schemas.microsoft.com/office/drawing/2014/main" id="{2C6B4A59-5875-383F-2E09-F1A3AB86A431}"/>
              </a:ext>
            </a:extLst>
          </p:cNvPr>
          <p:cNvPicPr/>
          <p:nvPr/>
        </p:nvPicPr>
        <p:blipFill>
          <a:blip r:embed="rId3" cstate="print"/>
          <a:stretch>
            <a:fillRect/>
          </a:stretch>
        </p:blipFill>
        <p:spPr>
          <a:xfrm>
            <a:off x="1108355" y="145462"/>
            <a:ext cx="614120" cy="467582"/>
          </a:xfrm>
          <a:prstGeom prst="rect">
            <a:avLst/>
          </a:prstGeom>
        </p:spPr>
      </p:pic>
      <p:sp>
        <p:nvSpPr>
          <p:cNvPr id="9" name="Date Placeholder 1">
            <a:extLst>
              <a:ext uri="{FF2B5EF4-FFF2-40B4-BE49-F238E27FC236}">
                <a16:creationId xmlns:a16="http://schemas.microsoft.com/office/drawing/2014/main" id="{1D718F6E-E3CF-2B3D-6FEA-0D823C44D260}"/>
              </a:ext>
            </a:extLst>
          </p:cNvPr>
          <p:cNvSpPr txBox="1">
            <a:spLocks/>
          </p:cNvSpPr>
          <p:nvPr/>
        </p:nvSpPr>
        <p:spPr>
          <a:xfrm>
            <a:off x="10287178" y="398663"/>
            <a:ext cx="952322" cy="365125"/>
          </a:xfrm>
          <a:prstGeom prst="rect">
            <a:avLst/>
          </a:prstGeom>
        </p:spPr>
        <p:txBody>
          <a:bodyPr vert="horz" lIns="62345" tIns="31173" rIns="62345" bIns="31173" rtlCol="0" anchor="ct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r>
              <a:rPr kumimoji="0" lang="en-US" sz="818" b="1"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As of </a:t>
            </a:r>
            <a:fld id="{F8230E51-FBC1-49D4-A05C-6F704DC34481}" type="datetime5">
              <a:rPr kumimoji="0" lang="en-US" sz="818" b="1" i="0" u="none" strike="noStrike" kern="1200" cap="none" spc="0" normalizeH="0" baseline="0" noProof="0" dirty="0" smtClean="0">
                <a:ln>
                  <a:noFill/>
                </a:ln>
                <a:solidFill>
                  <a:prstClr val="black"/>
                </a:solidFill>
                <a:effectLst/>
                <a:uLnTx/>
                <a:uFillTx/>
                <a:latin typeface="Calibri" panose="020F0502020204030204" pitchFamily="34" charset="0"/>
                <a:ea typeface="+mn-ea"/>
                <a:cs typeface="Calibri" panose="020F0502020204030204" pitchFamily="34" charset="0"/>
              </a:rPr>
              <a:pPr marL="0" marR="0" lvl="0" indent="0" algn="l" defTabSz="311719" rtl="0" eaLnBrk="1" fontAlgn="auto" latinLnBrk="0" hangingPunct="1">
                <a:lnSpc>
                  <a:spcPct val="100000"/>
                </a:lnSpc>
                <a:spcBef>
                  <a:spcPts val="0"/>
                </a:spcBef>
                <a:spcAft>
                  <a:spcPts val="0"/>
                </a:spcAft>
                <a:buClrTx/>
                <a:buSzTx/>
                <a:buFontTx/>
                <a:buNone/>
                <a:tabLst/>
                <a:defRPr/>
              </a:pPr>
              <a:t>28-Jul-26</a:t>
            </a:fld>
            <a:endParaRPr kumimoji="0" lang="en-US" sz="818" b="1"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5" name="TextBox 4">
            <a:extLst>
              <a:ext uri="{FF2B5EF4-FFF2-40B4-BE49-F238E27FC236}">
                <a16:creationId xmlns:a16="http://schemas.microsoft.com/office/drawing/2014/main" id="{5DF246BE-1B1E-55E0-FE60-009534C2DAA0}"/>
              </a:ext>
            </a:extLst>
          </p:cNvPr>
          <p:cNvSpPr txBox="1"/>
          <p:nvPr/>
        </p:nvSpPr>
        <p:spPr>
          <a:xfrm>
            <a:off x="7862886" y="6514108"/>
            <a:ext cx="3292688" cy="232821"/>
          </a:xfrm>
          <a:prstGeom prst="rect">
            <a:avLst/>
          </a:prstGeom>
          <a:noFill/>
        </p:spPr>
        <p:txBody>
          <a:bodyPr wrap="square"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algn="ctr"/>
            <a:r>
              <a:rPr lang="en-US" sz="913" b="1">
                <a:solidFill>
                  <a:srgbClr val="11567C"/>
                </a:solidFill>
              </a:rPr>
              <a:t>Mooring Dolphin</a:t>
            </a:r>
          </a:p>
        </p:txBody>
      </p:sp>
      <p:sp>
        <p:nvSpPr>
          <p:cNvPr id="13" name="TextBox 12">
            <a:extLst>
              <a:ext uri="{FF2B5EF4-FFF2-40B4-BE49-F238E27FC236}">
                <a16:creationId xmlns:a16="http://schemas.microsoft.com/office/drawing/2014/main" id="{D821C605-486F-4753-34DC-9E2D8EB6B601}"/>
              </a:ext>
            </a:extLst>
          </p:cNvPr>
          <p:cNvSpPr txBox="1"/>
          <p:nvPr/>
        </p:nvSpPr>
        <p:spPr>
          <a:xfrm>
            <a:off x="1108355" y="6463360"/>
            <a:ext cx="2862521" cy="232821"/>
          </a:xfrm>
          <a:prstGeom prst="rect">
            <a:avLst/>
          </a:prstGeom>
          <a:noFill/>
        </p:spPr>
        <p:txBody>
          <a:bodyPr wrap="square"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algn="ctr"/>
            <a:r>
              <a:rPr lang="en-US" sz="913" b="1">
                <a:solidFill>
                  <a:srgbClr val="11567C"/>
                </a:solidFill>
              </a:rPr>
              <a:t>Bridge</a:t>
            </a:r>
          </a:p>
        </p:txBody>
      </p:sp>
      <p:sp>
        <p:nvSpPr>
          <p:cNvPr id="18" name="TextBox 17">
            <a:extLst>
              <a:ext uri="{FF2B5EF4-FFF2-40B4-BE49-F238E27FC236}">
                <a16:creationId xmlns:a16="http://schemas.microsoft.com/office/drawing/2014/main" id="{6E28CEA1-818F-490C-1644-DA6429EC2AD6}"/>
              </a:ext>
            </a:extLst>
          </p:cNvPr>
          <p:cNvSpPr txBox="1"/>
          <p:nvPr/>
        </p:nvSpPr>
        <p:spPr>
          <a:xfrm>
            <a:off x="1238333" y="3872202"/>
            <a:ext cx="9639059" cy="232821"/>
          </a:xfrm>
          <a:prstGeom prst="rect">
            <a:avLst/>
          </a:prstGeom>
          <a:noFill/>
        </p:spPr>
        <p:txBody>
          <a:bodyPr wrap="square"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algn="ctr"/>
            <a:r>
              <a:rPr lang="en-US" sz="913" b="1">
                <a:solidFill>
                  <a:srgbClr val="11567C"/>
                </a:solidFill>
              </a:rPr>
              <a:t>June 2026</a:t>
            </a:r>
          </a:p>
        </p:txBody>
      </p:sp>
      <p:sp>
        <p:nvSpPr>
          <p:cNvPr id="27" name="TextBox 26">
            <a:extLst>
              <a:ext uri="{FF2B5EF4-FFF2-40B4-BE49-F238E27FC236}">
                <a16:creationId xmlns:a16="http://schemas.microsoft.com/office/drawing/2014/main" id="{FE875FF5-88D0-91E5-ED09-B5C0E280B668}"/>
              </a:ext>
            </a:extLst>
          </p:cNvPr>
          <p:cNvSpPr txBox="1"/>
          <p:nvPr/>
        </p:nvSpPr>
        <p:spPr>
          <a:xfrm>
            <a:off x="4329115" y="6463360"/>
            <a:ext cx="3292688" cy="232821"/>
          </a:xfrm>
          <a:prstGeom prst="rect">
            <a:avLst/>
          </a:prstGeom>
          <a:noFill/>
        </p:spPr>
        <p:txBody>
          <a:bodyPr wrap="square"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algn="ctr"/>
            <a:r>
              <a:rPr lang="en-US" sz="913" b="1">
                <a:solidFill>
                  <a:srgbClr val="11567C"/>
                </a:solidFill>
              </a:rPr>
              <a:t>Debris Boom Pier Cages</a:t>
            </a:r>
          </a:p>
        </p:txBody>
      </p:sp>
      <p:pic>
        <p:nvPicPr>
          <p:cNvPr id="2" name="Picture 1" descr="A body of water with a crane in the background&#10;&#10;AI-generated content may be incorrect.">
            <a:extLst>
              <a:ext uri="{FF2B5EF4-FFF2-40B4-BE49-F238E27FC236}">
                <a16:creationId xmlns:a16="http://schemas.microsoft.com/office/drawing/2014/main" id="{D0263CBE-6E0B-CCD3-3752-EF43DDAF172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87908" y="956229"/>
            <a:ext cx="8216184" cy="2893934"/>
          </a:xfrm>
          <a:prstGeom prst="rect">
            <a:avLst/>
          </a:prstGeom>
          <a:ln>
            <a:solidFill>
              <a:schemeClr val="tx1"/>
            </a:solidFill>
          </a:ln>
          <a:effectLst>
            <a:outerShdw blurRad="50800" dist="38100" dir="2700000" algn="tl" rotWithShape="0">
              <a:prstClr val="black">
                <a:alpha val="40000"/>
              </a:prstClr>
            </a:outerShdw>
          </a:effectLst>
        </p:spPr>
      </p:pic>
      <p:pic>
        <p:nvPicPr>
          <p:cNvPr id="3" name="Picture 2" descr="A picture containing sky, outdoor, yellow, transport&#10;&#10;AI-generated content may be incorrect.">
            <a:extLst>
              <a:ext uri="{FF2B5EF4-FFF2-40B4-BE49-F238E27FC236}">
                <a16:creationId xmlns:a16="http://schemas.microsoft.com/office/drawing/2014/main" id="{AFE71876-2125-BA75-AF5E-07605D56F14E}"/>
              </a:ext>
            </a:extLst>
          </p:cNvPr>
          <p:cNvPicPr>
            <a:picLocks noChangeAspect="1"/>
          </p:cNvPicPr>
          <p:nvPr/>
        </p:nvPicPr>
        <p:blipFill>
          <a:blip r:embed="rId5" cstate="print">
            <a:extLst>
              <a:ext uri="{28A0092B-C50C-407E-A947-70E740481C1C}">
                <a14:useLocalDpi xmlns:a14="http://schemas.microsoft.com/office/drawing/2010/main" val="0"/>
              </a:ext>
            </a:extLst>
          </a:blip>
          <a:srcRect l="38014" t="14843" r="10370" b="-32"/>
          <a:stretch>
            <a:fillRect/>
          </a:stretch>
        </p:blipFill>
        <p:spPr>
          <a:xfrm rot="5400000">
            <a:off x="1386953" y="3840583"/>
            <a:ext cx="2343090" cy="2900285"/>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a:extLst>
              <a:ext uri="{FF2B5EF4-FFF2-40B4-BE49-F238E27FC236}">
                <a16:creationId xmlns:a16="http://schemas.microsoft.com/office/drawing/2014/main" id="{654B4EB3-5BFA-755D-CA73-4894CA8DEE70}"/>
              </a:ext>
            </a:extLst>
          </p:cNvPr>
          <p:cNvPicPr>
            <a:picLocks noChangeAspect="1"/>
          </p:cNvPicPr>
          <p:nvPr/>
        </p:nvPicPr>
        <p:blipFill>
          <a:blip r:embed="rId6">
            <a:extLst>
              <a:ext uri="{28A0092B-C50C-407E-A947-70E740481C1C}">
                <a14:useLocalDpi xmlns:a14="http://schemas.microsoft.com/office/drawing/2010/main" val="0"/>
              </a:ext>
            </a:extLst>
          </a:blip>
          <a:srcRect t="10317" b="34087"/>
          <a:stretch>
            <a:fillRect/>
          </a:stretch>
        </p:blipFill>
        <p:spPr>
          <a:xfrm>
            <a:off x="4366880" y="4120270"/>
            <a:ext cx="3183588" cy="2343090"/>
          </a:xfrm>
          <a:prstGeom prst="rect">
            <a:avLst/>
          </a:prstGeom>
          <a:ln>
            <a:solidFill>
              <a:schemeClr val="tx1"/>
            </a:solidFill>
          </a:ln>
          <a:effectLst>
            <a:outerShdw blurRad="50800" dist="38100" dir="2700000" algn="tl" rotWithShape="0">
              <a:prstClr val="black">
                <a:alpha val="40000"/>
              </a:prstClr>
            </a:outerShdw>
          </a:effectLst>
        </p:spPr>
      </p:pic>
      <p:pic>
        <p:nvPicPr>
          <p:cNvPr id="11" name="Picture 10" descr="A picture containing outdoor, sky, water, boat&#10;&#10;AI-generated content may be incorrect.">
            <a:extLst>
              <a:ext uri="{FF2B5EF4-FFF2-40B4-BE49-F238E27FC236}">
                <a16:creationId xmlns:a16="http://schemas.microsoft.com/office/drawing/2014/main" id="{79DF57D8-FF6C-C583-3F17-3FAFDEAC09D5}"/>
              </a:ext>
            </a:extLst>
          </p:cNvPr>
          <p:cNvPicPr>
            <a:picLocks noChangeAspect="1"/>
          </p:cNvPicPr>
          <p:nvPr/>
        </p:nvPicPr>
        <p:blipFill>
          <a:blip r:embed="rId7" cstate="print">
            <a:extLst>
              <a:ext uri="{28A0092B-C50C-407E-A947-70E740481C1C}">
                <a14:useLocalDpi xmlns:a14="http://schemas.microsoft.com/office/drawing/2010/main" val="0"/>
              </a:ext>
            </a:extLst>
          </a:blip>
          <a:srcRect l="25120" t="3728" b="22756"/>
          <a:stretch>
            <a:fillRect/>
          </a:stretch>
        </p:blipFill>
        <p:spPr>
          <a:xfrm>
            <a:off x="7908708" y="4118090"/>
            <a:ext cx="3183588" cy="2344180"/>
          </a:xfrm>
          <a:prstGeom prst="rect">
            <a:avLst/>
          </a:prstGeom>
          <a:ln>
            <a:solidFill>
              <a:schemeClr val="tx1"/>
            </a:solidFill>
          </a:ln>
          <a:effectLst>
            <a:outerShdw blurRad="50800" dist="38100" dir="2700000" algn="tl" rotWithShape="0">
              <a:prstClr val="black">
                <a:alpha val="40000"/>
              </a:prstClr>
            </a:outerShdw>
          </a:effectLst>
        </p:spPr>
      </p:pic>
      <p:sp>
        <p:nvSpPr>
          <p:cNvPr id="10" name="Slide Number Placeholder 16">
            <a:extLst>
              <a:ext uri="{FF2B5EF4-FFF2-40B4-BE49-F238E27FC236}">
                <a16:creationId xmlns:a16="http://schemas.microsoft.com/office/drawing/2014/main" id="{A8012A44-CDA5-5D43-7326-3B352268AF92}"/>
              </a:ext>
            </a:extLst>
          </p:cNvPr>
          <p:cNvSpPr>
            <a:spLocks noGrp="1"/>
          </p:cNvSpPr>
          <p:nvPr>
            <p:ph type="sldNum" sz="quarter" idx="4294967295"/>
          </p:nvPr>
        </p:nvSpPr>
        <p:spPr>
          <a:xfrm>
            <a:off x="11763375" y="6540500"/>
            <a:ext cx="428625" cy="3175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A37824-BB8D-4799-9845-F5B47B5E45C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238084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C42A8E-A2F3-3415-0211-FDB7065D4D13}"/>
            </a:ext>
          </a:extLst>
        </p:cNvPr>
        <p:cNvGrpSpPr/>
        <p:nvPr/>
      </p:nvGrpSpPr>
      <p:grpSpPr>
        <a:xfrm>
          <a:off x="0" y="0"/>
          <a:ext cx="0" cy="0"/>
          <a:chOff x="0" y="0"/>
          <a:chExt cx="0" cy="0"/>
        </a:xfrm>
      </p:grpSpPr>
      <p:pic>
        <p:nvPicPr>
          <p:cNvPr id="44" name="Picture 43">
            <a:extLst>
              <a:ext uri="{FF2B5EF4-FFF2-40B4-BE49-F238E27FC236}">
                <a16:creationId xmlns:a16="http://schemas.microsoft.com/office/drawing/2014/main" id="{529748DC-CD31-AECA-A47B-F96500EAF4F9}"/>
              </a:ext>
            </a:extLst>
          </p:cNvPr>
          <p:cNvPicPr>
            <a:picLocks noChangeAspect="1"/>
          </p:cNvPicPr>
          <p:nvPr/>
        </p:nvPicPr>
        <p:blipFill>
          <a:blip r:embed="rId3"/>
          <a:stretch>
            <a:fillRect/>
          </a:stretch>
        </p:blipFill>
        <p:spPr>
          <a:xfrm>
            <a:off x="609599" y="0"/>
            <a:ext cx="10972801" cy="6858000"/>
          </a:xfrm>
          <a:prstGeom prst="rect">
            <a:avLst/>
          </a:prstGeom>
        </p:spPr>
      </p:pic>
      <p:sp>
        <p:nvSpPr>
          <p:cNvPr id="4" name="object 2">
            <a:extLst>
              <a:ext uri="{FF2B5EF4-FFF2-40B4-BE49-F238E27FC236}">
                <a16:creationId xmlns:a16="http://schemas.microsoft.com/office/drawing/2014/main" id="{24C49189-9650-EF36-C219-6AC782206D9E}"/>
              </a:ext>
            </a:extLst>
          </p:cNvPr>
          <p:cNvSpPr txBox="1">
            <a:spLocks noGrp="1" noRot="1" noMove="1" noResize="1" noEditPoints="1" noAdjustHandles="1" noChangeArrowheads="1" noChangeShapeType="1"/>
          </p:cNvSpPr>
          <p:nvPr/>
        </p:nvSpPr>
        <p:spPr>
          <a:xfrm>
            <a:off x="3268150" y="246041"/>
            <a:ext cx="5522335" cy="417946"/>
          </a:xfrm>
          <a:prstGeom prst="rect">
            <a:avLst/>
          </a:prstGeom>
        </p:spPr>
        <p:txBody>
          <a:bodyPr vert="horz" wrap="square" lIns="0" tIns="8659" rIns="0" bIns="0" rtlCol="0" anchor="t">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ctr" defTabSz="311719" rtl="0" eaLnBrk="1" fontAlgn="auto" latinLnBrk="0" hangingPunct="1">
              <a:lnSpc>
                <a:spcPct val="100000"/>
              </a:lnSpc>
              <a:spcBef>
                <a:spcPts val="68"/>
              </a:spcBef>
              <a:spcAft>
                <a:spcPts val="0"/>
              </a:spcAft>
              <a:buClrTx/>
              <a:buSzTx/>
              <a:buFontTx/>
              <a:buNone/>
              <a:tabLst/>
              <a:defRPr/>
            </a:pPr>
            <a:r>
              <a:rPr kumimoji="0" sz="1432" b="1" i="0" u="none" strike="noStrike" kern="1200" cap="none" spc="37" normalizeH="0" baseline="0" noProof="0">
                <a:ln>
                  <a:noFill/>
                </a:ln>
                <a:solidFill>
                  <a:srgbClr val="11567C"/>
                </a:solidFill>
                <a:effectLst/>
                <a:uLnTx/>
                <a:uFillTx/>
                <a:latin typeface="Calibri"/>
                <a:ea typeface="+mn-ea"/>
                <a:cs typeface="Calibri"/>
              </a:rPr>
              <a:t>NAVIGATION</a:t>
            </a:r>
            <a:r>
              <a:rPr kumimoji="0" sz="1432" b="1" i="0" u="none" strike="noStrike" kern="1200" cap="none" spc="75" normalizeH="0" baseline="0" noProof="0">
                <a:ln>
                  <a:noFill/>
                </a:ln>
                <a:solidFill>
                  <a:srgbClr val="11567C"/>
                </a:solidFill>
                <a:effectLst/>
                <a:uLnTx/>
                <a:uFillTx/>
                <a:latin typeface="Calibri"/>
                <a:ea typeface="+mn-ea"/>
                <a:cs typeface="Calibri"/>
              </a:rPr>
              <a:t> </a:t>
            </a:r>
            <a:r>
              <a:rPr kumimoji="0" sz="1432" b="1" i="0" u="none" strike="noStrike" kern="1200" cap="none" spc="48" normalizeH="0" baseline="0" noProof="0">
                <a:ln>
                  <a:noFill/>
                </a:ln>
                <a:solidFill>
                  <a:srgbClr val="11567C"/>
                </a:solidFill>
                <a:effectLst/>
                <a:uLnTx/>
                <a:uFillTx/>
                <a:latin typeface="Calibri"/>
                <a:ea typeface="+mn-ea"/>
                <a:cs typeface="Calibri"/>
              </a:rPr>
              <a:t>AND</a:t>
            </a:r>
            <a:r>
              <a:rPr kumimoji="0" sz="1432" b="1" i="0" u="none" strike="noStrike" kern="1200" cap="none" spc="116" normalizeH="0" baseline="0" noProof="0">
                <a:ln>
                  <a:noFill/>
                </a:ln>
                <a:solidFill>
                  <a:srgbClr val="11567C"/>
                </a:solidFill>
                <a:effectLst/>
                <a:uLnTx/>
                <a:uFillTx/>
                <a:latin typeface="Calibri"/>
                <a:ea typeface="+mn-ea"/>
                <a:cs typeface="Calibri"/>
              </a:rPr>
              <a:t> </a:t>
            </a:r>
            <a:r>
              <a:rPr kumimoji="0" sz="1432" b="1" i="0" u="none" strike="noStrike" kern="1200" cap="none" spc="82" normalizeH="0" baseline="0" noProof="0">
                <a:ln>
                  <a:noFill/>
                </a:ln>
                <a:solidFill>
                  <a:srgbClr val="11567C"/>
                </a:solidFill>
                <a:effectLst/>
                <a:uLnTx/>
                <a:uFillTx/>
                <a:latin typeface="Calibri"/>
                <a:ea typeface="+mn-ea"/>
                <a:cs typeface="Calibri"/>
              </a:rPr>
              <a:t>ECOSYSTEM</a:t>
            </a:r>
            <a:r>
              <a:rPr kumimoji="0" sz="1432" b="1" i="0" u="none" strike="noStrike" kern="1200" cap="none" spc="112" normalizeH="0" baseline="0" noProof="0">
                <a:ln>
                  <a:noFill/>
                </a:ln>
                <a:solidFill>
                  <a:srgbClr val="11567C"/>
                </a:solidFill>
                <a:effectLst/>
                <a:uLnTx/>
                <a:uFillTx/>
                <a:latin typeface="Calibri"/>
                <a:ea typeface="+mn-ea"/>
                <a:cs typeface="Calibri"/>
              </a:rPr>
              <a:t> </a:t>
            </a:r>
            <a:r>
              <a:rPr kumimoji="0" sz="1432" b="1" i="0" u="none" strike="noStrike" kern="1200" cap="none" spc="82" normalizeH="0" baseline="0" noProof="0">
                <a:ln>
                  <a:noFill/>
                </a:ln>
                <a:solidFill>
                  <a:srgbClr val="11567C"/>
                </a:solidFill>
                <a:effectLst/>
                <a:uLnTx/>
                <a:uFillTx/>
                <a:latin typeface="Calibri"/>
                <a:ea typeface="+mn-ea"/>
                <a:cs typeface="Calibri"/>
              </a:rPr>
              <a:t>SUSTAINABILITY</a:t>
            </a:r>
            <a:r>
              <a:rPr kumimoji="0" sz="1432" b="1" i="0" u="none" strike="noStrike" kern="1200" cap="none" spc="72" normalizeH="0" baseline="0" noProof="0">
                <a:ln>
                  <a:noFill/>
                </a:ln>
                <a:solidFill>
                  <a:srgbClr val="11567C"/>
                </a:solidFill>
                <a:effectLst/>
                <a:uLnTx/>
                <a:uFillTx/>
                <a:latin typeface="Calibri"/>
                <a:ea typeface="+mn-ea"/>
                <a:cs typeface="Calibri"/>
              </a:rPr>
              <a:t> </a:t>
            </a:r>
            <a:r>
              <a:rPr kumimoji="0" sz="1432" b="1" i="0" u="none" strike="noStrike" kern="1200" cap="none" spc="55" normalizeH="0" baseline="0" noProof="0">
                <a:ln>
                  <a:noFill/>
                </a:ln>
                <a:solidFill>
                  <a:srgbClr val="11567C"/>
                </a:solidFill>
                <a:effectLst/>
                <a:uLnTx/>
                <a:uFillTx/>
                <a:latin typeface="Calibri"/>
                <a:ea typeface="+mn-ea"/>
                <a:cs typeface="Calibri"/>
              </a:rPr>
              <a:t>PROGRAM</a:t>
            </a:r>
            <a:r>
              <a:rPr kumimoji="0" sz="1432" b="1" i="0" u="none" strike="noStrike" kern="1200" cap="none" spc="116" normalizeH="0" baseline="0" noProof="0">
                <a:ln>
                  <a:noFill/>
                </a:ln>
                <a:solidFill>
                  <a:srgbClr val="11567C"/>
                </a:solidFill>
                <a:effectLst/>
                <a:uLnTx/>
                <a:uFillTx/>
                <a:latin typeface="Calibri"/>
                <a:ea typeface="+mn-ea"/>
                <a:cs typeface="Calibri"/>
              </a:rPr>
              <a:t> </a:t>
            </a:r>
            <a:r>
              <a:rPr kumimoji="0" sz="1432" b="1" i="0" u="none" strike="noStrike" kern="1200" cap="none" spc="61" normalizeH="0" baseline="0" noProof="0">
                <a:ln>
                  <a:noFill/>
                </a:ln>
                <a:solidFill>
                  <a:srgbClr val="11567C"/>
                </a:solidFill>
                <a:effectLst/>
                <a:uLnTx/>
                <a:uFillTx/>
                <a:latin typeface="Calibri"/>
                <a:ea typeface="+mn-ea"/>
                <a:cs typeface="Calibri"/>
              </a:rPr>
              <a:t>(NESP)</a:t>
            </a:r>
            <a:endParaRPr kumimoji="0" lang="en-US" sz="1432" b="0" i="0" u="none" strike="noStrike" kern="1200" cap="none" spc="0" normalizeH="0" baseline="0" noProof="0">
              <a:ln>
                <a:noFill/>
              </a:ln>
              <a:solidFill>
                <a:prstClr val="black"/>
              </a:solidFill>
              <a:effectLst/>
              <a:uLnTx/>
              <a:uFillTx/>
              <a:latin typeface="Calibri"/>
              <a:ea typeface="+mn-ea"/>
              <a:cs typeface="Calibri"/>
            </a:endParaRPr>
          </a:p>
          <a:p>
            <a:pPr marL="3464" marR="0" lvl="0" indent="0" algn="ctr" defTabSz="311719" rtl="0" eaLnBrk="1" fontAlgn="auto" latinLnBrk="0" hangingPunct="1">
              <a:lnSpc>
                <a:spcPct val="100000"/>
              </a:lnSpc>
              <a:spcBef>
                <a:spcPts val="0"/>
              </a:spcBef>
              <a:spcAft>
                <a:spcPts val="0"/>
              </a:spcAft>
              <a:buClrTx/>
              <a:buSzTx/>
              <a:buFontTx/>
              <a:buNone/>
              <a:tabLst/>
              <a:defRPr/>
            </a:pPr>
            <a:r>
              <a:rPr kumimoji="0" sz="1227" b="0" i="0" u="none" strike="noStrike" kern="1200" cap="none" spc="0" normalizeH="0" baseline="0" noProof="0">
                <a:ln>
                  <a:noFill/>
                </a:ln>
                <a:solidFill>
                  <a:srgbClr val="5999B0"/>
                </a:solidFill>
                <a:effectLst/>
                <a:uLnTx/>
                <a:uFillTx/>
                <a:latin typeface="Calibri"/>
                <a:ea typeface="+mn-ea"/>
                <a:cs typeface="Calibri"/>
              </a:rPr>
              <a:t>ST.</a:t>
            </a:r>
            <a:r>
              <a:rPr kumimoji="0" sz="1227" b="0" i="0" u="none" strike="noStrike" kern="1200" cap="none" spc="75" normalizeH="0" baseline="0" noProof="0">
                <a:ln>
                  <a:noFill/>
                </a:ln>
                <a:solidFill>
                  <a:srgbClr val="5999B0"/>
                </a:solidFill>
                <a:effectLst/>
                <a:uLnTx/>
                <a:uFillTx/>
                <a:latin typeface="Calibri"/>
                <a:ea typeface="+mn-ea"/>
                <a:cs typeface="Calibri"/>
              </a:rPr>
              <a:t> </a:t>
            </a:r>
            <a:r>
              <a:rPr kumimoji="0" sz="1227" b="0" i="0" u="none" strike="noStrike" kern="1200" cap="none" spc="0" normalizeH="0" baseline="0" noProof="0">
                <a:ln>
                  <a:noFill/>
                </a:ln>
                <a:solidFill>
                  <a:srgbClr val="5999B0"/>
                </a:solidFill>
                <a:effectLst/>
                <a:uLnTx/>
                <a:uFillTx/>
                <a:latin typeface="Calibri"/>
                <a:ea typeface="+mn-ea"/>
                <a:cs typeface="Calibri"/>
              </a:rPr>
              <a:t>PAUL</a:t>
            </a:r>
            <a:r>
              <a:rPr kumimoji="0" sz="1227" b="0" i="0" u="none" strike="noStrike" kern="1200" cap="none" spc="48" normalizeH="0" baseline="0" noProof="0">
                <a:ln>
                  <a:noFill/>
                </a:ln>
                <a:solidFill>
                  <a:srgbClr val="5999B0"/>
                </a:solidFill>
                <a:effectLst/>
                <a:uLnTx/>
                <a:uFillTx/>
                <a:latin typeface="Calibri"/>
                <a:ea typeface="+mn-ea"/>
                <a:cs typeface="Calibri"/>
              </a:rPr>
              <a:t> </a:t>
            </a:r>
            <a:r>
              <a:rPr kumimoji="0" sz="1227" b="0" i="0" u="none" strike="noStrike" kern="1200" cap="none" spc="41" normalizeH="0" baseline="0" noProof="0">
                <a:ln>
                  <a:noFill/>
                </a:ln>
                <a:solidFill>
                  <a:srgbClr val="5999B0"/>
                </a:solidFill>
                <a:effectLst/>
                <a:uLnTx/>
                <a:uFillTx/>
                <a:latin typeface="Calibri"/>
                <a:ea typeface="+mn-ea"/>
                <a:cs typeface="Calibri"/>
              </a:rPr>
              <a:t>DISTRICT-</a:t>
            </a:r>
            <a:r>
              <a:rPr kumimoji="0" sz="1227" b="0" i="0" u="none" strike="noStrike" kern="1200" cap="none" spc="78" normalizeH="0" baseline="0" noProof="0">
                <a:ln>
                  <a:noFill/>
                </a:ln>
                <a:solidFill>
                  <a:srgbClr val="5999B0"/>
                </a:solidFill>
                <a:effectLst/>
                <a:uLnTx/>
                <a:uFillTx/>
                <a:latin typeface="Calibri"/>
                <a:ea typeface="+mn-ea"/>
                <a:cs typeface="Calibri"/>
              </a:rPr>
              <a:t> </a:t>
            </a:r>
            <a:r>
              <a:rPr kumimoji="0" sz="1227" b="0" i="0" u="none" strike="noStrike" kern="1200" cap="none" spc="55" normalizeH="0" baseline="0" noProof="0">
                <a:ln>
                  <a:noFill/>
                </a:ln>
                <a:solidFill>
                  <a:srgbClr val="5999B0"/>
                </a:solidFill>
                <a:effectLst/>
                <a:uLnTx/>
                <a:uFillTx/>
                <a:latin typeface="Calibri"/>
                <a:ea typeface="+mn-ea"/>
                <a:cs typeface="Calibri"/>
              </a:rPr>
              <a:t>ROCK</a:t>
            </a:r>
            <a:r>
              <a:rPr kumimoji="0" sz="1227" b="0" i="0" u="none" strike="noStrike" kern="1200" cap="none" spc="61" normalizeH="0" baseline="0" noProof="0">
                <a:ln>
                  <a:noFill/>
                </a:ln>
                <a:solidFill>
                  <a:srgbClr val="5999B0"/>
                </a:solidFill>
                <a:effectLst/>
                <a:uLnTx/>
                <a:uFillTx/>
                <a:latin typeface="Calibri"/>
                <a:ea typeface="+mn-ea"/>
                <a:cs typeface="Calibri"/>
              </a:rPr>
              <a:t> </a:t>
            </a:r>
            <a:r>
              <a:rPr kumimoji="0" sz="1227" b="0" i="0" u="none" strike="noStrike" kern="1200" cap="none" spc="41" normalizeH="0" baseline="0" noProof="0">
                <a:ln>
                  <a:noFill/>
                </a:ln>
                <a:solidFill>
                  <a:srgbClr val="5999B0"/>
                </a:solidFill>
                <a:effectLst/>
                <a:uLnTx/>
                <a:uFillTx/>
                <a:latin typeface="Calibri"/>
                <a:ea typeface="+mn-ea"/>
                <a:cs typeface="Calibri"/>
              </a:rPr>
              <a:t>ISLAND</a:t>
            </a:r>
            <a:r>
              <a:rPr kumimoji="0" sz="1227" b="0" i="0" u="none" strike="noStrike" kern="1200" cap="none" spc="78" normalizeH="0" baseline="0" noProof="0">
                <a:ln>
                  <a:noFill/>
                </a:ln>
                <a:solidFill>
                  <a:srgbClr val="5999B0"/>
                </a:solidFill>
                <a:effectLst/>
                <a:uLnTx/>
                <a:uFillTx/>
                <a:latin typeface="Calibri"/>
                <a:ea typeface="+mn-ea"/>
                <a:cs typeface="Calibri"/>
              </a:rPr>
              <a:t> </a:t>
            </a:r>
            <a:r>
              <a:rPr kumimoji="0" sz="1227" b="0" i="0" u="none" strike="noStrike" kern="1200" cap="none" spc="44" normalizeH="0" baseline="0" noProof="0">
                <a:ln>
                  <a:noFill/>
                </a:ln>
                <a:solidFill>
                  <a:srgbClr val="5999B0"/>
                </a:solidFill>
                <a:effectLst/>
                <a:uLnTx/>
                <a:uFillTx/>
                <a:latin typeface="Calibri"/>
                <a:ea typeface="+mn-ea"/>
                <a:cs typeface="Calibri"/>
              </a:rPr>
              <a:t>DISTRICT</a:t>
            </a:r>
            <a:r>
              <a:rPr kumimoji="0" sz="1227" b="0" i="0" u="none" strike="noStrike" kern="1200" cap="none" spc="48" normalizeH="0" baseline="0" noProof="0">
                <a:ln>
                  <a:noFill/>
                </a:ln>
                <a:solidFill>
                  <a:srgbClr val="5999B0"/>
                </a:solidFill>
                <a:effectLst/>
                <a:uLnTx/>
                <a:uFillTx/>
                <a:latin typeface="Calibri"/>
                <a:ea typeface="+mn-ea"/>
                <a:cs typeface="Calibri"/>
              </a:rPr>
              <a:t> </a:t>
            </a:r>
            <a:r>
              <a:rPr kumimoji="0" sz="1227" b="0" i="0" u="none" strike="noStrike" kern="1200" cap="none" spc="99" normalizeH="0" baseline="0" noProof="0">
                <a:ln>
                  <a:noFill/>
                </a:ln>
                <a:solidFill>
                  <a:srgbClr val="5999B0"/>
                </a:solidFill>
                <a:effectLst/>
                <a:uLnTx/>
                <a:uFillTx/>
                <a:latin typeface="Calibri"/>
                <a:ea typeface="+mn-ea"/>
                <a:cs typeface="Calibri"/>
              </a:rPr>
              <a:t>-</a:t>
            </a:r>
            <a:r>
              <a:rPr kumimoji="0" sz="1227" b="0" i="0" u="none" strike="noStrike" kern="1200" cap="none" spc="75" normalizeH="0" baseline="0" noProof="0">
                <a:ln>
                  <a:noFill/>
                </a:ln>
                <a:solidFill>
                  <a:srgbClr val="5999B0"/>
                </a:solidFill>
                <a:effectLst/>
                <a:uLnTx/>
                <a:uFillTx/>
                <a:latin typeface="Calibri"/>
                <a:ea typeface="+mn-ea"/>
                <a:cs typeface="Calibri"/>
              </a:rPr>
              <a:t> </a:t>
            </a:r>
            <a:r>
              <a:rPr kumimoji="0" sz="1227" b="0" i="0" u="none" strike="noStrike" kern="1200" cap="none" spc="0" normalizeH="0" baseline="0" noProof="0">
                <a:ln>
                  <a:noFill/>
                </a:ln>
                <a:solidFill>
                  <a:srgbClr val="5999B0"/>
                </a:solidFill>
                <a:effectLst/>
                <a:uLnTx/>
                <a:uFillTx/>
                <a:latin typeface="Calibri"/>
                <a:ea typeface="+mn-ea"/>
                <a:cs typeface="Calibri"/>
              </a:rPr>
              <a:t>ST.</a:t>
            </a:r>
            <a:r>
              <a:rPr kumimoji="0" sz="1227" b="0" i="0" u="none" strike="noStrike" kern="1200" cap="none" spc="78" normalizeH="0" baseline="0" noProof="0">
                <a:ln>
                  <a:noFill/>
                </a:ln>
                <a:solidFill>
                  <a:srgbClr val="5999B0"/>
                </a:solidFill>
                <a:effectLst/>
                <a:uLnTx/>
                <a:uFillTx/>
                <a:latin typeface="Calibri"/>
                <a:ea typeface="+mn-ea"/>
                <a:cs typeface="Calibri"/>
              </a:rPr>
              <a:t> </a:t>
            </a:r>
            <a:r>
              <a:rPr kumimoji="0" sz="1227" b="0" i="0" u="none" strike="noStrike" kern="1200" cap="none" spc="0" normalizeH="0" baseline="0" noProof="0">
                <a:ln>
                  <a:noFill/>
                </a:ln>
                <a:solidFill>
                  <a:srgbClr val="5999B0"/>
                </a:solidFill>
                <a:effectLst/>
                <a:uLnTx/>
                <a:uFillTx/>
                <a:latin typeface="Calibri"/>
                <a:ea typeface="+mn-ea"/>
                <a:cs typeface="Calibri"/>
              </a:rPr>
              <a:t>LOUIS</a:t>
            </a:r>
            <a:r>
              <a:rPr kumimoji="0" sz="1227" b="0" i="0" u="none" strike="noStrike" kern="1200" cap="none" spc="78" normalizeH="0" baseline="0" noProof="0">
                <a:ln>
                  <a:noFill/>
                </a:ln>
                <a:solidFill>
                  <a:srgbClr val="5999B0"/>
                </a:solidFill>
                <a:effectLst/>
                <a:uLnTx/>
                <a:uFillTx/>
                <a:latin typeface="Calibri"/>
                <a:ea typeface="+mn-ea"/>
                <a:cs typeface="Calibri"/>
              </a:rPr>
              <a:t> </a:t>
            </a:r>
            <a:r>
              <a:rPr kumimoji="0" sz="1227" b="0" i="0" u="none" strike="noStrike" kern="1200" cap="none" spc="37" normalizeH="0" baseline="0" noProof="0">
                <a:ln>
                  <a:noFill/>
                </a:ln>
                <a:solidFill>
                  <a:srgbClr val="5999B0"/>
                </a:solidFill>
                <a:effectLst/>
                <a:uLnTx/>
                <a:uFillTx/>
                <a:latin typeface="Calibri"/>
                <a:ea typeface="+mn-ea"/>
                <a:cs typeface="Calibri"/>
              </a:rPr>
              <a:t>DISTRICT</a:t>
            </a:r>
            <a:endParaRPr kumimoji="0" lang="en-US" sz="1227" b="0" i="0" u="none" strike="noStrike" kern="1200" cap="none" spc="0" normalizeH="0" baseline="0" noProof="0">
              <a:ln>
                <a:noFill/>
              </a:ln>
              <a:solidFill>
                <a:prstClr val="black"/>
              </a:solidFill>
              <a:effectLst/>
              <a:uLnTx/>
              <a:uFillTx/>
              <a:latin typeface="Calibri"/>
              <a:ea typeface="+mn-ea"/>
              <a:cs typeface="Calibri"/>
            </a:endParaRPr>
          </a:p>
        </p:txBody>
      </p:sp>
      <p:sp>
        <p:nvSpPr>
          <p:cNvPr id="5" name="object 3">
            <a:extLst>
              <a:ext uri="{FF2B5EF4-FFF2-40B4-BE49-F238E27FC236}">
                <a16:creationId xmlns:a16="http://schemas.microsoft.com/office/drawing/2014/main" id="{26F6B093-3AE0-66F9-3540-4F7B7438BDB3}"/>
              </a:ext>
            </a:extLst>
          </p:cNvPr>
          <p:cNvSpPr txBox="1"/>
          <p:nvPr/>
        </p:nvSpPr>
        <p:spPr>
          <a:xfrm>
            <a:off x="1108355" y="650488"/>
            <a:ext cx="9983940" cy="220340"/>
          </a:xfrm>
          <a:prstGeom prst="rect">
            <a:avLst/>
          </a:prstGeom>
          <a:solidFill>
            <a:srgbClr val="11567C"/>
          </a:solidFill>
        </p:spPr>
        <p:txBody>
          <a:bodyPr vert="horz" wrap="square" lIns="0" tIns="0" rIns="0" bIns="0" rtlCol="0" anchor="t">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27275" algn="ctr">
              <a:defRPr/>
            </a:pPr>
            <a:r>
              <a:rPr lang="en-US" sz="1432" b="1" spc="181">
                <a:solidFill>
                  <a:srgbClr val="FFFFFF"/>
                </a:solidFill>
                <a:latin typeface="Calibri"/>
                <a:cs typeface="Calibri"/>
              </a:rPr>
              <a:t>FABIUS CHUTE SIDE CHANNEL</a:t>
            </a:r>
            <a:endParaRPr kumimoji="0" lang="en-US" sz="1432" b="0" i="0" u="none" strike="noStrike" kern="1200" cap="none" spc="0" normalizeH="0" baseline="0" noProof="0">
              <a:ln>
                <a:noFill/>
              </a:ln>
              <a:solidFill>
                <a:prstClr val="black"/>
              </a:solidFill>
              <a:effectLst/>
              <a:uLnTx/>
              <a:uFillTx/>
              <a:latin typeface="Calibri"/>
              <a:ea typeface="+mn-ea"/>
              <a:cs typeface="Calibri"/>
            </a:endParaRPr>
          </a:p>
        </p:txBody>
      </p:sp>
      <p:sp>
        <p:nvSpPr>
          <p:cNvPr id="6" name="object 12">
            <a:extLst>
              <a:ext uri="{FF2B5EF4-FFF2-40B4-BE49-F238E27FC236}">
                <a16:creationId xmlns:a16="http://schemas.microsoft.com/office/drawing/2014/main" id="{BBB1C1C0-93FF-A543-6EF7-90C901BAA99D}"/>
              </a:ext>
            </a:extLst>
          </p:cNvPr>
          <p:cNvSpPr txBox="1"/>
          <p:nvPr/>
        </p:nvSpPr>
        <p:spPr>
          <a:xfrm>
            <a:off x="1099704" y="934039"/>
            <a:ext cx="4587023" cy="1847091"/>
          </a:xfrm>
          <a:prstGeom prst="rect">
            <a:avLst/>
          </a:prstGeom>
        </p:spPr>
        <p:txBody>
          <a:bodyPr vert="horz" wrap="square" lIns="0" tIns="22080" rIns="0" bIns="0" rtlCol="0" anchor="t">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lvl="0" algn="just">
              <a:spcBef>
                <a:spcPts val="173"/>
              </a:spcBef>
              <a:defRPr/>
            </a:pPr>
            <a:r>
              <a:rPr lang="en-US" sz="1091" b="1" spc="82">
                <a:solidFill>
                  <a:srgbClr val="11567C"/>
                </a:solidFill>
                <a:cs typeface="Calibri"/>
              </a:rPr>
              <a:t>PROJECT</a:t>
            </a:r>
            <a:r>
              <a:rPr lang="en-US" sz="1091" b="1" spc="31">
                <a:solidFill>
                  <a:srgbClr val="11567C"/>
                </a:solidFill>
                <a:cs typeface="Calibri"/>
              </a:rPr>
              <a:t> </a:t>
            </a:r>
            <a:r>
              <a:rPr lang="en-US" sz="1091" b="1" spc="65">
                <a:solidFill>
                  <a:srgbClr val="11567C"/>
                </a:solidFill>
                <a:cs typeface="Calibri"/>
              </a:rPr>
              <a:t>SUMMARY</a:t>
            </a:r>
            <a:endParaRPr lang="en-US" sz="1091">
              <a:solidFill>
                <a:prstClr val="black"/>
              </a:solidFill>
              <a:cs typeface="Calibri"/>
            </a:endParaRPr>
          </a:p>
          <a:p>
            <a:pPr marL="8659" marR="3464" lvl="0" algn="just">
              <a:lnSpc>
                <a:spcPct val="102299"/>
              </a:lnSpc>
              <a:spcBef>
                <a:spcPts val="82"/>
              </a:spcBef>
              <a:defRPr/>
            </a:pPr>
            <a:endParaRPr lang="en-US" sz="614" spc="72">
              <a:solidFill>
                <a:srgbClr val="231F20"/>
              </a:solidFill>
              <a:cs typeface="Calibri"/>
            </a:endParaRPr>
          </a:p>
          <a:p>
            <a:pPr marL="8659" marR="3464" lvl="0" algn="just">
              <a:lnSpc>
                <a:spcPct val="102299"/>
              </a:lnSpc>
              <a:spcBef>
                <a:spcPts val="82"/>
              </a:spcBef>
              <a:defRPr/>
            </a:pPr>
            <a:r>
              <a:rPr lang="en-US" sz="955" spc="72">
                <a:solidFill>
                  <a:srgbClr val="231F20"/>
                </a:solidFill>
                <a:cs typeface="Calibri"/>
              </a:rPr>
              <a:t>The Fabius Chute Side Channel Project is located in Marion County, Missouri within Pool 22 of the  Upper Mississippi River (UMR). Located on the confluence of the Fabius River near river mile 3223 and the Fabius Chute adjacent to Orton and Fabius Islands until it enters the UMR near river mile 321.</a:t>
            </a:r>
          </a:p>
          <a:p>
            <a:pPr marL="8659" marR="3464" lvl="0" algn="just">
              <a:lnSpc>
                <a:spcPct val="102299"/>
              </a:lnSpc>
              <a:spcBef>
                <a:spcPts val="82"/>
              </a:spcBef>
              <a:defRPr/>
            </a:pPr>
            <a:endParaRPr lang="en-US" sz="477" spc="72">
              <a:solidFill>
                <a:srgbClr val="231F20"/>
              </a:solidFill>
              <a:cs typeface="Calibri"/>
            </a:endParaRPr>
          </a:p>
          <a:p>
            <a:pPr marL="8659" marR="3464" lvl="0" algn="just">
              <a:lnSpc>
                <a:spcPct val="102299"/>
              </a:lnSpc>
              <a:spcBef>
                <a:spcPts val="82"/>
              </a:spcBef>
              <a:defRPr/>
            </a:pPr>
            <a:r>
              <a:rPr lang="en-US" sz="955" spc="72">
                <a:solidFill>
                  <a:srgbClr val="231F20"/>
                </a:solidFill>
                <a:cs typeface="Calibri"/>
              </a:rPr>
              <a:t>Sedimentation has severely degraded the side channel habitat, reducing the depth diversity and habitat structures within Fabius Chute. The primary purpose of the Fabius Chute Side Channel Project is to restore flow and depth diversity. </a:t>
            </a:r>
            <a:endParaRPr lang="en-US" sz="955" spc="75">
              <a:solidFill>
                <a:srgbClr val="231F20"/>
              </a:solidFill>
              <a:cs typeface="Calibri"/>
            </a:endParaRPr>
          </a:p>
          <a:p>
            <a:pPr marL="8659" marR="3464" lvl="0" algn="just">
              <a:lnSpc>
                <a:spcPct val="102299"/>
              </a:lnSpc>
              <a:spcBef>
                <a:spcPts val="82"/>
              </a:spcBef>
              <a:defRPr/>
            </a:pPr>
            <a:endParaRPr lang="en-US" sz="477" spc="75">
              <a:solidFill>
                <a:srgbClr val="231F20"/>
              </a:solidFill>
              <a:cs typeface="Calibri"/>
            </a:endParaRPr>
          </a:p>
        </p:txBody>
      </p:sp>
      <p:pic>
        <p:nvPicPr>
          <p:cNvPr id="8" name="object 58">
            <a:extLst>
              <a:ext uri="{FF2B5EF4-FFF2-40B4-BE49-F238E27FC236}">
                <a16:creationId xmlns:a16="http://schemas.microsoft.com/office/drawing/2014/main" id="{7777DB36-62FE-2E9F-47D3-ED50326D8D25}"/>
              </a:ext>
            </a:extLst>
          </p:cNvPr>
          <p:cNvPicPr>
            <a:picLocks noGrp="1" noRot="1" noMove="1" noResize="1" noEditPoints="1" noAdjustHandles="1" noChangeArrowheads="1" noChangeShapeType="1" noCrop="1"/>
          </p:cNvPicPr>
          <p:nvPr/>
        </p:nvPicPr>
        <p:blipFill>
          <a:blip r:embed="rId4" cstate="print"/>
          <a:stretch>
            <a:fillRect/>
          </a:stretch>
        </p:blipFill>
        <p:spPr>
          <a:xfrm>
            <a:off x="1108355" y="145462"/>
            <a:ext cx="614120" cy="467582"/>
          </a:xfrm>
          <a:prstGeom prst="rect">
            <a:avLst/>
          </a:prstGeom>
        </p:spPr>
      </p:pic>
      <p:sp>
        <p:nvSpPr>
          <p:cNvPr id="9" name="object 61">
            <a:extLst>
              <a:ext uri="{FF2B5EF4-FFF2-40B4-BE49-F238E27FC236}">
                <a16:creationId xmlns:a16="http://schemas.microsoft.com/office/drawing/2014/main" id="{111C958C-C20B-5375-EEA0-86A6653D4C8E}"/>
              </a:ext>
            </a:extLst>
          </p:cNvPr>
          <p:cNvSpPr txBox="1"/>
          <p:nvPr/>
        </p:nvSpPr>
        <p:spPr>
          <a:xfrm>
            <a:off x="1108355" y="2954724"/>
            <a:ext cx="4587023" cy="186985"/>
          </a:xfrm>
          <a:prstGeom prst="rect">
            <a:avLst/>
          </a:prstGeom>
          <a:solidFill>
            <a:srgbClr val="5999B0"/>
          </a:solidFill>
        </p:spPr>
        <p:txBody>
          <a:bodyPr vert="horz" wrap="square" lIns="0" tIns="14720" rIns="0" bIns="0" rtlCol="0">
            <a:no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79229" marR="0" lvl="0" indent="0" algn="l" defTabSz="311719" rtl="0" eaLnBrk="1" fontAlgn="auto" latinLnBrk="0" hangingPunct="1">
              <a:lnSpc>
                <a:spcPct val="100000"/>
              </a:lnSpc>
              <a:spcBef>
                <a:spcPts val="116"/>
              </a:spcBef>
              <a:spcAft>
                <a:spcPts val="0"/>
              </a:spcAft>
              <a:buClrTx/>
              <a:buSzTx/>
              <a:buFontTx/>
              <a:buNone/>
              <a:tabLst/>
              <a:defRPr/>
            </a:pPr>
            <a:r>
              <a:rPr kumimoji="0" sz="886" b="1" i="0" u="none" strike="noStrike" kern="1200" cap="none" spc="68" normalizeH="0" baseline="0" noProof="0">
                <a:ln>
                  <a:noFill/>
                </a:ln>
                <a:solidFill>
                  <a:srgbClr val="FFFFFF"/>
                </a:solidFill>
                <a:effectLst/>
                <a:uLnTx/>
                <a:uFillTx/>
                <a:latin typeface="Calibri"/>
                <a:ea typeface="+mn-ea"/>
                <a:cs typeface="Calibri"/>
              </a:rPr>
              <a:t>OBJECTIVES</a:t>
            </a:r>
            <a:endParaRPr kumimoji="0" sz="886" b="0" i="0" u="none" strike="noStrike" kern="1200" cap="none" spc="0" normalizeH="0" baseline="0" noProof="0">
              <a:ln>
                <a:noFill/>
              </a:ln>
              <a:solidFill>
                <a:prstClr val="black"/>
              </a:solidFill>
              <a:effectLst/>
              <a:uLnTx/>
              <a:uFillTx/>
              <a:latin typeface="Calibri"/>
              <a:ea typeface="+mn-ea"/>
              <a:cs typeface="Calibri"/>
            </a:endParaRPr>
          </a:p>
        </p:txBody>
      </p:sp>
      <p:sp>
        <p:nvSpPr>
          <p:cNvPr id="15" name="object 15">
            <a:extLst>
              <a:ext uri="{FF2B5EF4-FFF2-40B4-BE49-F238E27FC236}">
                <a16:creationId xmlns:a16="http://schemas.microsoft.com/office/drawing/2014/main" id="{FC269BC9-003E-3B60-60BD-14A5D5C403C6}"/>
              </a:ext>
            </a:extLst>
          </p:cNvPr>
          <p:cNvSpPr txBox="1"/>
          <p:nvPr/>
        </p:nvSpPr>
        <p:spPr>
          <a:xfrm>
            <a:off x="4927679" y="4405313"/>
            <a:ext cx="1055433" cy="924204"/>
          </a:xfrm>
          <a:prstGeom prst="rect">
            <a:avLst/>
          </a:prstGeom>
        </p:spPr>
        <p:txBody>
          <a:bodyPr vert="horz" wrap="square" lIns="0" tIns="42430" rIns="0" bIns="0" rtlCol="0" anchor="t">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0" lvl="0" indent="0" algn="ctr" defTabSz="311719" rtl="0" eaLnBrk="1" fontAlgn="auto" latinLnBrk="0" hangingPunct="1">
              <a:lnSpc>
                <a:spcPct val="100000"/>
              </a:lnSpc>
              <a:spcBef>
                <a:spcPts val="334"/>
              </a:spcBef>
              <a:spcAft>
                <a:spcPts val="0"/>
              </a:spcAft>
              <a:buClrTx/>
              <a:buSzTx/>
              <a:buFontTx/>
              <a:buNone/>
              <a:tabLst/>
              <a:defRPr/>
            </a:pPr>
            <a:r>
              <a:rPr kumimoji="0" lang="en-US" sz="1193" b="0" i="0" u="none" strike="noStrike" kern="1200" cap="none" spc="58" normalizeH="0" baseline="0" noProof="0">
                <a:ln>
                  <a:noFill/>
                </a:ln>
                <a:solidFill>
                  <a:srgbClr val="11567C"/>
                </a:solidFill>
                <a:effectLst/>
                <a:uLnTx/>
                <a:uFillTx/>
                <a:latin typeface="Calibri"/>
                <a:ea typeface="+mn-ea"/>
                <a:cs typeface="Calibri"/>
              </a:rPr>
              <a:t>ESTIMATED</a:t>
            </a:r>
            <a:endParaRPr kumimoji="0" lang="en-US" sz="2011" b="0" i="0" u="none" strike="noStrike" kern="1200" cap="none" spc="0" normalizeH="0" baseline="0" noProof="0">
              <a:ln>
                <a:noFill/>
              </a:ln>
              <a:solidFill>
                <a:srgbClr val="000000"/>
              </a:solidFill>
              <a:effectLst/>
              <a:uLnTx/>
              <a:uFillTx/>
              <a:latin typeface="Calibri"/>
              <a:ea typeface="+mn-ea"/>
              <a:cs typeface="Calibri"/>
            </a:endParaRPr>
          </a:p>
          <a:p>
            <a:pPr marL="8659" marR="0" lvl="0" indent="0" algn="ctr" defTabSz="311719" rtl="0" eaLnBrk="1" fontAlgn="auto" latinLnBrk="0" hangingPunct="1">
              <a:lnSpc>
                <a:spcPct val="100000"/>
              </a:lnSpc>
              <a:spcBef>
                <a:spcPts val="334"/>
              </a:spcBef>
              <a:spcAft>
                <a:spcPts val="0"/>
              </a:spcAft>
              <a:buClrTx/>
              <a:buSzTx/>
              <a:buFontTx/>
              <a:buNone/>
              <a:tabLst/>
              <a:defRPr/>
            </a:pPr>
            <a:r>
              <a:rPr kumimoji="0" lang="en-US" sz="2011" b="0" i="0" u="none" strike="noStrike" kern="1200" cap="none" spc="133" normalizeH="0" baseline="0" noProof="0">
                <a:ln>
                  <a:noFill/>
                </a:ln>
                <a:solidFill>
                  <a:srgbClr val="11567C"/>
                </a:solidFill>
                <a:effectLst/>
                <a:uLnTx/>
                <a:uFillTx/>
                <a:latin typeface="Calibri"/>
                <a:ea typeface="+mn-ea"/>
                <a:cs typeface="Calibri"/>
              </a:rPr>
              <a:t>COST</a:t>
            </a:r>
            <a:endParaRPr sz="2011" b="0" i="0" u="none" strike="noStrike" kern="1200" cap="none" spc="0" normalizeH="0" baseline="0" noProof="0">
              <a:ln>
                <a:noFill/>
              </a:ln>
              <a:solidFill>
                <a:prstClr val="black"/>
              </a:solidFill>
              <a:effectLst/>
              <a:uLnTx/>
              <a:uFillTx/>
              <a:latin typeface="Calibri"/>
              <a:ea typeface="Calibri"/>
              <a:cs typeface="Calibri"/>
            </a:endParaRPr>
          </a:p>
          <a:p>
            <a:pPr marL="33770" lvl="0" algn="ctr">
              <a:spcBef>
                <a:spcPts val="259"/>
              </a:spcBef>
              <a:defRPr/>
            </a:pPr>
            <a:r>
              <a:rPr lang="en-US" sz="2011" spc="-7">
                <a:solidFill>
                  <a:srgbClr val="11567C"/>
                </a:solidFill>
                <a:cs typeface="Calibri"/>
              </a:rPr>
              <a:t>$5 - 10M</a:t>
            </a:r>
            <a:endParaRPr lang="en-US" sz="2011">
              <a:solidFill>
                <a:prstClr val="black"/>
              </a:solidFill>
              <a:cs typeface="Calibri"/>
            </a:endParaRPr>
          </a:p>
        </p:txBody>
      </p:sp>
      <p:grpSp>
        <p:nvGrpSpPr>
          <p:cNvPr id="16" name="object 47">
            <a:extLst>
              <a:ext uri="{FF2B5EF4-FFF2-40B4-BE49-F238E27FC236}">
                <a16:creationId xmlns:a16="http://schemas.microsoft.com/office/drawing/2014/main" id="{7A872376-D592-54C1-9479-5E4A2C32984E}"/>
              </a:ext>
            </a:extLst>
          </p:cNvPr>
          <p:cNvGrpSpPr/>
          <p:nvPr/>
        </p:nvGrpSpPr>
        <p:grpSpPr>
          <a:xfrm>
            <a:off x="5038265" y="5414901"/>
            <a:ext cx="897082" cy="478848"/>
            <a:chOff x="6221056" y="7842922"/>
            <a:chExt cx="1315720" cy="702310"/>
          </a:xfrm>
        </p:grpSpPr>
        <p:sp>
          <p:nvSpPr>
            <p:cNvPr id="17" name="object 48">
              <a:extLst>
                <a:ext uri="{FF2B5EF4-FFF2-40B4-BE49-F238E27FC236}">
                  <a16:creationId xmlns:a16="http://schemas.microsoft.com/office/drawing/2014/main" id="{21054BA5-45CF-F771-4E0E-B3F72C684B20}"/>
                </a:ext>
              </a:extLst>
            </p:cNvPr>
            <p:cNvSpPr/>
            <p:nvPr/>
          </p:nvSpPr>
          <p:spPr>
            <a:xfrm>
              <a:off x="6221057" y="7842922"/>
              <a:ext cx="1205230" cy="592455"/>
            </a:xfrm>
            <a:custGeom>
              <a:avLst/>
              <a:gdLst/>
              <a:ahLst/>
              <a:cxnLst/>
              <a:rect l="l" t="t" r="r" b="b"/>
              <a:pathLst>
                <a:path w="1205229" h="592454">
                  <a:moveTo>
                    <a:pt x="775639" y="295960"/>
                  </a:moveTo>
                  <a:lnTo>
                    <a:pt x="769454" y="249948"/>
                  </a:lnTo>
                  <a:lnTo>
                    <a:pt x="752017" y="208610"/>
                  </a:lnTo>
                  <a:lnTo>
                    <a:pt x="724941" y="173570"/>
                  </a:lnTo>
                  <a:lnTo>
                    <a:pt x="689914" y="146507"/>
                  </a:lnTo>
                  <a:lnTo>
                    <a:pt x="680364" y="142481"/>
                  </a:lnTo>
                  <a:lnTo>
                    <a:pt x="680364" y="338188"/>
                  </a:lnTo>
                  <a:lnTo>
                    <a:pt x="676300" y="360400"/>
                  </a:lnTo>
                  <a:lnTo>
                    <a:pt x="664362" y="379501"/>
                  </a:lnTo>
                  <a:lnTo>
                    <a:pt x="644893" y="394081"/>
                  </a:lnTo>
                  <a:lnTo>
                    <a:pt x="618261" y="402742"/>
                  </a:lnTo>
                  <a:lnTo>
                    <a:pt x="618261" y="438327"/>
                  </a:lnTo>
                  <a:lnTo>
                    <a:pt x="584060" y="438327"/>
                  </a:lnTo>
                  <a:lnTo>
                    <a:pt x="584060" y="405180"/>
                  </a:lnTo>
                  <a:lnTo>
                    <a:pt x="566801" y="403479"/>
                  </a:lnTo>
                  <a:lnTo>
                    <a:pt x="550608" y="400177"/>
                  </a:lnTo>
                  <a:lnTo>
                    <a:pt x="536321" y="395617"/>
                  </a:lnTo>
                  <a:lnTo>
                    <a:pt x="524738" y="390182"/>
                  </a:lnTo>
                  <a:lnTo>
                    <a:pt x="535203" y="349351"/>
                  </a:lnTo>
                  <a:lnTo>
                    <a:pt x="547255" y="355142"/>
                  </a:lnTo>
                  <a:lnTo>
                    <a:pt x="561162" y="360045"/>
                  </a:lnTo>
                  <a:lnTo>
                    <a:pt x="576567" y="363435"/>
                  </a:lnTo>
                  <a:lnTo>
                    <a:pt x="593128" y="364705"/>
                  </a:lnTo>
                  <a:lnTo>
                    <a:pt x="606755" y="363296"/>
                  </a:lnTo>
                  <a:lnTo>
                    <a:pt x="617347" y="359130"/>
                  </a:lnTo>
                  <a:lnTo>
                    <a:pt x="624192" y="352348"/>
                  </a:lnTo>
                  <a:lnTo>
                    <a:pt x="624979" y="349351"/>
                  </a:lnTo>
                  <a:lnTo>
                    <a:pt x="626630" y="343077"/>
                  </a:lnTo>
                  <a:lnTo>
                    <a:pt x="624484" y="333971"/>
                  </a:lnTo>
                  <a:lnTo>
                    <a:pt x="617829" y="326199"/>
                  </a:lnTo>
                  <a:lnTo>
                    <a:pt x="606323" y="319278"/>
                  </a:lnTo>
                  <a:lnTo>
                    <a:pt x="589635" y="312712"/>
                  </a:lnTo>
                  <a:lnTo>
                    <a:pt x="564083" y="302196"/>
                  </a:lnTo>
                  <a:lnTo>
                    <a:pt x="544245" y="288772"/>
                  </a:lnTo>
                  <a:lnTo>
                    <a:pt x="531406" y="271348"/>
                  </a:lnTo>
                  <a:lnTo>
                    <a:pt x="526834" y="248856"/>
                  </a:lnTo>
                  <a:lnTo>
                    <a:pt x="530796" y="227228"/>
                  </a:lnTo>
                  <a:lnTo>
                    <a:pt x="542315" y="209042"/>
                  </a:lnTo>
                  <a:lnTo>
                    <a:pt x="560844" y="195224"/>
                  </a:lnTo>
                  <a:lnTo>
                    <a:pt x="585812" y="186740"/>
                  </a:lnTo>
                  <a:lnTo>
                    <a:pt x="585812" y="153593"/>
                  </a:lnTo>
                  <a:lnTo>
                    <a:pt x="620001" y="153593"/>
                  </a:lnTo>
                  <a:lnTo>
                    <a:pt x="620001" y="184302"/>
                  </a:lnTo>
                  <a:lnTo>
                    <a:pt x="636155" y="185762"/>
                  </a:lnTo>
                  <a:lnTo>
                    <a:pt x="649757" y="188366"/>
                  </a:lnTo>
                  <a:lnTo>
                    <a:pt x="661123" y="191808"/>
                  </a:lnTo>
                  <a:lnTo>
                    <a:pt x="670598" y="195808"/>
                  </a:lnTo>
                  <a:lnTo>
                    <a:pt x="660476" y="235242"/>
                  </a:lnTo>
                  <a:lnTo>
                    <a:pt x="652335" y="231775"/>
                  </a:lnTo>
                  <a:lnTo>
                    <a:pt x="641375" y="227876"/>
                  </a:lnTo>
                  <a:lnTo>
                    <a:pt x="627405" y="224701"/>
                  </a:lnTo>
                  <a:lnTo>
                    <a:pt x="610235" y="223380"/>
                  </a:lnTo>
                  <a:lnTo>
                    <a:pt x="595985" y="225069"/>
                  </a:lnTo>
                  <a:lnTo>
                    <a:pt x="586727" y="229501"/>
                  </a:lnTo>
                  <a:lnTo>
                    <a:pt x="581723" y="235762"/>
                  </a:lnTo>
                  <a:lnTo>
                    <a:pt x="580224" y="242925"/>
                  </a:lnTo>
                  <a:lnTo>
                    <a:pt x="582599" y="250913"/>
                  </a:lnTo>
                  <a:lnTo>
                    <a:pt x="590042" y="258064"/>
                  </a:lnTo>
                  <a:lnTo>
                    <a:pt x="603046" y="265163"/>
                  </a:lnTo>
                  <a:lnTo>
                    <a:pt x="622096" y="272935"/>
                  </a:lnTo>
                  <a:lnTo>
                    <a:pt x="648728" y="284899"/>
                  </a:lnTo>
                  <a:lnTo>
                    <a:pt x="666813" y="299288"/>
                  </a:lnTo>
                  <a:lnTo>
                    <a:pt x="677100" y="316814"/>
                  </a:lnTo>
                  <a:lnTo>
                    <a:pt x="680364" y="338188"/>
                  </a:lnTo>
                  <a:lnTo>
                    <a:pt x="680364" y="142481"/>
                  </a:lnTo>
                  <a:lnTo>
                    <a:pt x="648563" y="129057"/>
                  </a:lnTo>
                  <a:lnTo>
                    <a:pt x="602551" y="122872"/>
                  </a:lnTo>
                  <a:lnTo>
                    <a:pt x="556539" y="129057"/>
                  </a:lnTo>
                  <a:lnTo>
                    <a:pt x="515200" y="146507"/>
                  </a:lnTo>
                  <a:lnTo>
                    <a:pt x="480161" y="173570"/>
                  </a:lnTo>
                  <a:lnTo>
                    <a:pt x="453097" y="208610"/>
                  </a:lnTo>
                  <a:lnTo>
                    <a:pt x="435648" y="249948"/>
                  </a:lnTo>
                  <a:lnTo>
                    <a:pt x="429463" y="295960"/>
                  </a:lnTo>
                  <a:lnTo>
                    <a:pt x="435648" y="341985"/>
                  </a:lnTo>
                  <a:lnTo>
                    <a:pt x="453097" y="383324"/>
                  </a:lnTo>
                  <a:lnTo>
                    <a:pt x="480161" y="418363"/>
                  </a:lnTo>
                  <a:lnTo>
                    <a:pt x="515200" y="445427"/>
                  </a:lnTo>
                  <a:lnTo>
                    <a:pt x="556539" y="462876"/>
                  </a:lnTo>
                  <a:lnTo>
                    <a:pt x="602551" y="469049"/>
                  </a:lnTo>
                  <a:lnTo>
                    <a:pt x="648563" y="462876"/>
                  </a:lnTo>
                  <a:lnTo>
                    <a:pt x="689914" y="445427"/>
                  </a:lnTo>
                  <a:lnTo>
                    <a:pt x="699096" y="438327"/>
                  </a:lnTo>
                  <a:lnTo>
                    <a:pt x="724941" y="418363"/>
                  </a:lnTo>
                  <a:lnTo>
                    <a:pt x="752017" y="383324"/>
                  </a:lnTo>
                  <a:lnTo>
                    <a:pt x="769454" y="341985"/>
                  </a:lnTo>
                  <a:lnTo>
                    <a:pt x="775639" y="295960"/>
                  </a:lnTo>
                  <a:close/>
                </a:path>
                <a:path w="1205229" h="592454">
                  <a:moveTo>
                    <a:pt x="1205115" y="0"/>
                  </a:moveTo>
                  <a:lnTo>
                    <a:pt x="1133500" y="0"/>
                  </a:lnTo>
                  <a:lnTo>
                    <a:pt x="1133500" y="184480"/>
                  </a:lnTo>
                  <a:lnTo>
                    <a:pt x="1133500" y="407441"/>
                  </a:lnTo>
                  <a:lnTo>
                    <a:pt x="1095197" y="424141"/>
                  </a:lnTo>
                  <a:lnTo>
                    <a:pt x="1062659" y="449478"/>
                  </a:lnTo>
                  <a:lnTo>
                    <a:pt x="1037336" y="482015"/>
                  </a:lnTo>
                  <a:lnTo>
                    <a:pt x="1020635" y="520306"/>
                  </a:lnTo>
                  <a:lnTo>
                    <a:pt x="184480" y="520306"/>
                  </a:lnTo>
                  <a:lnTo>
                    <a:pt x="167779" y="482015"/>
                  </a:lnTo>
                  <a:lnTo>
                    <a:pt x="142443" y="449478"/>
                  </a:lnTo>
                  <a:lnTo>
                    <a:pt x="109918" y="424141"/>
                  </a:lnTo>
                  <a:lnTo>
                    <a:pt x="71628" y="407441"/>
                  </a:lnTo>
                  <a:lnTo>
                    <a:pt x="71628" y="184480"/>
                  </a:lnTo>
                  <a:lnTo>
                    <a:pt x="109918" y="167792"/>
                  </a:lnTo>
                  <a:lnTo>
                    <a:pt x="142443" y="142455"/>
                  </a:lnTo>
                  <a:lnTo>
                    <a:pt x="167779" y="109931"/>
                  </a:lnTo>
                  <a:lnTo>
                    <a:pt x="184480" y="71628"/>
                  </a:lnTo>
                  <a:lnTo>
                    <a:pt x="1020635" y="71628"/>
                  </a:lnTo>
                  <a:lnTo>
                    <a:pt x="1037336" y="109931"/>
                  </a:lnTo>
                  <a:lnTo>
                    <a:pt x="1062659" y="142455"/>
                  </a:lnTo>
                  <a:lnTo>
                    <a:pt x="1095197" y="167792"/>
                  </a:lnTo>
                  <a:lnTo>
                    <a:pt x="1133500" y="184480"/>
                  </a:lnTo>
                  <a:lnTo>
                    <a:pt x="1133500" y="0"/>
                  </a:lnTo>
                  <a:lnTo>
                    <a:pt x="0" y="0"/>
                  </a:lnTo>
                  <a:lnTo>
                    <a:pt x="0" y="591921"/>
                  </a:lnTo>
                  <a:lnTo>
                    <a:pt x="1205115" y="591921"/>
                  </a:lnTo>
                  <a:lnTo>
                    <a:pt x="1205115" y="520306"/>
                  </a:lnTo>
                  <a:lnTo>
                    <a:pt x="1205115" y="71628"/>
                  </a:lnTo>
                  <a:lnTo>
                    <a:pt x="1205115" y="0"/>
                  </a:lnTo>
                  <a:close/>
                </a:path>
              </a:pathLst>
            </a:custGeom>
            <a:solidFill>
              <a:srgbClr val="11567C"/>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18" name="object 49">
              <a:extLst>
                <a:ext uri="{FF2B5EF4-FFF2-40B4-BE49-F238E27FC236}">
                  <a16:creationId xmlns:a16="http://schemas.microsoft.com/office/drawing/2014/main" id="{A6B36903-1473-551F-F8AF-07EA07576D61}"/>
                </a:ext>
              </a:extLst>
            </p:cNvPr>
            <p:cNvSpPr/>
            <p:nvPr/>
          </p:nvSpPr>
          <p:spPr>
            <a:xfrm>
              <a:off x="6247188" y="7869045"/>
              <a:ext cx="1282700" cy="669925"/>
            </a:xfrm>
            <a:custGeom>
              <a:avLst/>
              <a:gdLst/>
              <a:ahLst/>
              <a:cxnLst/>
              <a:rect l="l" t="t" r="r" b="b"/>
              <a:pathLst>
                <a:path w="1282700" h="669925">
                  <a:moveTo>
                    <a:pt x="0" y="555942"/>
                  </a:moveTo>
                  <a:lnTo>
                    <a:pt x="0" y="612686"/>
                  </a:lnTo>
                  <a:lnTo>
                    <a:pt x="1226807" y="612686"/>
                  </a:lnTo>
                  <a:lnTo>
                    <a:pt x="1226807" y="0"/>
                  </a:lnTo>
                  <a:lnTo>
                    <a:pt x="1171003" y="0"/>
                  </a:lnTo>
                </a:path>
                <a:path w="1282700" h="669925">
                  <a:moveTo>
                    <a:pt x="55803" y="612686"/>
                  </a:moveTo>
                  <a:lnTo>
                    <a:pt x="55803" y="669429"/>
                  </a:lnTo>
                  <a:lnTo>
                    <a:pt x="1282611" y="669429"/>
                  </a:lnTo>
                  <a:lnTo>
                    <a:pt x="1282611" y="56743"/>
                  </a:lnTo>
                  <a:lnTo>
                    <a:pt x="1226807" y="56743"/>
                  </a:lnTo>
                </a:path>
              </a:pathLst>
            </a:custGeom>
            <a:ln w="13131">
              <a:solidFill>
                <a:srgbClr val="11567C"/>
              </a:solidFill>
            </a:ln>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grpSp>
      <p:sp>
        <p:nvSpPr>
          <p:cNvPr id="21" name="object 17">
            <a:extLst>
              <a:ext uri="{FF2B5EF4-FFF2-40B4-BE49-F238E27FC236}">
                <a16:creationId xmlns:a16="http://schemas.microsoft.com/office/drawing/2014/main" id="{B1320A9C-B7FC-2B7A-C35C-F5C3587A0CB7}"/>
              </a:ext>
            </a:extLst>
          </p:cNvPr>
          <p:cNvSpPr/>
          <p:nvPr/>
        </p:nvSpPr>
        <p:spPr>
          <a:xfrm>
            <a:off x="6097650" y="5353719"/>
            <a:ext cx="818717" cy="240723"/>
          </a:xfrm>
          <a:custGeom>
            <a:avLst/>
            <a:gdLst/>
            <a:ahLst/>
            <a:cxnLst/>
            <a:rect l="l" t="t" r="r" b="b"/>
            <a:pathLst>
              <a:path w="1200784" h="353059">
                <a:moveTo>
                  <a:pt x="1146251" y="0"/>
                </a:moveTo>
                <a:lnTo>
                  <a:pt x="0" y="0"/>
                </a:lnTo>
                <a:lnTo>
                  <a:pt x="54216" y="176326"/>
                </a:lnTo>
                <a:lnTo>
                  <a:pt x="0" y="352666"/>
                </a:lnTo>
                <a:lnTo>
                  <a:pt x="1146251" y="352666"/>
                </a:lnTo>
                <a:lnTo>
                  <a:pt x="1200467" y="176326"/>
                </a:lnTo>
                <a:lnTo>
                  <a:pt x="1146251" y="0"/>
                </a:lnTo>
                <a:close/>
              </a:path>
            </a:pathLst>
          </a:custGeom>
          <a:solidFill>
            <a:srgbClr val="11567C"/>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pic>
        <p:nvPicPr>
          <p:cNvPr id="22" name="object 18">
            <a:extLst>
              <a:ext uri="{FF2B5EF4-FFF2-40B4-BE49-F238E27FC236}">
                <a16:creationId xmlns:a16="http://schemas.microsoft.com/office/drawing/2014/main" id="{34489D56-433C-7010-037D-44A0C606E9D8}"/>
              </a:ext>
            </a:extLst>
          </p:cNvPr>
          <p:cNvPicPr/>
          <p:nvPr/>
        </p:nvPicPr>
        <p:blipFill>
          <a:blip r:embed="rId5" cstate="print"/>
          <a:stretch>
            <a:fillRect/>
          </a:stretch>
        </p:blipFill>
        <p:spPr>
          <a:xfrm>
            <a:off x="6431563" y="5398611"/>
            <a:ext cx="150668" cy="150676"/>
          </a:xfrm>
          <a:prstGeom prst="rect">
            <a:avLst/>
          </a:prstGeom>
        </p:spPr>
      </p:pic>
      <p:sp>
        <p:nvSpPr>
          <p:cNvPr id="23" name="object 19">
            <a:extLst>
              <a:ext uri="{FF2B5EF4-FFF2-40B4-BE49-F238E27FC236}">
                <a16:creationId xmlns:a16="http://schemas.microsoft.com/office/drawing/2014/main" id="{7F644C51-8C58-C25C-E3D4-7FBA454FB5DA}"/>
              </a:ext>
            </a:extLst>
          </p:cNvPr>
          <p:cNvSpPr/>
          <p:nvPr/>
        </p:nvSpPr>
        <p:spPr>
          <a:xfrm>
            <a:off x="6153010" y="5470359"/>
            <a:ext cx="703118" cy="262803"/>
          </a:xfrm>
          <a:custGeom>
            <a:avLst/>
            <a:gdLst/>
            <a:ahLst/>
            <a:cxnLst/>
            <a:rect l="l" t="t" r="r" b="b"/>
            <a:pathLst>
              <a:path w="1031240" h="385445">
                <a:moveTo>
                  <a:pt x="519036" y="385102"/>
                </a:moveTo>
                <a:lnTo>
                  <a:pt x="519036" y="0"/>
                </a:lnTo>
              </a:path>
              <a:path w="1031240" h="385445">
                <a:moveTo>
                  <a:pt x="0" y="383768"/>
                </a:moveTo>
                <a:lnTo>
                  <a:pt x="1030859" y="383768"/>
                </a:lnTo>
              </a:path>
            </a:pathLst>
          </a:custGeom>
          <a:ln w="32537">
            <a:solidFill>
              <a:srgbClr val="11567C"/>
            </a:solidFill>
          </a:ln>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24" name="object 20">
            <a:extLst>
              <a:ext uri="{FF2B5EF4-FFF2-40B4-BE49-F238E27FC236}">
                <a16:creationId xmlns:a16="http://schemas.microsoft.com/office/drawing/2014/main" id="{466BFCE0-A334-609D-ACC2-E8E4496ADFD6}"/>
              </a:ext>
            </a:extLst>
          </p:cNvPr>
          <p:cNvSpPr/>
          <p:nvPr/>
        </p:nvSpPr>
        <p:spPr>
          <a:xfrm>
            <a:off x="6911398" y="5353719"/>
            <a:ext cx="818717" cy="240723"/>
          </a:xfrm>
          <a:custGeom>
            <a:avLst/>
            <a:gdLst/>
            <a:ahLst/>
            <a:cxnLst/>
            <a:rect l="l" t="t" r="r" b="b"/>
            <a:pathLst>
              <a:path w="1200784" h="353059">
                <a:moveTo>
                  <a:pt x="1146251" y="0"/>
                </a:moveTo>
                <a:lnTo>
                  <a:pt x="0" y="0"/>
                </a:lnTo>
                <a:lnTo>
                  <a:pt x="54216" y="176326"/>
                </a:lnTo>
                <a:lnTo>
                  <a:pt x="0" y="352666"/>
                </a:lnTo>
                <a:lnTo>
                  <a:pt x="1146251" y="352666"/>
                </a:lnTo>
                <a:lnTo>
                  <a:pt x="1200467" y="176326"/>
                </a:lnTo>
                <a:lnTo>
                  <a:pt x="1146251" y="0"/>
                </a:lnTo>
                <a:close/>
              </a:path>
            </a:pathLst>
          </a:custGeom>
          <a:solidFill>
            <a:srgbClr val="8DC640"/>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pic>
        <p:nvPicPr>
          <p:cNvPr id="25" name="object 21">
            <a:extLst>
              <a:ext uri="{FF2B5EF4-FFF2-40B4-BE49-F238E27FC236}">
                <a16:creationId xmlns:a16="http://schemas.microsoft.com/office/drawing/2014/main" id="{9F2C3D87-3B90-229E-0797-718BED3D7195}"/>
              </a:ext>
            </a:extLst>
          </p:cNvPr>
          <p:cNvPicPr/>
          <p:nvPr/>
        </p:nvPicPr>
        <p:blipFill>
          <a:blip r:embed="rId6" cstate="print"/>
          <a:stretch>
            <a:fillRect/>
          </a:stretch>
        </p:blipFill>
        <p:spPr>
          <a:xfrm>
            <a:off x="7245310" y="5398611"/>
            <a:ext cx="150668" cy="150676"/>
          </a:xfrm>
          <a:prstGeom prst="rect">
            <a:avLst/>
          </a:prstGeom>
        </p:spPr>
      </p:pic>
      <p:sp>
        <p:nvSpPr>
          <p:cNvPr id="26" name="object 22">
            <a:extLst>
              <a:ext uri="{FF2B5EF4-FFF2-40B4-BE49-F238E27FC236}">
                <a16:creationId xmlns:a16="http://schemas.microsoft.com/office/drawing/2014/main" id="{9AC697A1-9279-3EE2-BF0F-CF44D64F8948}"/>
              </a:ext>
            </a:extLst>
          </p:cNvPr>
          <p:cNvSpPr/>
          <p:nvPr/>
        </p:nvSpPr>
        <p:spPr>
          <a:xfrm>
            <a:off x="6971678" y="5201378"/>
            <a:ext cx="703118" cy="274926"/>
          </a:xfrm>
          <a:custGeom>
            <a:avLst/>
            <a:gdLst/>
            <a:ahLst/>
            <a:cxnLst/>
            <a:rect l="l" t="t" r="r" b="b"/>
            <a:pathLst>
              <a:path w="1031240" h="403225">
                <a:moveTo>
                  <a:pt x="511822" y="0"/>
                </a:moveTo>
                <a:lnTo>
                  <a:pt x="511822" y="402704"/>
                </a:lnTo>
              </a:path>
              <a:path w="1031240" h="403225">
                <a:moveTo>
                  <a:pt x="0" y="457"/>
                </a:moveTo>
                <a:lnTo>
                  <a:pt x="1030846" y="457"/>
                </a:lnTo>
              </a:path>
            </a:pathLst>
          </a:custGeom>
          <a:ln w="32537">
            <a:solidFill>
              <a:srgbClr val="8DC640"/>
            </a:solidFill>
          </a:ln>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27" name="object 23">
            <a:extLst>
              <a:ext uri="{FF2B5EF4-FFF2-40B4-BE49-F238E27FC236}">
                <a16:creationId xmlns:a16="http://schemas.microsoft.com/office/drawing/2014/main" id="{39C1D8D6-3AD1-2511-CBD5-E4F070B4BAD5}"/>
              </a:ext>
            </a:extLst>
          </p:cNvPr>
          <p:cNvSpPr/>
          <p:nvPr/>
        </p:nvSpPr>
        <p:spPr>
          <a:xfrm>
            <a:off x="7725145" y="5353719"/>
            <a:ext cx="818717" cy="240723"/>
          </a:xfrm>
          <a:custGeom>
            <a:avLst/>
            <a:gdLst/>
            <a:ahLst/>
            <a:cxnLst/>
            <a:rect l="l" t="t" r="r" b="b"/>
            <a:pathLst>
              <a:path w="1200784" h="353059">
                <a:moveTo>
                  <a:pt x="1146251" y="0"/>
                </a:moveTo>
                <a:lnTo>
                  <a:pt x="0" y="0"/>
                </a:lnTo>
                <a:lnTo>
                  <a:pt x="54216" y="176326"/>
                </a:lnTo>
                <a:lnTo>
                  <a:pt x="0" y="352666"/>
                </a:lnTo>
                <a:lnTo>
                  <a:pt x="1146251" y="352666"/>
                </a:lnTo>
                <a:lnTo>
                  <a:pt x="1200467" y="176326"/>
                </a:lnTo>
                <a:lnTo>
                  <a:pt x="1146251" y="0"/>
                </a:lnTo>
                <a:close/>
              </a:path>
            </a:pathLst>
          </a:custGeom>
          <a:solidFill>
            <a:srgbClr val="5999B0"/>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pic>
        <p:nvPicPr>
          <p:cNvPr id="28" name="object 24">
            <a:extLst>
              <a:ext uri="{FF2B5EF4-FFF2-40B4-BE49-F238E27FC236}">
                <a16:creationId xmlns:a16="http://schemas.microsoft.com/office/drawing/2014/main" id="{434E79C1-BD37-51CF-B529-E74AE097EC00}"/>
              </a:ext>
            </a:extLst>
          </p:cNvPr>
          <p:cNvPicPr/>
          <p:nvPr/>
        </p:nvPicPr>
        <p:blipFill>
          <a:blip r:embed="rId7" cstate="print"/>
          <a:stretch>
            <a:fillRect/>
          </a:stretch>
        </p:blipFill>
        <p:spPr>
          <a:xfrm>
            <a:off x="8059056" y="5398611"/>
            <a:ext cx="150668" cy="150676"/>
          </a:xfrm>
          <a:prstGeom prst="rect">
            <a:avLst/>
          </a:prstGeom>
        </p:spPr>
      </p:pic>
      <p:sp>
        <p:nvSpPr>
          <p:cNvPr id="29" name="object 25">
            <a:extLst>
              <a:ext uri="{FF2B5EF4-FFF2-40B4-BE49-F238E27FC236}">
                <a16:creationId xmlns:a16="http://schemas.microsoft.com/office/drawing/2014/main" id="{93C6FDED-B10C-413F-8B59-87972B2C7250}"/>
              </a:ext>
            </a:extLst>
          </p:cNvPr>
          <p:cNvSpPr/>
          <p:nvPr/>
        </p:nvSpPr>
        <p:spPr>
          <a:xfrm>
            <a:off x="7782353" y="5480926"/>
            <a:ext cx="707015" cy="262803"/>
          </a:xfrm>
          <a:custGeom>
            <a:avLst/>
            <a:gdLst/>
            <a:ahLst/>
            <a:cxnLst/>
            <a:rect l="l" t="t" r="r" b="b"/>
            <a:pathLst>
              <a:path w="1036954" h="385445">
                <a:moveTo>
                  <a:pt x="516318" y="385102"/>
                </a:moveTo>
                <a:lnTo>
                  <a:pt x="516318" y="0"/>
                </a:lnTo>
              </a:path>
              <a:path w="1036954" h="385445">
                <a:moveTo>
                  <a:pt x="0" y="383768"/>
                </a:moveTo>
                <a:lnTo>
                  <a:pt x="1036713" y="383768"/>
                </a:lnTo>
              </a:path>
            </a:pathLst>
          </a:custGeom>
          <a:ln w="32537">
            <a:solidFill>
              <a:srgbClr val="5999B0"/>
            </a:solidFill>
          </a:ln>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30" name="object 26">
            <a:extLst>
              <a:ext uri="{FF2B5EF4-FFF2-40B4-BE49-F238E27FC236}">
                <a16:creationId xmlns:a16="http://schemas.microsoft.com/office/drawing/2014/main" id="{27F856D9-B77B-5A53-3AC7-C775B2B0E342}"/>
              </a:ext>
            </a:extLst>
          </p:cNvPr>
          <p:cNvSpPr/>
          <p:nvPr/>
        </p:nvSpPr>
        <p:spPr>
          <a:xfrm>
            <a:off x="8538885" y="5353719"/>
            <a:ext cx="818717" cy="240723"/>
          </a:xfrm>
          <a:custGeom>
            <a:avLst/>
            <a:gdLst/>
            <a:ahLst/>
            <a:cxnLst/>
            <a:rect l="l" t="t" r="r" b="b"/>
            <a:pathLst>
              <a:path w="1200784" h="353059">
                <a:moveTo>
                  <a:pt x="1146263" y="0"/>
                </a:moveTo>
                <a:lnTo>
                  <a:pt x="0" y="0"/>
                </a:lnTo>
                <a:lnTo>
                  <a:pt x="54229" y="176326"/>
                </a:lnTo>
                <a:lnTo>
                  <a:pt x="0" y="352666"/>
                </a:lnTo>
                <a:lnTo>
                  <a:pt x="1146263" y="352666"/>
                </a:lnTo>
                <a:lnTo>
                  <a:pt x="1200467" y="176326"/>
                </a:lnTo>
                <a:lnTo>
                  <a:pt x="1146263" y="0"/>
                </a:lnTo>
                <a:close/>
              </a:path>
            </a:pathLst>
          </a:custGeom>
          <a:solidFill>
            <a:srgbClr val="11567C"/>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pic>
        <p:nvPicPr>
          <p:cNvPr id="31" name="object 27">
            <a:extLst>
              <a:ext uri="{FF2B5EF4-FFF2-40B4-BE49-F238E27FC236}">
                <a16:creationId xmlns:a16="http://schemas.microsoft.com/office/drawing/2014/main" id="{36C02E25-87EE-4C82-625F-218567DBA38B}"/>
              </a:ext>
            </a:extLst>
          </p:cNvPr>
          <p:cNvPicPr/>
          <p:nvPr/>
        </p:nvPicPr>
        <p:blipFill>
          <a:blip r:embed="rId8" cstate="print"/>
          <a:stretch>
            <a:fillRect/>
          </a:stretch>
        </p:blipFill>
        <p:spPr>
          <a:xfrm>
            <a:off x="8872806" y="5398611"/>
            <a:ext cx="150659" cy="150676"/>
          </a:xfrm>
          <a:prstGeom prst="rect">
            <a:avLst/>
          </a:prstGeom>
        </p:spPr>
      </p:pic>
      <p:sp>
        <p:nvSpPr>
          <p:cNvPr id="32" name="object 28">
            <a:extLst>
              <a:ext uri="{FF2B5EF4-FFF2-40B4-BE49-F238E27FC236}">
                <a16:creationId xmlns:a16="http://schemas.microsoft.com/office/drawing/2014/main" id="{99BCADC3-2909-6941-0BEE-97D99FF0ABBD}"/>
              </a:ext>
            </a:extLst>
          </p:cNvPr>
          <p:cNvSpPr/>
          <p:nvPr/>
        </p:nvSpPr>
        <p:spPr>
          <a:xfrm>
            <a:off x="8589040" y="5201378"/>
            <a:ext cx="707015" cy="274926"/>
          </a:xfrm>
          <a:custGeom>
            <a:avLst/>
            <a:gdLst/>
            <a:ahLst/>
            <a:cxnLst/>
            <a:rect l="l" t="t" r="r" b="b"/>
            <a:pathLst>
              <a:path w="1036954" h="403225">
                <a:moveTo>
                  <a:pt x="526681" y="0"/>
                </a:moveTo>
                <a:lnTo>
                  <a:pt x="526681" y="402704"/>
                </a:lnTo>
              </a:path>
              <a:path w="1036954" h="403225">
                <a:moveTo>
                  <a:pt x="0" y="457"/>
                </a:moveTo>
                <a:lnTo>
                  <a:pt x="1036713" y="457"/>
                </a:lnTo>
              </a:path>
            </a:pathLst>
          </a:custGeom>
          <a:ln w="32537">
            <a:solidFill>
              <a:srgbClr val="11567C"/>
            </a:solidFill>
          </a:ln>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33" name="object 29">
            <a:extLst>
              <a:ext uri="{FF2B5EF4-FFF2-40B4-BE49-F238E27FC236}">
                <a16:creationId xmlns:a16="http://schemas.microsoft.com/office/drawing/2014/main" id="{87AF891F-80A5-26A6-F368-6A964A61B53B}"/>
              </a:ext>
            </a:extLst>
          </p:cNvPr>
          <p:cNvSpPr/>
          <p:nvPr/>
        </p:nvSpPr>
        <p:spPr>
          <a:xfrm>
            <a:off x="9352632" y="5353719"/>
            <a:ext cx="818717" cy="240723"/>
          </a:xfrm>
          <a:custGeom>
            <a:avLst/>
            <a:gdLst/>
            <a:ahLst/>
            <a:cxnLst/>
            <a:rect l="l" t="t" r="r" b="b"/>
            <a:pathLst>
              <a:path w="1200784" h="353059">
                <a:moveTo>
                  <a:pt x="1146251" y="0"/>
                </a:moveTo>
                <a:lnTo>
                  <a:pt x="0" y="0"/>
                </a:lnTo>
                <a:lnTo>
                  <a:pt x="54216" y="176326"/>
                </a:lnTo>
                <a:lnTo>
                  <a:pt x="0" y="352666"/>
                </a:lnTo>
                <a:lnTo>
                  <a:pt x="1146251" y="352666"/>
                </a:lnTo>
                <a:lnTo>
                  <a:pt x="1200467" y="176326"/>
                </a:lnTo>
                <a:lnTo>
                  <a:pt x="1146251" y="0"/>
                </a:lnTo>
                <a:close/>
              </a:path>
            </a:pathLst>
          </a:custGeom>
          <a:solidFill>
            <a:srgbClr val="8DC640"/>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pic>
        <p:nvPicPr>
          <p:cNvPr id="34" name="object 30">
            <a:extLst>
              <a:ext uri="{FF2B5EF4-FFF2-40B4-BE49-F238E27FC236}">
                <a16:creationId xmlns:a16="http://schemas.microsoft.com/office/drawing/2014/main" id="{181C5AA5-5F71-7A6E-43C6-F678C5A17551}"/>
              </a:ext>
            </a:extLst>
          </p:cNvPr>
          <p:cNvPicPr/>
          <p:nvPr/>
        </p:nvPicPr>
        <p:blipFill>
          <a:blip r:embed="rId9" cstate="print"/>
          <a:stretch>
            <a:fillRect/>
          </a:stretch>
        </p:blipFill>
        <p:spPr>
          <a:xfrm>
            <a:off x="9686542" y="5398611"/>
            <a:ext cx="150668" cy="150676"/>
          </a:xfrm>
          <a:prstGeom prst="rect">
            <a:avLst/>
          </a:prstGeom>
        </p:spPr>
      </p:pic>
      <p:sp>
        <p:nvSpPr>
          <p:cNvPr id="35" name="object 31">
            <a:extLst>
              <a:ext uri="{FF2B5EF4-FFF2-40B4-BE49-F238E27FC236}">
                <a16:creationId xmlns:a16="http://schemas.microsoft.com/office/drawing/2014/main" id="{3FCF9D63-87C1-3A82-74EF-E73011F2FF13}"/>
              </a:ext>
            </a:extLst>
          </p:cNvPr>
          <p:cNvSpPr/>
          <p:nvPr/>
        </p:nvSpPr>
        <p:spPr>
          <a:xfrm>
            <a:off x="9407706" y="5480926"/>
            <a:ext cx="707015" cy="262803"/>
          </a:xfrm>
          <a:custGeom>
            <a:avLst/>
            <a:gdLst/>
            <a:ahLst/>
            <a:cxnLst/>
            <a:rect l="l" t="t" r="r" b="b"/>
            <a:pathLst>
              <a:path w="1036955" h="385445">
                <a:moveTo>
                  <a:pt x="519455" y="385102"/>
                </a:moveTo>
                <a:lnTo>
                  <a:pt x="519455" y="0"/>
                </a:lnTo>
              </a:path>
              <a:path w="1036955" h="385445">
                <a:moveTo>
                  <a:pt x="0" y="383768"/>
                </a:moveTo>
                <a:lnTo>
                  <a:pt x="1036701" y="383768"/>
                </a:lnTo>
              </a:path>
            </a:pathLst>
          </a:custGeom>
          <a:ln w="32537">
            <a:solidFill>
              <a:srgbClr val="8DC640"/>
            </a:solidFill>
          </a:ln>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36" name="object 32">
            <a:extLst>
              <a:ext uri="{FF2B5EF4-FFF2-40B4-BE49-F238E27FC236}">
                <a16:creationId xmlns:a16="http://schemas.microsoft.com/office/drawing/2014/main" id="{027179C5-D3E3-E1AE-FDCD-74A8883B18F3}"/>
              </a:ext>
            </a:extLst>
          </p:cNvPr>
          <p:cNvSpPr/>
          <p:nvPr/>
        </p:nvSpPr>
        <p:spPr>
          <a:xfrm>
            <a:off x="10166379" y="5353719"/>
            <a:ext cx="818717" cy="240723"/>
          </a:xfrm>
          <a:custGeom>
            <a:avLst/>
            <a:gdLst/>
            <a:ahLst/>
            <a:cxnLst/>
            <a:rect l="l" t="t" r="r" b="b"/>
            <a:pathLst>
              <a:path w="1200784" h="353059">
                <a:moveTo>
                  <a:pt x="1146251" y="0"/>
                </a:moveTo>
                <a:lnTo>
                  <a:pt x="0" y="0"/>
                </a:lnTo>
                <a:lnTo>
                  <a:pt x="54216" y="176326"/>
                </a:lnTo>
                <a:lnTo>
                  <a:pt x="0" y="352666"/>
                </a:lnTo>
                <a:lnTo>
                  <a:pt x="1146251" y="352666"/>
                </a:lnTo>
                <a:lnTo>
                  <a:pt x="1200467" y="176326"/>
                </a:lnTo>
                <a:lnTo>
                  <a:pt x="1146251" y="0"/>
                </a:lnTo>
                <a:close/>
              </a:path>
            </a:pathLst>
          </a:custGeom>
          <a:solidFill>
            <a:srgbClr val="5999B0"/>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pic>
        <p:nvPicPr>
          <p:cNvPr id="37" name="object 33">
            <a:extLst>
              <a:ext uri="{FF2B5EF4-FFF2-40B4-BE49-F238E27FC236}">
                <a16:creationId xmlns:a16="http://schemas.microsoft.com/office/drawing/2014/main" id="{85365BB5-83A1-0821-53A7-8EFADBF1A34A}"/>
              </a:ext>
            </a:extLst>
          </p:cNvPr>
          <p:cNvPicPr/>
          <p:nvPr/>
        </p:nvPicPr>
        <p:blipFill>
          <a:blip r:embed="rId10" cstate="print"/>
          <a:stretch>
            <a:fillRect/>
          </a:stretch>
        </p:blipFill>
        <p:spPr>
          <a:xfrm>
            <a:off x="10500294" y="5398611"/>
            <a:ext cx="150659" cy="150676"/>
          </a:xfrm>
          <a:prstGeom prst="rect">
            <a:avLst/>
          </a:prstGeom>
        </p:spPr>
      </p:pic>
      <p:sp>
        <p:nvSpPr>
          <p:cNvPr id="38" name="object 34">
            <a:extLst>
              <a:ext uri="{FF2B5EF4-FFF2-40B4-BE49-F238E27FC236}">
                <a16:creationId xmlns:a16="http://schemas.microsoft.com/office/drawing/2014/main" id="{3FC0AEC2-7D4B-93F3-CC41-C17B33BA148F}"/>
              </a:ext>
            </a:extLst>
          </p:cNvPr>
          <p:cNvSpPr/>
          <p:nvPr/>
        </p:nvSpPr>
        <p:spPr>
          <a:xfrm>
            <a:off x="10226371" y="5201378"/>
            <a:ext cx="699222" cy="274926"/>
          </a:xfrm>
          <a:custGeom>
            <a:avLst/>
            <a:gdLst/>
            <a:ahLst/>
            <a:cxnLst/>
            <a:rect l="l" t="t" r="r" b="b"/>
            <a:pathLst>
              <a:path w="1025525" h="403225">
                <a:moveTo>
                  <a:pt x="512241" y="0"/>
                </a:moveTo>
                <a:lnTo>
                  <a:pt x="512241" y="402704"/>
                </a:lnTo>
              </a:path>
              <a:path w="1025525" h="403225">
                <a:moveTo>
                  <a:pt x="0" y="457"/>
                </a:moveTo>
                <a:lnTo>
                  <a:pt x="1024991" y="457"/>
                </a:lnTo>
              </a:path>
            </a:pathLst>
          </a:custGeom>
          <a:ln w="32537">
            <a:solidFill>
              <a:srgbClr val="5999B0"/>
            </a:solidFill>
          </a:ln>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39" name="object 46">
            <a:extLst>
              <a:ext uri="{FF2B5EF4-FFF2-40B4-BE49-F238E27FC236}">
                <a16:creationId xmlns:a16="http://schemas.microsoft.com/office/drawing/2014/main" id="{389B75CA-D188-958F-FDEF-51B2F2EDFB3F}"/>
              </a:ext>
            </a:extLst>
          </p:cNvPr>
          <p:cNvSpPr txBox="1"/>
          <p:nvPr/>
        </p:nvSpPr>
        <p:spPr>
          <a:xfrm>
            <a:off x="6097653" y="4493570"/>
            <a:ext cx="4980709" cy="153014"/>
          </a:xfrm>
          <a:prstGeom prst="rect">
            <a:avLst/>
          </a:prstGeom>
          <a:solidFill>
            <a:srgbClr val="5999B0"/>
          </a:solidFill>
        </p:spPr>
        <p:txBody>
          <a:bodyPr vert="horz" wrap="square" lIns="0" tIns="16452"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77496" marR="0" lvl="0" indent="0" algn="l" defTabSz="311719" rtl="0" eaLnBrk="1" fontAlgn="auto" latinLnBrk="0" hangingPunct="1">
              <a:lnSpc>
                <a:spcPct val="100000"/>
              </a:lnSpc>
              <a:spcBef>
                <a:spcPts val="130"/>
              </a:spcBef>
              <a:spcAft>
                <a:spcPts val="0"/>
              </a:spcAft>
              <a:buClrTx/>
              <a:buSzTx/>
              <a:buFontTx/>
              <a:buNone/>
              <a:tabLst/>
              <a:defRPr/>
            </a:pPr>
            <a:r>
              <a:rPr kumimoji="0" sz="886" b="1" i="0" u="none" strike="noStrike" kern="1200" cap="none" spc="82" normalizeH="0" baseline="0" noProof="0">
                <a:ln>
                  <a:noFill/>
                </a:ln>
                <a:solidFill>
                  <a:srgbClr val="FFFFFF"/>
                </a:solidFill>
                <a:effectLst/>
                <a:uLnTx/>
                <a:uFillTx/>
                <a:latin typeface="Calibri"/>
                <a:ea typeface="+mn-ea"/>
                <a:cs typeface="Calibri"/>
              </a:rPr>
              <a:t>PROJECT</a:t>
            </a:r>
            <a:r>
              <a:rPr kumimoji="0" sz="886" b="1" i="0" u="none" strike="noStrike" kern="1200" cap="none" spc="31" normalizeH="0" baseline="0" noProof="0">
                <a:ln>
                  <a:noFill/>
                </a:ln>
                <a:solidFill>
                  <a:srgbClr val="FFFFFF"/>
                </a:solidFill>
                <a:effectLst/>
                <a:uLnTx/>
                <a:uFillTx/>
                <a:latin typeface="Calibri"/>
                <a:ea typeface="+mn-ea"/>
                <a:cs typeface="Calibri"/>
              </a:rPr>
              <a:t> </a:t>
            </a:r>
            <a:r>
              <a:rPr kumimoji="0" sz="886" b="1" i="0" u="none" strike="noStrike" kern="1200" cap="none" spc="99" normalizeH="0" baseline="0" noProof="0">
                <a:ln>
                  <a:noFill/>
                </a:ln>
                <a:solidFill>
                  <a:srgbClr val="FFFFFF"/>
                </a:solidFill>
                <a:effectLst/>
                <a:uLnTx/>
                <a:uFillTx/>
                <a:latin typeface="Calibri"/>
                <a:ea typeface="+mn-ea"/>
                <a:cs typeface="Calibri"/>
              </a:rPr>
              <a:t>SCHEDULE</a:t>
            </a:r>
            <a:endParaRPr kumimoji="0" sz="886" b="0" i="0" u="none" strike="noStrike" kern="1200" cap="none" spc="0" normalizeH="0" baseline="0" noProof="0">
              <a:ln>
                <a:noFill/>
              </a:ln>
              <a:solidFill>
                <a:prstClr val="black"/>
              </a:solidFill>
              <a:effectLst/>
              <a:uLnTx/>
              <a:uFillTx/>
              <a:latin typeface="Calibri"/>
              <a:ea typeface="+mn-ea"/>
              <a:cs typeface="Calibri"/>
            </a:endParaRPr>
          </a:p>
        </p:txBody>
      </p:sp>
      <p:sp>
        <p:nvSpPr>
          <p:cNvPr id="40" name="object 35">
            <a:extLst>
              <a:ext uri="{FF2B5EF4-FFF2-40B4-BE49-F238E27FC236}">
                <a16:creationId xmlns:a16="http://schemas.microsoft.com/office/drawing/2014/main" id="{087903B9-D49A-57C5-947D-5D5D2ADDC2B7}"/>
              </a:ext>
            </a:extLst>
          </p:cNvPr>
          <p:cNvSpPr txBox="1"/>
          <p:nvPr/>
        </p:nvSpPr>
        <p:spPr>
          <a:xfrm>
            <a:off x="6041434" y="5745971"/>
            <a:ext cx="930245" cy="167878"/>
          </a:xfrm>
          <a:prstGeom prst="rect">
            <a:avLst/>
          </a:prstGeom>
        </p:spPr>
        <p:txBody>
          <a:bodyPr vert="horz" wrap="square" lIns="0" tIns="10391" rIns="0" bIns="0" rtlCol="0" anchor="t">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3464" lvl="0" indent="1732" algn="ctr" defTabSz="311719" rtl="0" eaLnBrk="1" fontAlgn="auto" latinLnBrk="0" hangingPunct="1">
              <a:lnSpc>
                <a:spcPct val="100000"/>
              </a:lnSpc>
              <a:spcBef>
                <a:spcPts val="82"/>
              </a:spcBef>
              <a:spcAft>
                <a:spcPts val="0"/>
              </a:spcAft>
              <a:buClrTx/>
              <a:buSzTx/>
              <a:buFontTx/>
              <a:buNone/>
              <a:tabLst/>
              <a:defRPr/>
            </a:pPr>
            <a:r>
              <a:rPr lang="en-US" sz="989" spc="82">
                <a:solidFill>
                  <a:srgbClr val="11567C"/>
                </a:solidFill>
                <a:latin typeface="Calibri"/>
                <a:cs typeface="Calibri"/>
              </a:rPr>
              <a:t>FALL </a:t>
            </a:r>
            <a:r>
              <a:rPr kumimoji="0" lang="en-US" sz="1023" b="0" i="0" u="none" strike="noStrike" kern="1200" cap="none" spc="82" normalizeH="0" baseline="0" noProof="0">
                <a:ln>
                  <a:noFill/>
                </a:ln>
                <a:solidFill>
                  <a:srgbClr val="11567C"/>
                </a:solidFill>
                <a:effectLst/>
                <a:uLnTx/>
                <a:uFillTx/>
                <a:latin typeface="Calibri"/>
                <a:ea typeface="+mn-ea"/>
                <a:cs typeface="Calibri"/>
              </a:rPr>
              <a:t>2026</a:t>
            </a:r>
            <a:endParaRPr kumimoji="0" lang="en-US" sz="1023" b="0" i="0" u="none" strike="noStrike" kern="1200" cap="none" spc="0" normalizeH="0" baseline="0" noProof="0">
              <a:ln>
                <a:noFill/>
              </a:ln>
              <a:solidFill>
                <a:prstClr val="black"/>
              </a:solidFill>
              <a:effectLst/>
              <a:uLnTx/>
              <a:uFillTx/>
              <a:latin typeface="Calibri"/>
              <a:ea typeface="+mn-ea"/>
              <a:cs typeface="Calibri"/>
            </a:endParaRPr>
          </a:p>
        </p:txBody>
      </p:sp>
      <p:sp>
        <p:nvSpPr>
          <p:cNvPr id="41" name="object 37">
            <a:extLst>
              <a:ext uri="{FF2B5EF4-FFF2-40B4-BE49-F238E27FC236}">
                <a16:creationId xmlns:a16="http://schemas.microsoft.com/office/drawing/2014/main" id="{B82BC200-E4FF-A491-2E13-FC5731C7DDE3}"/>
              </a:ext>
            </a:extLst>
          </p:cNvPr>
          <p:cNvSpPr txBox="1"/>
          <p:nvPr/>
        </p:nvSpPr>
        <p:spPr>
          <a:xfrm>
            <a:off x="6971679" y="4852635"/>
            <a:ext cx="715510" cy="310750"/>
          </a:xfrm>
          <a:prstGeom prst="rect">
            <a:avLst/>
          </a:prstGeom>
        </p:spPr>
        <p:txBody>
          <a:bodyPr vert="horz" wrap="square" lIns="0" tIns="8226" rIns="0" bIns="0" rtlCol="0" anchor="t">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96979" marR="3464" lvl="0" indent="-88753" algn="ctr" defTabSz="311719" rtl="0" eaLnBrk="1" fontAlgn="auto" latinLnBrk="0" hangingPunct="1">
              <a:lnSpc>
                <a:spcPct val="101400"/>
              </a:lnSpc>
              <a:spcBef>
                <a:spcPts val="65"/>
              </a:spcBef>
              <a:spcAft>
                <a:spcPts val="0"/>
              </a:spcAft>
              <a:buClrTx/>
              <a:buSzTx/>
              <a:buFontTx/>
              <a:buNone/>
              <a:tabLst/>
              <a:defRPr/>
            </a:pPr>
            <a:r>
              <a:rPr kumimoji="0" lang="en-US" sz="989" b="0" i="0" u="none" strike="noStrike" kern="1200" cap="none" spc="78" normalizeH="0" baseline="0" noProof="0">
                <a:ln>
                  <a:noFill/>
                </a:ln>
                <a:solidFill>
                  <a:srgbClr val="11567C"/>
                </a:solidFill>
                <a:effectLst/>
                <a:uLnTx/>
                <a:uFillTx/>
                <a:latin typeface="Calibri"/>
                <a:ea typeface="+mn-ea"/>
                <a:cs typeface="Calibri"/>
              </a:rPr>
              <a:t>WINTER 2027</a:t>
            </a:r>
            <a:endParaRPr kumimoji="0" sz="989" b="0" i="0" u="none" strike="noStrike" kern="1200" cap="none" spc="0" normalizeH="0" baseline="0" noProof="0">
              <a:ln>
                <a:noFill/>
              </a:ln>
              <a:solidFill>
                <a:prstClr val="black"/>
              </a:solidFill>
              <a:effectLst/>
              <a:uLnTx/>
              <a:uFillTx/>
              <a:latin typeface="Calibri"/>
              <a:ea typeface="+mn-ea"/>
              <a:cs typeface="Calibri"/>
            </a:endParaRPr>
          </a:p>
        </p:txBody>
      </p:sp>
      <p:sp>
        <p:nvSpPr>
          <p:cNvPr id="42" name="object 40">
            <a:extLst>
              <a:ext uri="{FF2B5EF4-FFF2-40B4-BE49-F238E27FC236}">
                <a16:creationId xmlns:a16="http://schemas.microsoft.com/office/drawing/2014/main" id="{69B3D4D3-4503-591E-02ED-4B82A76E4B09}"/>
              </a:ext>
            </a:extLst>
          </p:cNvPr>
          <p:cNvSpPr txBox="1"/>
          <p:nvPr/>
        </p:nvSpPr>
        <p:spPr>
          <a:xfrm>
            <a:off x="8685470" y="4843332"/>
            <a:ext cx="563706" cy="323714"/>
          </a:xfrm>
          <a:prstGeom prst="rect">
            <a:avLst/>
          </a:prstGeom>
        </p:spPr>
        <p:txBody>
          <a:bodyPr vert="horz" wrap="square" lIns="0" tIns="8226" rIns="0" bIns="0" rtlCol="0" anchor="t">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125986" marR="3464" lvl="0" indent="-117760" algn="ctr" defTabSz="311719" rtl="0" eaLnBrk="1" fontAlgn="auto" latinLnBrk="0" hangingPunct="1">
              <a:lnSpc>
                <a:spcPct val="101400"/>
              </a:lnSpc>
              <a:spcBef>
                <a:spcPts val="65"/>
              </a:spcBef>
              <a:spcAft>
                <a:spcPts val="0"/>
              </a:spcAft>
              <a:buClrTx/>
              <a:buSzTx/>
              <a:buFontTx/>
              <a:buNone/>
              <a:tabLst/>
              <a:defRPr/>
            </a:pPr>
            <a:r>
              <a:rPr lang="en-US" sz="989" spc="75">
                <a:solidFill>
                  <a:srgbClr val="11567C"/>
                </a:solidFill>
                <a:latin typeface="Calibri"/>
                <a:cs typeface="Calibri"/>
              </a:rPr>
              <a:t>WINTER</a:t>
            </a:r>
            <a:endParaRPr kumimoji="0" lang="en-US" sz="989" b="0" i="0" u="none" strike="noStrike" kern="1200" cap="none" spc="75" normalizeH="0" baseline="0" noProof="0">
              <a:ln>
                <a:noFill/>
              </a:ln>
              <a:solidFill>
                <a:srgbClr val="11567C"/>
              </a:solidFill>
              <a:effectLst/>
              <a:uLnTx/>
              <a:uFillTx/>
              <a:latin typeface="Calibri"/>
              <a:ea typeface="+mn-ea"/>
              <a:cs typeface="Calibri"/>
            </a:endParaRPr>
          </a:p>
          <a:p>
            <a:pPr marL="125986" marR="3464" lvl="0" indent="-117760" algn="ctr" defTabSz="311719" rtl="0" eaLnBrk="1" fontAlgn="auto" latinLnBrk="0" hangingPunct="1">
              <a:lnSpc>
                <a:spcPct val="101400"/>
              </a:lnSpc>
              <a:spcBef>
                <a:spcPts val="65"/>
              </a:spcBef>
              <a:spcAft>
                <a:spcPts val="0"/>
              </a:spcAft>
              <a:buClrTx/>
              <a:buSzTx/>
              <a:buFontTx/>
              <a:buNone/>
              <a:tabLst/>
              <a:defRPr/>
            </a:pPr>
            <a:r>
              <a:rPr lang="en-US" sz="989" spc="92">
                <a:solidFill>
                  <a:srgbClr val="11567C"/>
                </a:solidFill>
                <a:latin typeface="Calibri"/>
                <a:cs typeface="Calibri"/>
              </a:rPr>
              <a:t>2028</a:t>
            </a:r>
            <a:endParaRPr kumimoji="0" sz="989" b="0" i="0" u="none" strike="noStrike" kern="1200" cap="none" spc="0" normalizeH="0" baseline="0" noProof="0">
              <a:ln>
                <a:noFill/>
              </a:ln>
              <a:solidFill>
                <a:prstClr val="black"/>
              </a:solidFill>
              <a:effectLst/>
              <a:uLnTx/>
              <a:uFillTx/>
              <a:latin typeface="Calibri"/>
              <a:ea typeface="+mn-ea"/>
              <a:cs typeface="Calibri"/>
            </a:endParaRPr>
          </a:p>
        </p:txBody>
      </p:sp>
      <p:sp>
        <p:nvSpPr>
          <p:cNvPr id="43" name="object 42">
            <a:extLst>
              <a:ext uri="{FF2B5EF4-FFF2-40B4-BE49-F238E27FC236}">
                <a16:creationId xmlns:a16="http://schemas.microsoft.com/office/drawing/2014/main" id="{9F012E60-6456-5DA4-351F-15A2FB992934}"/>
              </a:ext>
            </a:extLst>
          </p:cNvPr>
          <p:cNvSpPr txBox="1"/>
          <p:nvPr/>
        </p:nvSpPr>
        <p:spPr>
          <a:xfrm>
            <a:off x="7743817" y="5768759"/>
            <a:ext cx="795068" cy="327759"/>
          </a:xfrm>
          <a:prstGeom prst="rect">
            <a:avLst/>
          </a:prstGeom>
        </p:spPr>
        <p:txBody>
          <a:bodyPr vert="horz" wrap="square" lIns="0" tIns="10391" rIns="0" bIns="0" rtlCol="0" anchor="t">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0" lvl="0" indent="-8659" algn="ctr" defTabSz="311719" rtl="0" eaLnBrk="1" fontAlgn="auto" latinLnBrk="0" hangingPunct="1">
              <a:lnSpc>
                <a:spcPct val="100000"/>
              </a:lnSpc>
              <a:spcBef>
                <a:spcPts val="82"/>
              </a:spcBef>
              <a:spcAft>
                <a:spcPts val="0"/>
              </a:spcAft>
              <a:buClrTx/>
              <a:buSzTx/>
              <a:buFontTx/>
              <a:buNone/>
              <a:tabLst>
                <a:tab pos="1697570" algn="l"/>
              </a:tabLst>
              <a:defRPr/>
            </a:pPr>
            <a:r>
              <a:rPr kumimoji="0" lang="en-US" sz="989" b="0" i="0" u="none" strike="noStrike" kern="1200" cap="none" spc="58" normalizeH="0" baseline="0" noProof="0">
                <a:ln>
                  <a:noFill/>
                </a:ln>
                <a:solidFill>
                  <a:srgbClr val="11567C"/>
                </a:solidFill>
                <a:effectLst/>
                <a:uLnTx/>
                <a:uFillTx/>
                <a:latin typeface="Calibri"/>
                <a:ea typeface="+mn-ea"/>
                <a:cs typeface="Calibri"/>
              </a:rPr>
              <a:t>SUMMER</a:t>
            </a:r>
          </a:p>
          <a:p>
            <a:pPr marL="8659" marR="0" lvl="0" indent="-8659" algn="ctr" defTabSz="311719" rtl="0" eaLnBrk="1" fontAlgn="auto" latinLnBrk="0" hangingPunct="1">
              <a:lnSpc>
                <a:spcPct val="100000"/>
              </a:lnSpc>
              <a:spcBef>
                <a:spcPts val="82"/>
              </a:spcBef>
              <a:spcAft>
                <a:spcPts val="0"/>
              </a:spcAft>
              <a:buClrTx/>
              <a:buSzTx/>
              <a:buFontTx/>
              <a:buNone/>
              <a:tabLst>
                <a:tab pos="1697570" algn="l"/>
              </a:tabLst>
              <a:defRPr/>
            </a:pPr>
            <a:r>
              <a:rPr kumimoji="0" lang="en-US" sz="989" b="0" i="0" u="none" strike="noStrike" kern="1200" cap="none" spc="0" normalizeH="0" baseline="0" noProof="0">
                <a:ln>
                  <a:noFill/>
                </a:ln>
                <a:solidFill>
                  <a:prstClr val="black"/>
                </a:solidFill>
                <a:effectLst/>
                <a:uLnTx/>
                <a:uFillTx/>
                <a:latin typeface="Calibri"/>
                <a:ea typeface="+mn-ea"/>
                <a:cs typeface="Calibri"/>
              </a:rPr>
              <a:t> </a:t>
            </a:r>
            <a:r>
              <a:rPr kumimoji="0" lang="en-US" sz="989" b="0" i="0" u="none" strike="noStrike" kern="1200" cap="none" spc="92" normalizeH="0" baseline="0" noProof="0">
                <a:ln>
                  <a:noFill/>
                </a:ln>
                <a:solidFill>
                  <a:srgbClr val="11567C"/>
                </a:solidFill>
                <a:effectLst/>
                <a:uLnTx/>
                <a:uFillTx/>
                <a:latin typeface="Calibri"/>
                <a:ea typeface="+mn-ea"/>
                <a:cs typeface="Calibri"/>
              </a:rPr>
              <a:t>2027</a:t>
            </a:r>
          </a:p>
        </p:txBody>
      </p:sp>
      <p:sp>
        <p:nvSpPr>
          <p:cNvPr id="47" name="object 36">
            <a:extLst>
              <a:ext uri="{FF2B5EF4-FFF2-40B4-BE49-F238E27FC236}">
                <a16:creationId xmlns:a16="http://schemas.microsoft.com/office/drawing/2014/main" id="{2C4A7E3D-AFE6-4933-D7E5-11460AF194F5}"/>
              </a:ext>
            </a:extLst>
          </p:cNvPr>
          <p:cNvSpPr txBox="1"/>
          <p:nvPr/>
        </p:nvSpPr>
        <p:spPr>
          <a:xfrm>
            <a:off x="6105318" y="5062756"/>
            <a:ext cx="776232" cy="237697"/>
          </a:xfrm>
          <a:prstGeom prst="rect">
            <a:avLst/>
          </a:prstGeom>
        </p:spPr>
        <p:txBody>
          <a:bodyPr vert="horz" wrap="square" lIns="0" tIns="8226"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3464" lvl="0" indent="0" algn="ctr" defTabSz="311719" rtl="0" eaLnBrk="1" fontAlgn="auto" latinLnBrk="0" hangingPunct="1">
              <a:lnSpc>
                <a:spcPct val="101299"/>
              </a:lnSpc>
              <a:spcBef>
                <a:spcPts val="65"/>
              </a:spcBef>
              <a:spcAft>
                <a:spcPts val="0"/>
              </a:spcAft>
              <a:buClrTx/>
              <a:buSzTx/>
              <a:buFontTx/>
              <a:buNone/>
              <a:tabLst/>
              <a:defRPr/>
            </a:pPr>
            <a:r>
              <a:rPr kumimoji="0" sz="750" b="0" i="0" u="none" strike="noStrike" kern="1200" cap="none" spc="61" normalizeH="0" baseline="0" noProof="0">
                <a:ln>
                  <a:noFill/>
                </a:ln>
                <a:solidFill>
                  <a:srgbClr val="11567C"/>
                </a:solidFill>
                <a:effectLst/>
                <a:uLnTx/>
                <a:uFillTx/>
                <a:latin typeface="Calibri"/>
                <a:ea typeface="+mn-ea"/>
                <a:cs typeface="Calibri"/>
              </a:rPr>
              <a:t>ALTERNATIVE </a:t>
            </a:r>
            <a:r>
              <a:rPr kumimoji="0" sz="750" b="0" i="0" u="none" strike="noStrike" kern="1200" cap="none" spc="65" normalizeH="0" baseline="0" noProof="0">
                <a:ln>
                  <a:noFill/>
                </a:ln>
                <a:solidFill>
                  <a:srgbClr val="11567C"/>
                </a:solidFill>
                <a:effectLst/>
                <a:uLnTx/>
                <a:uFillTx/>
                <a:latin typeface="Calibri"/>
                <a:ea typeface="+mn-ea"/>
                <a:cs typeface="Calibri"/>
              </a:rPr>
              <a:t>DEVELOPMENT</a:t>
            </a:r>
            <a:endParaRPr kumimoji="0" sz="750" b="0" i="0" u="none" strike="noStrike" kern="1200" cap="none" spc="0" normalizeH="0" baseline="0" noProof="0">
              <a:ln>
                <a:noFill/>
              </a:ln>
              <a:solidFill>
                <a:prstClr val="black"/>
              </a:solidFill>
              <a:effectLst/>
              <a:uLnTx/>
              <a:uFillTx/>
              <a:latin typeface="Calibri"/>
              <a:ea typeface="+mn-ea"/>
              <a:cs typeface="Calibri"/>
            </a:endParaRPr>
          </a:p>
        </p:txBody>
      </p:sp>
      <p:sp>
        <p:nvSpPr>
          <p:cNvPr id="48" name="object 38">
            <a:extLst>
              <a:ext uri="{FF2B5EF4-FFF2-40B4-BE49-F238E27FC236}">
                <a16:creationId xmlns:a16="http://schemas.microsoft.com/office/drawing/2014/main" id="{AB2696EC-D96A-EBAD-634C-EE8B470039FD}"/>
              </a:ext>
            </a:extLst>
          </p:cNvPr>
          <p:cNvSpPr txBox="1"/>
          <p:nvPr/>
        </p:nvSpPr>
        <p:spPr>
          <a:xfrm>
            <a:off x="6911203" y="5637804"/>
            <a:ext cx="775986" cy="237697"/>
          </a:xfrm>
          <a:prstGeom prst="rect">
            <a:avLst/>
          </a:prstGeom>
        </p:spPr>
        <p:txBody>
          <a:bodyPr vert="horz" wrap="square" lIns="0" tIns="8226"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4857" marR="3464" lvl="0" indent="-76631" algn="ctr" defTabSz="311719" rtl="0" eaLnBrk="1" fontAlgn="auto" latinLnBrk="0" hangingPunct="1">
              <a:lnSpc>
                <a:spcPct val="101299"/>
              </a:lnSpc>
              <a:spcBef>
                <a:spcPts val="65"/>
              </a:spcBef>
              <a:spcAft>
                <a:spcPts val="0"/>
              </a:spcAft>
              <a:buClrTx/>
              <a:buSzTx/>
              <a:buFontTx/>
              <a:buNone/>
              <a:tabLst/>
              <a:defRPr/>
            </a:pPr>
            <a:r>
              <a:rPr kumimoji="0" sz="750" b="0" i="0" u="none" strike="noStrike" kern="1200" cap="none" spc="61" normalizeH="0" baseline="0" noProof="0">
                <a:ln>
                  <a:noFill/>
                </a:ln>
                <a:solidFill>
                  <a:srgbClr val="11567C"/>
                </a:solidFill>
                <a:effectLst/>
                <a:uLnTx/>
                <a:uFillTx/>
                <a:latin typeface="Calibri"/>
                <a:ea typeface="+mn-ea"/>
                <a:cs typeface="Calibri"/>
              </a:rPr>
              <a:t>ALTERNATIVES </a:t>
            </a:r>
            <a:r>
              <a:rPr kumimoji="0" sz="750" b="0" i="0" u="none" strike="noStrike" kern="1200" cap="none" spc="82" normalizeH="0" baseline="0" noProof="0">
                <a:ln>
                  <a:noFill/>
                </a:ln>
                <a:solidFill>
                  <a:srgbClr val="11567C"/>
                </a:solidFill>
                <a:effectLst/>
                <a:uLnTx/>
                <a:uFillTx/>
                <a:latin typeface="Calibri"/>
                <a:ea typeface="+mn-ea"/>
                <a:cs typeface="Calibri"/>
              </a:rPr>
              <a:t>SELECTED</a:t>
            </a:r>
            <a:endParaRPr kumimoji="0" sz="750" b="0" i="0" u="none" strike="noStrike" kern="1200" cap="none" spc="0" normalizeH="0" baseline="0" noProof="0">
              <a:ln>
                <a:noFill/>
              </a:ln>
              <a:solidFill>
                <a:prstClr val="black"/>
              </a:solidFill>
              <a:effectLst/>
              <a:uLnTx/>
              <a:uFillTx/>
              <a:latin typeface="Calibri"/>
              <a:ea typeface="+mn-ea"/>
              <a:cs typeface="Calibri"/>
            </a:endParaRPr>
          </a:p>
        </p:txBody>
      </p:sp>
      <p:sp>
        <p:nvSpPr>
          <p:cNvPr id="49" name="object 39">
            <a:extLst>
              <a:ext uri="{FF2B5EF4-FFF2-40B4-BE49-F238E27FC236}">
                <a16:creationId xmlns:a16="http://schemas.microsoft.com/office/drawing/2014/main" id="{E36FAFEE-2CF6-7483-1E46-B68420D946CC}"/>
              </a:ext>
            </a:extLst>
          </p:cNvPr>
          <p:cNvSpPr txBox="1"/>
          <p:nvPr/>
        </p:nvSpPr>
        <p:spPr>
          <a:xfrm>
            <a:off x="7753002" y="4819315"/>
            <a:ext cx="748578" cy="470802"/>
          </a:xfrm>
          <a:prstGeom prst="rect">
            <a:avLst/>
          </a:prstGeom>
        </p:spPr>
        <p:txBody>
          <a:bodyPr vert="horz" wrap="square" lIns="0" tIns="8226"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3464" lvl="0" indent="0" algn="ctr" defTabSz="311719" rtl="0" eaLnBrk="1" fontAlgn="auto" latinLnBrk="0" hangingPunct="1">
              <a:lnSpc>
                <a:spcPct val="101299"/>
              </a:lnSpc>
              <a:spcBef>
                <a:spcPts val="65"/>
              </a:spcBef>
              <a:spcAft>
                <a:spcPts val="0"/>
              </a:spcAft>
              <a:buClrTx/>
              <a:buSzTx/>
              <a:buFontTx/>
              <a:buNone/>
              <a:tabLst/>
              <a:defRPr/>
            </a:pPr>
            <a:r>
              <a:rPr kumimoji="0" sz="750" b="0" i="0" u="none" strike="noStrike" kern="1200" cap="none" spc="78" normalizeH="0" baseline="0" noProof="0">
                <a:ln>
                  <a:noFill/>
                </a:ln>
                <a:solidFill>
                  <a:srgbClr val="11567C"/>
                </a:solidFill>
                <a:effectLst/>
                <a:uLnTx/>
                <a:uFillTx/>
                <a:latin typeface="Calibri"/>
                <a:ea typeface="+mn-ea"/>
                <a:cs typeface="Calibri"/>
              </a:rPr>
              <a:t>PUBLIC</a:t>
            </a:r>
            <a:r>
              <a:rPr kumimoji="0" sz="750" b="0" i="0" u="none" strike="noStrike" kern="1200" cap="none" spc="51" normalizeH="0" baseline="0" noProof="0">
                <a:ln>
                  <a:noFill/>
                </a:ln>
                <a:solidFill>
                  <a:srgbClr val="11567C"/>
                </a:solidFill>
                <a:effectLst/>
                <a:uLnTx/>
                <a:uFillTx/>
                <a:latin typeface="Calibri"/>
                <a:ea typeface="+mn-ea"/>
                <a:cs typeface="Calibri"/>
              </a:rPr>
              <a:t> </a:t>
            </a:r>
            <a:r>
              <a:rPr kumimoji="0" sz="750" b="0" i="0" u="none" strike="noStrike" kern="1200" cap="none" spc="65" normalizeH="0" baseline="0" noProof="0">
                <a:ln>
                  <a:noFill/>
                </a:ln>
                <a:solidFill>
                  <a:srgbClr val="11567C"/>
                </a:solidFill>
                <a:effectLst/>
                <a:uLnTx/>
                <a:uFillTx/>
                <a:latin typeface="Calibri"/>
                <a:ea typeface="+mn-ea"/>
                <a:cs typeface="Calibri"/>
              </a:rPr>
              <a:t>REVIEW </a:t>
            </a:r>
            <a:r>
              <a:rPr kumimoji="0" sz="750" b="0" i="0" u="none" strike="noStrike" kern="1200" cap="none" spc="75" normalizeH="0" baseline="0" noProof="0">
                <a:ln>
                  <a:noFill/>
                </a:ln>
                <a:solidFill>
                  <a:srgbClr val="11567C"/>
                </a:solidFill>
                <a:effectLst/>
                <a:uLnTx/>
                <a:uFillTx/>
                <a:latin typeface="Calibri"/>
                <a:ea typeface="+mn-ea"/>
                <a:cs typeface="Calibri"/>
              </a:rPr>
              <a:t>OF</a:t>
            </a:r>
            <a:r>
              <a:rPr kumimoji="0" sz="750" b="0" i="0" u="none" strike="noStrike" kern="1200" cap="none" spc="27" normalizeH="0" baseline="0" noProof="0">
                <a:ln>
                  <a:noFill/>
                </a:ln>
                <a:solidFill>
                  <a:srgbClr val="11567C"/>
                </a:solidFill>
                <a:effectLst/>
                <a:uLnTx/>
                <a:uFillTx/>
                <a:latin typeface="Calibri"/>
                <a:ea typeface="+mn-ea"/>
                <a:cs typeface="Calibri"/>
              </a:rPr>
              <a:t> </a:t>
            </a:r>
            <a:r>
              <a:rPr kumimoji="0" sz="750" b="0" i="0" u="none" strike="noStrike" kern="1200" cap="none" spc="75" normalizeH="0" baseline="0" noProof="0">
                <a:ln>
                  <a:noFill/>
                </a:ln>
                <a:solidFill>
                  <a:srgbClr val="11567C"/>
                </a:solidFill>
                <a:effectLst/>
                <a:uLnTx/>
                <a:uFillTx/>
                <a:latin typeface="Calibri"/>
                <a:ea typeface="+mn-ea"/>
                <a:cs typeface="Calibri"/>
              </a:rPr>
              <a:t>DRAFT </a:t>
            </a:r>
            <a:r>
              <a:rPr kumimoji="0" sz="750" b="0" i="0" u="none" strike="noStrike" kern="1200" cap="none" spc="89" normalizeH="0" baseline="0" noProof="0">
                <a:ln>
                  <a:noFill/>
                </a:ln>
                <a:solidFill>
                  <a:srgbClr val="11567C"/>
                </a:solidFill>
                <a:effectLst/>
                <a:uLnTx/>
                <a:uFillTx/>
                <a:latin typeface="Calibri"/>
                <a:ea typeface="+mn-ea"/>
                <a:cs typeface="Calibri"/>
              </a:rPr>
              <a:t>REPORT</a:t>
            </a:r>
            <a:r>
              <a:rPr kumimoji="0" sz="750" b="0" i="0" u="none" strike="noStrike" kern="1200" cap="none" spc="7" normalizeH="0" baseline="0" noProof="0">
                <a:ln>
                  <a:noFill/>
                </a:ln>
                <a:solidFill>
                  <a:srgbClr val="11567C"/>
                </a:solidFill>
                <a:effectLst/>
                <a:uLnTx/>
                <a:uFillTx/>
                <a:latin typeface="Calibri"/>
                <a:ea typeface="+mn-ea"/>
                <a:cs typeface="Calibri"/>
              </a:rPr>
              <a:t> </a:t>
            </a:r>
            <a:r>
              <a:rPr kumimoji="0" sz="750" b="0" i="0" u="none" strike="noStrike" kern="1200" cap="none" spc="55" normalizeH="0" baseline="0" noProof="0">
                <a:ln>
                  <a:noFill/>
                </a:ln>
                <a:solidFill>
                  <a:srgbClr val="11567C"/>
                </a:solidFill>
                <a:effectLst/>
                <a:uLnTx/>
                <a:uFillTx/>
                <a:latin typeface="Calibri"/>
                <a:ea typeface="+mn-ea"/>
                <a:cs typeface="Calibri"/>
              </a:rPr>
              <a:t>AND </a:t>
            </a:r>
            <a:r>
              <a:rPr kumimoji="0" sz="750" b="0" i="0" u="none" strike="noStrike" kern="1200" cap="none" spc="61" normalizeH="0" baseline="0" noProof="0">
                <a:ln>
                  <a:noFill/>
                </a:ln>
                <a:solidFill>
                  <a:srgbClr val="11567C"/>
                </a:solidFill>
                <a:effectLst/>
                <a:uLnTx/>
                <a:uFillTx/>
                <a:latin typeface="Calibri"/>
                <a:ea typeface="+mn-ea"/>
                <a:cs typeface="Calibri"/>
              </a:rPr>
              <a:t>ALTERNATIVE</a:t>
            </a:r>
            <a:endParaRPr kumimoji="0" sz="750" b="0" i="0" u="none" strike="noStrike" kern="1200" cap="none" spc="0" normalizeH="0" baseline="0" noProof="0">
              <a:ln>
                <a:noFill/>
              </a:ln>
              <a:solidFill>
                <a:prstClr val="black"/>
              </a:solidFill>
              <a:effectLst/>
              <a:uLnTx/>
              <a:uFillTx/>
              <a:latin typeface="Calibri"/>
              <a:ea typeface="+mn-ea"/>
              <a:cs typeface="Calibri"/>
            </a:endParaRPr>
          </a:p>
        </p:txBody>
      </p:sp>
      <p:sp>
        <p:nvSpPr>
          <p:cNvPr id="50" name="object 41">
            <a:extLst>
              <a:ext uri="{FF2B5EF4-FFF2-40B4-BE49-F238E27FC236}">
                <a16:creationId xmlns:a16="http://schemas.microsoft.com/office/drawing/2014/main" id="{A8AAE3B2-F17E-EF3D-CBB0-E639AF2AA697}"/>
              </a:ext>
            </a:extLst>
          </p:cNvPr>
          <p:cNvSpPr txBox="1"/>
          <p:nvPr/>
        </p:nvSpPr>
        <p:spPr>
          <a:xfrm>
            <a:off x="8720304" y="5637804"/>
            <a:ext cx="434253" cy="237697"/>
          </a:xfrm>
          <a:prstGeom prst="rect">
            <a:avLst/>
          </a:prstGeom>
        </p:spPr>
        <p:txBody>
          <a:bodyPr vert="horz" wrap="square" lIns="0" tIns="8226"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28574" marR="3464" lvl="0" indent="-20348" algn="ctr" defTabSz="311719" rtl="0" eaLnBrk="1" fontAlgn="auto" latinLnBrk="0" hangingPunct="1">
              <a:lnSpc>
                <a:spcPct val="101299"/>
              </a:lnSpc>
              <a:spcBef>
                <a:spcPts val="65"/>
              </a:spcBef>
              <a:spcAft>
                <a:spcPts val="0"/>
              </a:spcAft>
              <a:buClrTx/>
              <a:buSzTx/>
              <a:buFontTx/>
              <a:buNone/>
              <a:tabLst/>
              <a:defRPr/>
            </a:pPr>
            <a:r>
              <a:rPr kumimoji="0" sz="750" b="0" i="0" u="none" strike="noStrike" kern="1200" cap="none" spc="65" normalizeH="0" baseline="0" noProof="0">
                <a:ln>
                  <a:noFill/>
                </a:ln>
                <a:solidFill>
                  <a:srgbClr val="11567C"/>
                </a:solidFill>
                <a:effectLst/>
                <a:uLnTx/>
                <a:uFillTx/>
                <a:latin typeface="Calibri"/>
                <a:ea typeface="+mn-ea"/>
                <a:cs typeface="Calibri"/>
              </a:rPr>
              <a:t>FINALIZE </a:t>
            </a:r>
            <a:r>
              <a:rPr kumimoji="0" sz="750" b="0" i="0" u="none" strike="noStrike" kern="1200" cap="none" spc="82" normalizeH="0" baseline="0" noProof="0">
                <a:ln>
                  <a:noFill/>
                </a:ln>
                <a:solidFill>
                  <a:srgbClr val="11567C"/>
                </a:solidFill>
                <a:effectLst/>
                <a:uLnTx/>
                <a:uFillTx/>
                <a:latin typeface="Calibri"/>
                <a:ea typeface="+mn-ea"/>
                <a:cs typeface="Calibri"/>
              </a:rPr>
              <a:t>REPORT</a:t>
            </a:r>
            <a:endParaRPr kumimoji="0" sz="750" b="0" i="0" u="none" strike="noStrike" kern="1200" cap="none" spc="0" normalizeH="0" baseline="0" noProof="0">
              <a:ln>
                <a:noFill/>
              </a:ln>
              <a:solidFill>
                <a:prstClr val="black"/>
              </a:solidFill>
              <a:effectLst/>
              <a:uLnTx/>
              <a:uFillTx/>
              <a:latin typeface="Calibri"/>
              <a:ea typeface="+mn-ea"/>
              <a:cs typeface="Calibri"/>
            </a:endParaRPr>
          </a:p>
        </p:txBody>
      </p:sp>
      <p:sp>
        <p:nvSpPr>
          <p:cNvPr id="51" name="object 43">
            <a:extLst>
              <a:ext uri="{FF2B5EF4-FFF2-40B4-BE49-F238E27FC236}">
                <a16:creationId xmlns:a16="http://schemas.microsoft.com/office/drawing/2014/main" id="{C92D9779-F052-82C3-FE00-C22AE9A20126}"/>
              </a:ext>
            </a:extLst>
          </p:cNvPr>
          <p:cNvSpPr txBox="1"/>
          <p:nvPr/>
        </p:nvSpPr>
        <p:spPr>
          <a:xfrm>
            <a:off x="9410596" y="4955669"/>
            <a:ext cx="658091" cy="364981"/>
          </a:xfrm>
          <a:prstGeom prst="rect">
            <a:avLst/>
          </a:prstGeom>
        </p:spPr>
        <p:txBody>
          <a:bodyPr vert="horz" wrap="square" lIns="0" tIns="8226"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3464" lvl="0" indent="2165" algn="ctr" defTabSz="311719" rtl="0" eaLnBrk="1" fontAlgn="auto" latinLnBrk="0" hangingPunct="1">
              <a:lnSpc>
                <a:spcPct val="101299"/>
              </a:lnSpc>
              <a:spcBef>
                <a:spcPts val="65"/>
              </a:spcBef>
              <a:spcAft>
                <a:spcPts val="0"/>
              </a:spcAft>
              <a:buClrTx/>
              <a:buSzTx/>
              <a:buFontTx/>
              <a:buNone/>
              <a:tabLst/>
              <a:defRPr/>
            </a:pPr>
            <a:r>
              <a:rPr kumimoji="0" sz="750" b="0" i="0" u="none" strike="noStrike" kern="1200" cap="none" spc="65" normalizeH="0" baseline="0" noProof="0">
                <a:ln>
                  <a:noFill/>
                </a:ln>
                <a:solidFill>
                  <a:srgbClr val="11567C"/>
                </a:solidFill>
                <a:effectLst/>
                <a:uLnTx/>
                <a:uFillTx/>
                <a:latin typeface="Calibri"/>
                <a:ea typeface="+mn-ea"/>
                <a:cs typeface="Calibri"/>
              </a:rPr>
              <a:t>FINAL </a:t>
            </a:r>
            <a:r>
              <a:rPr kumimoji="0" sz="750" b="0" i="0" u="none" strike="noStrike" kern="1200" cap="none" spc="58" normalizeH="0" baseline="0" noProof="0">
                <a:ln>
                  <a:noFill/>
                </a:ln>
                <a:solidFill>
                  <a:srgbClr val="11567C"/>
                </a:solidFill>
                <a:effectLst/>
                <a:uLnTx/>
                <a:uFillTx/>
                <a:latin typeface="Calibri"/>
                <a:ea typeface="+mn-ea"/>
                <a:cs typeface="Calibri"/>
              </a:rPr>
              <a:t>ENGINEERING </a:t>
            </a:r>
            <a:r>
              <a:rPr kumimoji="0" sz="750" b="0" i="0" u="none" strike="noStrike" kern="1200" cap="none" spc="61" normalizeH="0" baseline="0" noProof="0">
                <a:ln>
                  <a:noFill/>
                </a:ln>
                <a:solidFill>
                  <a:srgbClr val="11567C"/>
                </a:solidFill>
                <a:effectLst/>
                <a:uLnTx/>
                <a:uFillTx/>
                <a:latin typeface="Calibri"/>
                <a:ea typeface="+mn-ea"/>
                <a:cs typeface="Calibri"/>
              </a:rPr>
              <a:t>DESIGN</a:t>
            </a:r>
            <a:endParaRPr kumimoji="0" sz="750" b="0" i="0" u="none" strike="noStrike" kern="1200" cap="none" spc="0" normalizeH="0" baseline="0" noProof="0">
              <a:ln>
                <a:noFill/>
              </a:ln>
              <a:solidFill>
                <a:prstClr val="black"/>
              </a:solidFill>
              <a:effectLst/>
              <a:uLnTx/>
              <a:uFillTx/>
              <a:latin typeface="Calibri"/>
              <a:ea typeface="+mn-ea"/>
              <a:cs typeface="Calibri"/>
            </a:endParaRPr>
          </a:p>
        </p:txBody>
      </p:sp>
      <p:sp>
        <p:nvSpPr>
          <p:cNvPr id="52" name="object 45">
            <a:extLst>
              <a:ext uri="{FF2B5EF4-FFF2-40B4-BE49-F238E27FC236}">
                <a16:creationId xmlns:a16="http://schemas.microsoft.com/office/drawing/2014/main" id="{901E0F5A-D64C-1253-CA41-5445A38ACA0B}"/>
              </a:ext>
            </a:extLst>
          </p:cNvPr>
          <p:cNvSpPr txBox="1"/>
          <p:nvPr/>
        </p:nvSpPr>
        <p:spPr>
          <a:xfrm>
            <a:off x="10201342" y="5637805"/>
            <a:ext cx="755939" cy="125472"/>
          </a:xfrm>
          <a:prstGeom prst="rect">
            <a:avLst/>
          </a:prstGeom>
        </p:spPr>
        <p:txBody>
          <a:bodyPr vert="horz" wrap="square" lIns="0" tIns="9958"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0" lvl="0" indent="0" algn="ctr" defTabSz="311719" rtl="0" eaLnBrk="1" fontAlgn="auto" latinLnBrk="0" hangingPunct="1">
              <a:lnSpc>
                <a:spcPct val="100000"/>
              </a:lnSpc>
              <a:spcBef>
                <a:spcPts val="78"/>
              </a:spcBef>
              <a:spcAft>
                <a:spcPts val="0"/>
              </a:spcAft>
              <a:buClrTx/>
              <a:buSzTx/>
              <a:buFontTx/>
              <a:buNone/>
              <a:tabLst/>
              <a:defRPr/>
            </a:pPr>
            <a:r>
              <a:rPr kumimoji="0" sz="750" b="0" i="0" u="none" strike="noStrike" kern="1200" cap="none" spc="65" normalizeH="0" baseline="0" noProof="0">
                <a:ln>
                  <a:noFill/>
                </a:ln>
                <a:solidFill>
                  <a:srgbClr val="11567C"/>
                </a:solidFill>
                <a:effectLst/>
                <a:uLnTx/>
                <a:uFillTx/>
                <a:latin typeface="Calibri"/>
                <a:ea typeface="+mn-ea"/>
                <a:cs typeface="Calibri"/>
              </a:rPr>
              <a:t>CONSTRUCTION</a:t>
            </a:r>
            <a:endParaRPr kumimoji="0" sz="750" b="0" i="0" u="none" strike="noStrike" kern="1200" cap="none" spc="0" normalizeH="0" baseline="0" noProof="0">
              <a:ln>
                <a:noFill/>
              </a:ln>
              <a:solidFill>
                <a:prstClr val="black"/>
              </a:solidFill>
              <a:effectLst/>
              <a:uLnTx/>
              <a:uFillTx/>
              <a:latin typeface="Calibri"/>
              <a:ea typeface="+mn-ea"/>
              <a:cs typeface="Calibri"/>
            </a:endParaRPr>
          </a:p>
        </p:txBody>
      </p:sp>
      <p:sp>
        <p:nvSpPr>
          <p:cNvPr id="59" name="object 120">
            <a:extLst>
              <a:ext uri="{FF2B5EF4-FFF2-40B4-BE49-F238E27FC236}">
                <a16:creationId xmlns:a16="http://schemas.microsoft.com/office/drawing/2014/main" id="{45AAD7CA-B3A5-BC0D-CE6F-8C31894D3281}"/>
              </a:ext>
            </a:extLst>
          </p:cNvPr>
          <p:cNvSpPr txBox="1"/>
          <p:nvPr/>
        </p:nvSpPr>
        <p:spPr>
          <a:xfrm>
            <a:off x="1096653" y="5521686"/>
            <a:ext cx="3771034" cy="1060257"/>
          </a:xfrm>
          <a:prstGeom prst="rect">
            <a:avLst/>
          </a:prstGeom>
          <a:solidFill>
            <a:srgbClr val="11567C"/>
          </a:solidFill>
        </p:spPr>
        <p:txBody>
          <a:bodyPr vert="horz" wrap="square" lIns="0" tIns="62345" rIns="0" bIns="62345" rtlCol="0" anchor="t">
            <a:no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0527" marR="0" lvl="0" indent="0" algn="l" defTabSz="311719" rtl="0" eaLnBrk="1" fontAlgn="auto" latinLnBrk="0" hangingPunct="1">
              <a:lnSpc>
                <a:spcPct val="100000"/>
              </a:lnSpc>
              <a:spcBef>
                <a:spcPts val="316"/>
              </a:spcBef>
              <a:spcAft>
                <a:spcPts val="0"/>
              </a:spcAft>
              <a:buClrTx/>
              <a:buSzTx/>
              <a:buFontTx/>
              <a:buNone/>
              <a:tabLst/>
              <a:defRPr/>
            </a:pPr>
            <a:r>
              <a:rPr kumimoji="0" lang="en-US" sz="955" b="1" i="0" u="none" strike="noStrike" kern="1200" cap="none" spc="75" normalizeH="0" baseline="0" noProof="0">
                <a:ln>
                  <a:noFill/>
                </a:ln>
                <a:solidFill>
                  <a:srgbClr val="FFFFFF"/>
                </a:solidFill>
                <a:effectLst/>
                <a:uLnTx/>
                <a:uFillTx/>
                <a:latin typeface="Calibri"/>
                <a:ea typeface="+mn-ea"/>
                <a:cs typeface="Calibri"/>
              </a:rPr>
              <a:t>PROJECT</a:t>
            </a:r>
            <a:r>
              <a:rPr kumimoji="0" lang="en-US" sz="955" b="1" i="0" u="none" strike="noStrike" kern="1200" cap="none" spc="34" normalizeH="0" baseline="0" noProof="0">
                <a:ln>
                  <a:noFill/>
                </a:ln>
                <a:solidFill>
                  <a:srgbClr val="FFFFFF"/>
                </a:solidFill>
                <a:effectLst/>
                <a:uLnTx/>
                <a:uFillTx/>
                <a:latin typeface="Calibri"/>
                <a:ea typeface="+mn-ea"/>
                <a:cs typeface="Calibri"/>
              </a:rPr>
              <a:t> </a:t>
            </a:r>
            <a:r>
              <a:rPr kumimoji="0" lang="en-US" sz="955" b="1" i="0" u="none" strike="noStrike" kern="1200" cap="none" spc="68" normalizeH="0" baseline="0" noProof="0">
                <a:ln>
                  <a:noFill/>
                </a:ln>
                <a:solidFill>
                  <a:srgbClr val="FFFFFF"/>
                </a:solidFill>
                <a:effectLst/>
                <a:uLnTx/>
                <a:uFillTx/>
                <a:latin typeface="Calibri"/>
                <a:ea typeface="+mn-ea"/>
                <a:cs typeface="Calibri"/>
              </a:rPr>
              <a:t>STATUS</a:t>
            </a:r>
          </a:p>
          <a:p>
            <a:pPr marL="236387" marR="439870" lvl="0" indent="-155859" algn="l" defTabSz="311719" rtl="0" eaLnBrk="1" fontAlgn="auto" latinLnBrk="0" hangingPunct="1">
              <a:lnSpc>
                <a:spcPct val="100000"/>
              </a:lnSpc>
              <a:spcBef>
                <a:spcPts val="293"/>
              </a:spcBef>
              <a:spcAft>
                <a:spcPts val="0"/>
              </a:spcAft>
              <a:buClrTx/>
              <a:buSzTx/>
              <a:buFontTx/>
              <a:buChar char="•"/>
              <a:tabLst>
                <a:tab pos="236387" algn="l"/>
                <a:tab pos="236820" algn="l"/>
              </a:tabLst>
              <a:defRPr/>
            </a:pPr>
            <a:r>
              <a:rPr kumimoji="0" lang="en-US" sz="955" b="1" i="0" u="none" strike="noStrike" kern="1200" cap="none" spc="48" normalizeH="0" baseline="0" noProof="0">
                <a:ln>
                  <a:noFill/>
                </a:ln>
                <a:solidFill>
                  <a:prstClr val="white"/>
                </a:solidFill>
                <a:effectLst/>
                <a:uLnTx/>
                <a:uFillTx/>
                <a:latin typeface="Calibri"/>
                <a:ea typeface="+mn-ea"/>
                <a:cs typeface="Calibri"/>
              </a:rPr>
              <a:t>Planning Kick Off July 2026</a:t>
            </a:r>
          </a:p>
          <a:p>
            <a:pPr marL="80527" marR="0" lvl="0" indent="0" algn="l" defTabSz="311719" rtl="0" eaLnBrk="1" fontAlgn="auto" latinLnBrk="0" hangingPunct="1">
              <a:lnSpc>
                <a:spcPct val="100000"/>
              </a:lnSpc>
              <a:spcBef>
                <a:spcPts val="316"/>
              </a:spcBef>
              <a:spcAft>
                <a:spcPts val="0"/>
              </a:spcAft>
              <a:buClrTx/>
              <a:buSzTx/>
              <a:buFontTx/>
              <a:buNone/>
              <a:tabLst/>
              <a:defRPr/>
            </a:pPr>
            <a:endParaRPr lang="en-US" sz="886" b="1" i="0" u="none" strike="noStrike" kern="1200" cap="none" spc="0" normalizeH="0" baseline="0" noProof="0">
              <a:ln>
                <a:noFill/>
              </a:ln>
              <a:solidFill>
                <a:prstClr val="black"/>
              </a:solidFill>
              <a:effectLst/>
              <a:uLnTx/>
              <a:uFillTx/>
              <a:latin typeface="Calibri"/>
              <a:ea typeface="Calibri"/>
              <a:cs typeface="Calibri"/>
            </a:endParaRPr>
          </a:p>
          <a:p>
            <a:pPr marL="236387" marR="439870" indent="-155859">
              <a:spcBef>
                <a:spcPts val="293"/>
              </a:spcBef>
              <a:buFontTx/>
              <a:buChar char="•"/>
              <a:tabLst>
                <a:tab pos="236387" algn="l"/>
                <a:tab pos="236820" algn="l"/>
              </a:tabLst>
              <a:defRPr/>
            </a:pPr>
            <a:endParaRPr lang="en-US" sz="886" b="1" i="0" u="none" strike="noStrike" kern="1200" cap="none" spc="48" normalizeH="0" baseline="0" noProof="0">
              <a:ln>
                <a:noFill/>
              </a:ln>
              <a:solidFill>
                <a:srgbClr val="FFFFFF"/>
              </a:solidFill>
              <a:effectLst/>
              <a:uLnTx/>
              <a:uFillTx/>
              <a:latin typeface="Calibri"/>
              <a:ea typeface="Calibri"/>
              <a:cs typeface="Calibri"/>
            </a:endParaRPr>
          </a:p>
        </p:txBody>
      </p:sp>
      <p:sp>
        <p:nvSpPr>
          <p:cNvPr id="67" name="Rectangle 66">
            <a:extLst>
              <a:ext uri="{FF2B5EF4-FFF2-40B4-BE49-F238E27FC236}">
                <a16:creationId xmlns:a16="http://schemas.microsoft.com/office/drawing/2014/main" id="{27239ECB-0597-A8E0-0B91-972888786644}"/>
              </a:ext>
            </a:extLst>
          </p:cNvPr>
          <p:cNvSpPr>
            <a:spLocks noGrp="1" noRot="1" noMove="1" noResize="1" noEditPoints="1" noAdjustHandles="1" noChangeArrowheads="1" noChangeShapeType="1"/>
          </p:cNvSpPr>
          <p:nvPr/>
        </p:nvSpPr>
        <p:spPr>
          <a:xfrm>
            <a:off x="906857" y="6532057"/>
            <a:ext cx="4033261" cy="3264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ctr" defTabSz="311719" rtl="0" eaLnBrk="1" fontAlgn="auto" latinLnBrk="0" hangingPunct="1">
              <a:lnSpc>
                <a:spcPct val="100000"/>
              </a:lnSpc>
              <a:spcBef>
                <a:spcPts val="0"/>
              </a:spcBef>
              <a:spcAft>
                <a:spcPts val="0"/>
              </a:spcAft>
              <a:buClrTx/>
              <a:buSzTx/>
              <a:buFontTx/>
              <a:buNone/>
              <a:tabLst/>
              <a:defRPr/>
            </a:pPr>
            <a:r>
              <a:rPr kumimoji="0" lang="en-US" sz="750" b="1" i="0" u="none" strike="noStrike" kern="1200" cap="none" spc="0" normalizeH="0" baseline="0" noProof="0">
                <a:ln>
                  <a:noFill/>
                </a:ln>
                <a:solidFill>
                  <a:srgbClr val="11567C"/>
                </a:solidFill>
                <a:effectLst/>
                <a:uLnTx/>
                <a:uFillTx/>
                <a:latin typeface="Calibri"/>
                <a:ea typeface="+mn-ea"/>
                <a:cs typeface="+mn-cs"/>
                <a:hlinkClick r:id="rId11"/>
              </a:rPr>
              <a:t>https://www.mvr.usace.army.mil/NESP/Ecosystem-Restoration/</a:t>
            </a:r>
            <a:r>
              <a:rPr kumimoji="0" lang="en-US" sz="750" b="1" i="0" u="none" strike="noStrike" kern="1200" cap="none" spc="0" normalizeH="0" baseline="0" noProof="0">
                <a:ln>
                  <a:noFill/>
                </a:ln>
                <a:solidFill>
                  <a:srgbClr val="11567C"/>
                </a:solidFill>
                <a:effectLst/>
                <a:uLnTx/>
                <a:uFillTx/>
                <a:latin typeface="Calibri"/>
                <a:ea typeface="+mn-ea"/>
                <a:cs typeface="+mn-cs"/>
              </a:rPr>
              <a:t>   </a:t>
            </a:r>
          </a:p>
        </p:txBody>
      </p:sp>
      <p:sp>
        <p:nvSpPr>
          <p:cNvPr id="68" name="object 2">
            <a:extLst>
              <a:ext uri="{FF2B5EF4-FFF2-40B4-BE49-F238E27FC236}">
                <a16:creationId xmlns:a16="http://schemas.microsoft.com/office/drawing/2014/main" id="{B2622A93-F187-FBFA-F343-CF55443F9715}"/>
              </a:ext>
            </a:extLst>
          </p:cNvPr>
          <p:cNvSpPr txBox="1">
            <a:spLocks/>
          </p:cNvSpPr>
          <p:nvPr/>
        </p:nvSpPr>
        <p:spPr>
          <a:xfrm>
            <a:off x="5046183" y="6197134"/>
            <a:ext cx="1384961" cy="155637"/>
          </a:xfrm>
          <a:prstGeom prst="rect">
            <a:avLst/>
          </a:prstGeom>
        </p:spPr>
        <p:txBody>
          <a:bodyPr vert="horz" wrap="square" lIns="0" tIns="8659"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0" lvl="0" indent="0" algn="l" defTabSz="311719" rtl="0" eaLnBrk="1" fontAlgn="auto" latinLnBrk="0" hangingPunct="1">
              <a:lnSpc>
                <a:spcPct val="100000"/>
              </a:lnSpc>
              <a:spcBef>
                <a:spcPts val="68"/>
              </a:spcBef>
              <a:spcAft>
                <a:spcPts val="0"/>
              </a:spcAft>
              <a:buClrTx/>
              <a:buSzTx/>
              <a:buFontTx/>
              <a:buNone/>
              <a:tabLst/>
              <a:defRPr/>
            </a:pPr>
            <a:r>
              <a:rPr kumimoji="0" sz="955" b="1" i="0" u="none" strike="noStrike" kern="1200" cap="none" spc="95" normalizeH="0" baseline="0" noProof="0">
                <a:ln>
                  <a:noFill/>
                </a:ln>
                <a:solidFill>
                  <a:srgbClr val="556162"/>
                </a:solidFill>
                <a:effectLst/>
                <a:uLnTx/>
                <a:uFillTx/>
                <a:latin typeface="Calibri"/>
                <a:ea typeface="+mn-ea"/>
                <a:cs typeface="Calibri"/>
              </a:rPr>
              <a:t>P</a:t>
            </a:r>
            <a:r>
              <a:rPr kumimoji="0" lang="en-US" sz="955" b="1" i="0" u="none" strike="noStrike" kern="1200" cap="none" spc="95" normalizeH="0" baseline="0" noProof="0">
                <a:ln>
                  <a:noFill/>
                </a:ln>
                <a:solidFill>
                  <a:srgbClr val="556162"/>
                </a:solidFill>
                <a:effectLst/>
                <a:uLnTx/>
                <a:uFillTx/>
                <a:latin typeface="Calibri"/>
                <a:ea typeface="+mn-ea"/>
                <a:cs typeface="Calibri"/>
              </a:rPr>
              <a:t>ROGRAM P</a:t>
            </a:r>
            <a:r>
              <a:rPr kumimoji="0" sz="955" b="1" i="0" u="none" strike="noStrike" kern="1200" cap="none" spc="95" normalizeH="0" baseline="0" noProof="0">
                <a:ln>
                  <a:noFill/>
                </a:ln>
                <a:solidFill>
                  <a:srgbClr val="556162"/>
                </a:solidFill>
                <a:effectLst/>
                <a:uLnTx/>
                <a:uFillTx/>
                <a:latin typeface="Calibri"/>
                <a:ea typeface="+mn-ea"/>
                <a:cs typeface="Calibri"/>
              </a:rPr>
              <a:t>ARTNERS</a:t>
            </a:r>
            <a:endParaRPr kumimoji="0" sz="955" b="0" i="0" u="none" strike="noStrike" kern="1200" cap="none" spc="0" normalizeH="0" baseline="0" noProof="0">
              <a:ln>
                <a:noFill/>
              </a:ln>
              <a:solidFill>
                <a:prstClr val="black"/>
              </a:solidFill>
              <a:effectLst/>
              <a:uLnTx/>
              <a:uFillTx/>
              <a:latin typeface="Calibri"/>
              <a:ea typeface="+mn-ea"/>
              <a:cs typeface="Calibri"/>
            </a:endParaRPr>
          </a:p>
        </p:txBody>
      </p:sp>
      <p:pic>
        <p:nvPicPr>
          <p:cNvPr id="69" name="object 3">
            <a:extLst>
              <a:ext uri="{FF2B5EF4-FFF2-40B4-BE49-F238E27FC236}">
                <a16:creationId xmlns:a16="http://schemas.microsoft.com/office/drawing/2014/main" id="{905DA2FC-1F0B-EF45-EAB9-F5401C6F62AD}"/>
              </a:ext>
            </a:extLst>
          </p:cNvPr>
          <p:cNvPicPr>
            <a:picLocks noGrp="1" noRot="1" noMove="1" noResize="1" noEditPoints="1" noAdjustHandles="1" noChangeArrowheads="1" noChangeShapeType="1" noCrop="1"/>
          </p:cNvPicPr>
          <p:nvPr/>
        </p:nvPicPr>
        <p:blipFill>
          <a:blip r:embed="rId12" cstate="print"/>
          <a:stretch>
            <a:fillRect/>
          </a:stretch>
        </p:blipFill>
        <p:spPr>
          <a:xfrm>
            <a:off x="6769973" y="6276682"/>
            <a:ext cx="339350" cy="405245"/>
          </a:xfrm>
          <a:prstGeom prst="rect">
            <a:avLst/>
          </a:prstGeom>
        </p:spPr>
      </p:pic>
      <p:pic>
        <p:nvPicPr>
          <p:cNvPr id="71" name="object 5">
            <a:extLst>
              <a:ext uri="{FF2B5EF4-FFF2-40B4-BE49-F238E27FC236}">
                <a16:creationId xmlns:a16="http://schemas.microsoft.com/office/drawing/2014/main" id="{88AD0B19-F6FD-82D1-1A2E-6D677B532C8B}"/>
              </a:ext>
            </a:extLst>
          </p:cNvPr>
          <p:cNvPicPr>
            <a:picLocks noGrp="1" noRot="1" noMove="1" noResize="1" noEditPoints="1" noAdjustHandles="1" noChangeArrowheads="1" noChangeShapeType="1" noCrop="1"/>
          </p:cNvPicPr>
          <p:nvPr/>
        </p:nvPicPr>
        <p:blipFill>
          <a:blip r:embed="rId13" cstate="print"/>
          <a:stretch>
            <a:fillRect/>
          </a:stretch>
        </p:blipFill>
        <p:spPr>
          <a:xfrm>
            <a:off x="8713024" y="6327764"/>
            <a:ext cx="506868" cy="354162"/>
          </a:xfrm>
          <a:prstGeom prst="rect">
            <a:avLst/>
          </a:prstGeom>
        </p:spPr>
      </p:pic>
      <p:pic>
        <p:nvPicPr>
          <p:cNvPr id="72" name="object 6">
            <a:extLst>
              <a:ext uri="{FF2B5EF4-FFF2-40B4-BE49-F238E27FC236}">
                <a16:creationId xmlns:a16="http://schemas.microsoft.com/office/drawing/2014/main" id="{DE990B18-F7A9-02B4-1970-2C2858F39773}"/>
              </a:ext>
            </a:extLst>
          </p:cNvPr>
          <p:cNvPicPr>
            <a:picLocks noGrp="1" noRot="1" noMove="1" noResize="1" noEditPoints="1" noAdjustHandles="1" noChangeArrowheads="1" noChangeShapeType="1" noCrop="1"/>
          </p:cNvPicPr>
          <p:nvPr/>
        </p:nvPicPr>
        <p:blipFill>
          <a:blip r:embed="rId14" cstate="print"/>
          <a:stretch>
            <a:fillRect/>
          </a:stretch>
        </p:blipFill>
        <p:spPr>
          <a:xfrm>
            <a:off x="5063272" y="6432545"/>
            <a:ext cx="623455" cy="249382"/>
          </a:xfrm>
          <a:prstGeom prst="rect">
            <a:avLst/>
          </a:prstGeom>
        </p:spPr>
      </p:pic>
      <p:grpSp>
        <p:nvGrpSpPr>
          <p:cNvPr id="73" name="object 7">
            <a:extLst>
              <a:ext uri="{FF2B5EF4-FFF2-40B4-BE49-F238E27FC236}">
                <a16:creationId xmlns:a16="http://schemas.microsoft.com/office/drawing/2014/main" id="{210DC8E2-FC77-1BDC-3230-DE15E5481C2F}"/>
              </a:ext>
            </a:extLst>
          </p:cNvPr>
          <p:cNvGrpSpPr>
            <a:grpSpLocks noGrp="1" noUngrp="1" noRot="1" noMove="1" noResize="1"/>
          </p:cNvGrpSpPr>
          <p:nvPr/>
        </p:nvGrpSpPr>
        <p:grpSpPr>
          <a:xfrm>
            <a:off x="5829407" y="6430380"/>
            <a:ext cx="781483" cy="251547"/>
            <a:chOff x="1418767" y="9352648"/>
            <a:chExt cx="1146175" cy="368935"/>
          </a:xfrm>
        </p:grpSpPr>
        <p:pic>
          <p:nvPicPr>
            <p:cNvPr id="74" name="object 8">
              <a:extLst>
                <a:ext uri="{FF2B5EF4-FFF2-40B4-BE49-F238E27FC236}">
                  <a16:creationId xmlns:a16="http://schemas.microsoft.com/office/drawing/2014/main" id="{AC825127-7537-F8E9-C016-91A41A6AEC36}"/>
                </a:ext>
              </a:extLst>
            </p:cNvPr>
            <p:cNvPicPr>
              <a:picLocks noGrp="1" noRot="1" noMove="1" noResize="1" noEditPoints="1" noAdjustHandles="1" noChangeArrowheads="1" noChangeShapeType="1" noCrop="1"/>
            </p:cNvPicPr>
            <p:nvPr/>
          </p:nvPicPr>
          <p:blipFill>
            <a:blip r:embed="rId15" cstate="print"/>
            <a:stretch>
              <a:fillRect/>
            </a:stretch>
          </p:blipFill>
          <p:spPr>
            <a:xfrm>
              <a:off x="1444671" y="9378418"/>
              <a:ext cx="1094361" cy="314372"/>
            </a:xfrm>
            <a:prstGeom prst="rect">
              <a:avLst/>
            </a:prstGeom>
          </p:spPr>
        </p:pic>
        <p:sp>
          <p:nvSpPr>
            <p:cNvPr id="75" name="object 9">
              <a:extLst>
                <a:ext uri="{FF2B5EF4-FFF2-40B4-BE49-F238E27FC236}">
                  <a16:creationId xmlns:a16="http://schemas.microsoft.com/office/drawing/2014/main" id="{4830FE50-B7D4-50E9-32E8-96C1B60243C6}"/>
                </a:ext>
              </a:extLst>
            </p:cNvPr>
            <p:cNvSpPr>
              <a:spLocks noGrp="1" noRot="1" noMove="1" noResize="1" noEditPoints="1" noAdjustHandles="1" noChangeArrowheads="1" noChangeShapeType="1"/>
            </p:cNvSpPr>
            <p:nvPr/>
          </p:nvSpPr>
          <p:spPr>
            <a:xfrm>
              <a:off x="1420355" y="9354236"/>
              <a:ext cx="1143000" cy="365760"/>
            </a:xfrm>
            <a:custGeom>
              <a:avLst/>
              <a:gdLst/>
              <a:ahLst/>
              <a:cxnLst/>
              <a:rect l="l" t="t" r="r" b="b"/>
              <a:pathLst>
                <a:path w="1143000" h="365759">
                  <a:moveTo>
                    <a:pt x="0" y="365760"/>
                  </a:moveTo>
                  <a:lnTo>
                    <a:pt x="1143000" y="365760"/>
                  </a:lnTo>
                  <a:lnTo>
                    <a:pt x="1143000" y="0"/>
                  </a:lnTo>
                  <a:lnTo>
                    <a:pt x="0" y="0"/>
                  </a:lnTo>
                  <a:lnTo>
                    <a:pt x="0" y="365760"/>
                  </a:lnTo>
                  <a:close/>
                </a:path>
              </a:pathLst>
            </a:custGeom>
            <a:ln w="3175">
              <a:solidFill>
                <a:srgbClr val="231F20"/>
              </a:solidFill>
            </a:ln>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76" name="object 10">
            <a:extLst>
              <a:ext uri="{FF2B5EF4-FFF2-40B4-BE49-F238E27FC236}">
                <a16:creationId xmlns:a16="http://schemas.microsoft.com/office/drawing/2014/main" id="{AB4866C6-B650-B7DC-DD88-261D009F05F8}"/>
              </a:ext>
            </a:extLst>
          </p:cNvPr>
          <p:cNvGrpSpPr>
            <a:grpSpLocks noGrp="1" noUngrp="1" noRot="1" noMove="1" noResize="1"/>
          </p:cNvGrpSpPr>
          <p:nvPr/>
        </p:nvGrpSpPr>
        <p:grpSpPr>
          <a:xfrm>
            <a:off x="10771935" y="6214336"/>
            <a:ext cx="260206" cy="467591"/>
            <a:chOff x="8066227" y="9035783"/>
            <a:chExt cx="381635" cy="685800"/>
          </a:xfrm>
        </p:grpSpPr>
        <p:pic>
          <p:nvPicPr>
            <p:cNvPr id="77" name="object 11">
              <a:extLst>
                <a:ext uri="{FF2B5EF4-FFF2-40B4-BE49-F238E27FC236}">
                  <a16:creationId xmlns:a16="http://schemas.microsoft.com/office/drawing/2014/main" id="{D7AF6A0F-3DF8-D18A-F4BC-29EEDEE325F1}"/>
                </a:ext>
              </a:extLst>
            </p:cNvPr>
            <p:cNvPicPr>
              <a:picLocks noGrp="1" noRot="1" noMove="1" noResize="1" noEditPoints="1" noAdjustHandles="1" noChangeArrowheads="1" noChangeShapeType="1" noCrop="1"/>
            </p:cNvPicPr>
            <p:nvPr/>
          </p:nvPicPr>
          <p:blipFill>
            <a:blip r:embed="rId16" cstate="print"/>
            <a:stretch>
              <a:fillRect/>
            </a:stretch>
          </p:blipFill>
          <p:spPr>
            <a:xfrm>
              <a:off x="8079146" y="9037763"/>
              <a:ext cx="360173" cy="677308"/>
            </a:xfrm>
            <a:prstGeom prst="rect">
              <a:avLst/>
            </a:prstGeom>
          </p:spPr>
        </p:pic>
        <p:sp>
          <p:nvSpPr>
            <p:cNvPr id="78" name="object 12">
              <a:extLst>
                <a:ext uri="{FF2B5EF4-FFF2-40B4-BE49-F238E27FC236}">
                  <a16:creationId xmlns:a16="http://schemas.microsoft.com/office/drawing/2014/main" id="{4F825658-6C41-F3CF-FE69-7CFF01DA1786}"/>
                </a:ext>
              </a:extLst>
            </p:cNvPr>
            <p:cNvSpPr>
              <a:spLocks noGrp="1" noRot="1" noMove="1" noResize="1" noEditPoints="1" noAdjustHandles="1" noChangeArrowheads="1" noChangeShapeType="1"/>
            </p:cNvSpPr>
            <p:nvPr/>
          </p:nvSpPr>
          <p:spPr>
            <a:xfrm>
              <a:off x="8067814" y="9037370"/>
              <a:ext cx="378460" cy="682625"/>
            </a:xfrm>
            <a:custGeom>
              <a:avLst/>
              <a:gdLst/>
              <a:ahLst/>
              <a:cxnLst/>
              <a:rect l="l" t="t" r="r" b="b"/>
              <a:pathLst>
                <a:path w="378459" h="682625">
                  <a:moveTo>
                    <a:pt x="0" y="682624"/>
                  </a:moveTo>
                  <a:lnTo>
                    <a:pt x="378294" y="682624"/>
                  </a:lnTo>
                  <a:lnTo>
                    <a:pt x="378294" y="0"/>
                  </a:lnTo>
                  <a:lnTo>
                    <a:pt x="0" y="0"/>
                  </a:lnTo>
                  <a:lnTo>
                    <a:pt x="0" y="682624"/>
                  </a:lnTo>
                  <a:close/>
                </a:path>
              </a:pathLst>
            </a:custGeom>
            <a:ln w="3175">
              <a:solidFill>
                <a:srgbClr val="231F20"/>
              </a:solidFill>
            </a:ln>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79" name="object 13">
            <a:extLst>
              <a:ext uri="{FF2B5EF4-FFF2-40B4-BE49-F238E27FC236}">
                <a16:creationId xmlns:a16="http://schemas.microsoft.com/office/drawing/2014/main" id="{E48F66EF-A728-605D-9E3C-4CA8BA6853E4}"/>
              </a:ext>
            </a:extLst>
          </p:cNvPr>
          <p:cNvGrpSpPr>
            <a:grpSpLocks noGrp="1" noUngrp="1" noRot="1" noMove="1" noResize="1"/>
          </p:cNvGrpSpPr>
          <p:nvPr/>
        </p:nvGrpSpPr>
        <p:grpSpPr>
          <a:xfrm>
            <a:off x="7294016" y="6558535"/>
            <a:ext cx="290512" cy="123392"/>
            <a:chOff x="3374349" y="9536405"/>
            <a:chExt cx="426084" cy="180975"/>
          </a:xfrm>
        </p:grpSpPr>
        <p:pic>
          <p:nvPicPr>
            <p:cNvPr id="80" name="object 14">
              <a:extLst>
                <a:ext uri="{FF2B5EF4-FFF2-40B4-BE49-F238E27FC236}">
                  <a16:creationId xmlns:a16="http://schemas.microsoft.com/office/drawing/2014/main" id="{348AF4C6-2C4F-4277-470C-B54E23122993}"/>
                </a:ext>
              </a:extLst>
            </p:cNvPr>
            <p:cNvPicPr>
              <a:picLocks noGrp="1" noRot="1" noMove="1" noResize="1" noEditPoints="1" noAdjustHandles="1" noChangeArrowheads="1" noChangeShapeType="1" noCrop="1"/>
            </p:cNvPicPr>
            <p:nvPr/>
          </p:nvPicPr>
          <p:blipFill>
            <a:blip r:embed="rId17" cstate="print"/>
            <a:stretch>
              <a:fillRect/>
            </a:stretch>
          </p:blipFill>
          <p:spPr>
            <a:xfrm>
              <a:off x="3668186" y="9536405"/>
              <a:ext cx="131889" cy="180416"/>
            </a:xfrm>
            <a:prstGeom prst="rect">
              <a:avLst/>
            </a:prstGeom>
          </p:spPr>
        </p:pic>
        <p:sp>
          <p:nvSpPr>
            <p:cNvPr id="81" name="object 15">
              <a:extLst>
                <a:ext uri="{FF2B5EF4-FFF2-40B4-BE49-F238E27FC236}">
                  <a16:creationId xmlns:a16="http://schemas.microsoft.com/office/drawing/2014/main" id="{24C7D147-465A-3006-B72D-BF96F629E692}"/>
                </a:ext>
              </a:extLst>
            </p:cNvPr>
            <p:cNvSpPr>
              <a:spLocks noGrp="1" noRot="1" noMove="1" noResize="1" noEditPoints="1" noAdjustHandles="1" noChangeArrowheads="1" noChangeShapeType="1"/>
            </p:cNvSpPr>
            <p:nvPr/>
          </p:nvSpPr>
          <p:spPr>
            <a:xfrm>
              <a:off x="3374349" y="9536405"/>
              <a:ext cx="303530" cy="180975"/>
            </a:xfrm>
            <a:custGeom>
              <a:avLst/>
              <a:gdLst/>
              <a:ahLst/>
              <a:cxnLst/>
              <a:rect l="l" t="t" r="r" b="b"/>
              <a:pathLst>
                <a:path w="303529" h="180975">
                  <a:moveTo>
                    <a:pt x="221500" y="0"/>
                  </a:moveTo>
                  <a:lnTo>
                    <a:pt x="200876" y="2763"/>
                  </a:lnTo>
                  <a:lnTo>
                    <a:pt x="183767" y="9602"/>
                  </a:lnTo>
                  <a:lnTo>
                    <a:pt x="170342" y="18339"/>
                  </a:lnTo>
                  <a:lnTo>
                    <a:pt x="160769" y="26797"/>
                  </a:lnTo>
                  <a:lnTo>
                    <a:pt x="148560" y="15200"/>
                  </a:lnTo>
                  <a:lnTo>
                    <a:pt x="135237" y="6811"/>
                  </a:lnTo>
                  <a:lnTo>
                    <a:pt x="120241" y="1717"/>
                  </a:lnTo>
                  <a:lnTo>
                    <a:pt x="103009" y="0"/>
                  </a:lnTo>
                  <a:lnTo>
                    <a:pt x="83323" y="2646"/>
                  </a:lnTo>
                  <a:lnTo>
                    <a:pt x="66763" y="9339"/>
                  </a:lnTo>
                  <a:lnTo>
                    <a:pt x="53442" y="18211"/>
                  </a:lnTo>
                  <a:lnTo>
                    <a:pt x="43472" y="27393"/>
                  </a:lnTo>
                  <a:lnTo>
                    <a:pt x="34836" y="6553"/>
                  </a:lnTo>
                  <a:lnTo>
                    <a:pt x="31559" y="4470"/>
                  </a:lnTo>
                  <a:lnTo>
                    <a:pt x="3568" y="4470"/>
                  </a:lnTo>
                  <a:lnTo>
                    <a:pt x="0" y="8039"/>
                  </a:lnTo>
                  <a:lnTo>
                    <a:pt x="0" y="12801"/>
                  </a:lnTo>
                  <a:lnTo>
                    <a:pt x="0" y="176834"/>
                  </a:lnTo>
                  <a:lnTo>
                    <a:pt x="3568" y="180708"/>
                  </a:lnTo>
                  <a:lnTo>
                    <a:pt x="59245" y="180708"/>
                  </a:lnTo>
                  <a:lnTo>
                    <a:pt x="63119" y="176834"/>
                  </a:lnTo>
                  <a:lnTo>
                    <a:pt x="63119" y="87820"/>
                  </a:lnTo>
                  <a:lnTo>
                    <a:pt x="65486" y="75320"/>
                  </a:lnTo>
                  <a:lnTo>
                    <a:pt x="72013" y="65528"/>
                  </a:lnTo>
                  <a:lnTo>
                    <a:pt x="81833" y="59141"/>
                  </a:lnTo>
                  <a:lnTo>
                    <a:pt x="94081" y="56857"/>
                  </a:lnTo>
                  <a:lnTo>
                    <a:pt x="106696" y="59551"/>
                  </a:lnTo>
                  <a:lnTo>
                    <a:pt x="115292" y="66794"/>
                  </a:lnTo>
                  <a:lnTo>
                    <a:pt x="120204" y="77330"/>
                  </a:lnTo>
                  <a:lnTo>
                    <a:pt x="121767" y="89903"/>
                  </a:lnTo>
                  <a:lnTo>
                    <a:pt x="121767" y="176834"/>
                  </a:lnTo>
                  <a:lnTo>
                    <a:pt x="125336" y="180708"/>
                  </a:lnTo>
                  <a:lnTo>
                    <a:pt x="177139" y="180708"/>
                  </a:lnTo>
                  <a:lnTo>
                    <a:pt x="180708" y="176834"/>
                  </a:lnTo>
                  <a:lnTo>
                    <a:pt x="180708" y="86931"/>
                  </a:lnTo>
                  <a:lnTo>
                    <a:pt x="183136" y="74945"/>
                  </a:lnTo>
                  <a:lnTo>
                    <a:pt x="189641" y="65417"/>
                  </a:lnTo>
                  <a:lnTo>
                    <a:pt x="199048" y="59128"/>
                  </a:lnTo>
                  <a:lnTo>
                    <a:pt x="210185" y="56857"/>
                  </a:lnTo>
                  <a:lnTo>
                    <a:pt x="223331" y="59551"/>
                  </a:lnTo>
                  <a:lnTo>
                    <a:pt x="232514" y="66794"/>
                  </a:lnTo>
                  <a:lnTo>
                    <a:pt x="237902" y="77330"/>
                  </a:lnTo>
                  <a:lnTo>
                    <a:pt x="239661" y="89903"/>
                  </a:lnTo>
                  <a:lnTo>
                    <a:pt x="239661" y="176834"/>
                  </a:lnTo>
                  <a:lnTo>
                    <a:pt x="243230" y="180708"/>
                  </a:lnTo>
                  <a:lnTo>
                    <a:pt x="299504" y="180708"/>
                  </a:lnTo>
                  <a:lnTo>
                    <a:pt x="303072" y="176834"/>
                  </a:lnTo>
                  <a:lnTo>
                    <a:pt x="303072" y="92583"/>
                  </a:lnTo>
                  <a:lnTo>
                    <a:pt x="298029" y="56894"/>
                  </a:lnTo>
                  <a:lnTo>
                    <a:pt x="282827" y="27427"/>
                  </a:lnTo>
                  <a:lnTo>
                    <a:pt x="257354" y="7391"/>
                  </a:lnTo>
                  <a:lnTo>
                    <a:pt x="221500" y="0"/>
                  </a:lnTo>
                  <a:close/>
                </a:path>
              </a:pathLst>
            </a:custGeom>
            <a:solidFill>
              <a:srgbClr val="00365F"/>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grpSp>
      <p:pic>
        <p:nvPicPr>
          <p:cNvPr id="82" name="object 16">
            <a:extLst>
              <a:ext uri="{FF2B5EF4-FFF2-40B4-BE49-F238E27FC236}">
                <a16:creationId xmlns:a16="http://schemas.microsoft.com/office/drawing/2014/main" id="{B9371FED-D621-8A87-004C-EF7BBA72DD70}"/>
              </a:ext>
            </a:extLst>
          </p:cNvPr>
          <p:cNvPicPr>
            <a:picLocks noGrp="1" noRot="1" noMove="1" noResize="1" noEditPoints="1" noAdjustHandles="1" noChangeArrowheads="1" noChangeShapeType="1" noCrop="1"/>
          </p:cNvPicPr>
          <p:nvPr/>
        </p:nvPicPr>
        <p:blipFill>
          <a:blip r:embed="rId18" cstate="print"/>
          <a:stretch>
            <a:fillRect/>
          </a:stretch>
        </p:blipFill>
        <p:spPr>
          <a:xfrm>
            <a:off x="7633817" y="6557294"/>
            <a:ext cx="878110" cy="124632"/>
          </a:xfrm>
          <a:prstGeom prst="rect">
            <a:avLst/>
          </a:prstGeom>
        </p:spPr>
      </p:pic>
      <p:pic>
        <p:nvPicPr>
          <p:cNvPr id="83" name="object 17">
            <a:extLst>
              <a:ext uri="{FF2B5EF4-FFF2-40B4-BE49-F238E27FC236}">
                <a16:creationId xmlns:a16="http://schemas.microsoft.com/office/drawing/2014/main" id="{55F0F281-5C11-08C9-FAC6-E5304D78B9E5}"/>
              </a:ext>
            </a:extLst>
          </p:cNvPr>
          <p:cNvPicPr>
            <a:picLocks noGrp="1" noRot="1" noMove="1" noResize="1" noEditPoints="1" noAdjustHandles="1" noChangeArrowheads="1" noChangeShapeType="1" noCrop="1"/>
          </p:cNvPicPr>
          <p:nvPr/>
        </p:nvPicPr>
        <p:blipFill>
          <a:blip r:embed="rId19" cstate="print"/>
          <a:stretch>
            <a:fillRect/>
          </a:stretch>
        </p:blipFill>
        <p:spPr>
          <a:xfrm>
            <a:off x="10108293" y="6238244"/>
            <a:ext cx="495794" cy="443682"/>
          </a:xfrm>
          <a:prstGeom prst="rect">
            <a:avLst/>
          </a:prstGeom>
        </p:spPr>
      </p:pic>
      <p:sp>
        <p:nvSpPr>
          <p:cNvPr id="84" name="object 18">
            <a:extLst>
              <a:ext uri="{FF2B5EF4-FFF2-40B4-BE49-F238E27FC236}">
                <a16:creationId xmlns:a16="http://schemas.microsoft.com/office/drawing/2014/main" id="{0B428872-81C8-6BAC-5262-68C473DCD3F8}"/>
              </a:ext>
            </a:extLst>
          </p:cNvPr>
          <p:cNvSpPr>
            <a:spLocks noGrp="1" noRot="1" noMove="1" noResize="1" noEditPoints="1" noAdjustHandles="1" noChangeArrowheads="1" noChangeShapeType="1"/>
          </p:cNvSpPr>
          <p:nvPr/>
        </p:nvSpPr>
        <p:spPr>
          <a:xfrm flipV="1">
            <a:off x="4953902" y="6170291"/>
            <a:ext cx="6117215" cy="31172"/>
          </a:xfrm>
          <a:custGeom>
            <a:avLst/>
            <a:gdLst/>
            <a:ahLst/>
            <a:cxnLst/>
            <a:rect l="l" t="t" r="r" b="b"/>
            <a:pathLst>
              <a:path w="8089265" h="27940">
                <a:moveTo>
                  <a:pt x="8089226" y="0"/>
                </a:moveTo>
                <a:lnTo>
                  <a:pt x="0" y="0"/>
                </a:lnTo>
                <a:lnTo>
                  <a:pt x="0" y="27431"/>
                </a:lnTo>
                <a:lnTo>
                  <a:pt x="8089226" y="27431"/>
                </a:lnTo>
                <a:lnTo>
                  <a:pt x="8089226" y="0"/>
                </a:lnTo>
                <a:close/>
              </a:path>
            </a:pathLst>
          </a:custGeom>
          <a:solidFill>
            <a:srgbClr val="8DC640"/>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highlight>
                <a:srgbClr val="FFFF00"/>
              </a:highlight>
              <a:uLnTx/>
              <a:uFillTx/>
              <a:latin typeface="Calibri"/>
              <a:ea typeface="+mn-ea"/>
              <a:cs typeface="+mn-cs"/>
            </a:endParaRPr>
          </a:p>
        </p:txBody>
      </p:sp>
      <p:sp>
        <p:nvSpPr>
          <p:cNvPr id="14" name="object 63">
            <a:extLst>
              <a:ext uri="{FF2B5EF4-FFF2-40B4-BE49-F238E27FC236}">
                <a16:creationId xmlns:a16="http://schemas.microsoft.com/office/drawing/2014/main" id="{F9C8380D-2AB6-5FFB-F6AD-508002EAD97C}"/>
              </a:ext>
            </a:extLst>
          </p:cNvPr>
          <p:cNvSpPr txBox="1"/>
          <p:nvPr/>
        </p:nvSpPr>
        <p:spPr>
          <a:xfrm>
            <a:off x="5285923" y="965655"/>
            <a:ext cx="748578" cy="131604"/>
          </a:xfrm>
          <a:prstGeom prst="rect">
            <a:avLst/>
          </a:prstGeom>
        </p:spPr>
        <p:txBody>
          <a:bodyPr vert="horz" wrap="square" lIns="0" tIns="10824"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0" lvl="0" indent="0" algn="l" defTabSz="311719" rtl="0" eaLnBrk="1" fontAlgn="auto" latinLnBrk="0" hangingPunct="1">
              <a:lnSpc>
                <a:spcPct val="100000"/>
              </a:lnSpc>
              <a:spcBef>
                <a:spcPts val="85"/>
              </a:spcBef>
              <a:spcAft>
                <a:spcPts val="0"/>
              </a:spcAft>
              <a:buClrTx/>
              <a:buSzTx/>
              <a:buFontTx/>
              <a:buNone/>
              <a:tabLst/>
              <a:defRPr/>
            </a:pPr>
            <a:r>
              <a:rPr kumimoji="0" sz="784" b="1" i="0" u="none" strike="noStrike" kern="1200" cap="none" spc="78" normalizeH="0" baseline="0" noProof="0">
                <a:ln>
                  <a:noFill/>
                </a:ln>
                <a:solidFill>
                  <a:srgbClr val="FFFFFF"/>
                </a:solidFill>
                <a:effectLst/>
                <a:uLnTx/>
                <a:uFillTx/>
                <a:latin typeface="Calibri"/>
                <a:ea typeface="+mn-ea"/>
                <a:cs typeface="Calibri"/>
              </a:rPr>
              <a:t>PROJECT</a:t>
            </a:r>
            <a:r>
              <a:rPr kumimoji="0" sz="784" b="1" i="0" u="none" strike="noStrike" kern="1200" cap="none" spc="7" normalizeH="0" baseline="0" noProof="0">
                <a:ln>
                  <a:noFill/>
                </a:ln>
                <a:solidFill>
                  <a:srgbClr val="FFFFFF"/>
                </a:solidFill>
                <a:effectLst/>
                <a:uLnTx/>
                <a:uFillTx/>
                <a:latin typeface="Calibri"/>
                <a:ea typeface="+mn-ea"/>
                <a:cs typeface="Calibri"/>
              </a:rPr>
              <a:t> </a:t>
            </a:r>
            <a:r>
              <a:rPr kumimoji="0" sz="784" b="1" i="0" u="none" strike="noStrike" kern="1200" cap="none" spc="82" normalizeH="0" baseline="0" noProof="0">
                <a:ln>
                  <a:noFill/>
                </a:ln>
                <a:solidFill>
                  <a:srgbClr val="FFFFFF"/>
                </a:solidFill>
                <a:effectLst/>
                <a:uLnTx/>
                <a:uFillTx/>
                <a:latin typeface="Calibri"/>
                <a:ea typeface="+mn-ea"/>
                <a:cs typeface="Calibri"/>
              </a:rPr>
              <a:t>AREA</a:t>
            </a:r>
            <a:endParaRPr kumimoji="0" sz="784" b="0" i="0" u="none" strike="noStrike" kern="1200" cap="none" spc="0" normalizeH="0" baseline="0" noProof="0">
              <a:ln>
                <a:noFill/>
              </a:ln>
              <a:solidFill>
                <a:prstClr val="black"/>
              </a:solidFill>
              <a:effectLst/>
              <a:uLnTx/>
              <a:uFillTx/>
              <a:latin typeface="Calibri"/>
              <a:ea typeface="+mn-ea"/>
              <a:cs typeface="Calibri"/>
            </a:endParaRPr>
          </a:p>
        </p:txBody>
      </p:sp>
      <p:sp>
        <p:nvSpPr>
          <p:cNvPr id="20" name="Date Placeholder 1">
            <a:extLst>
              <a:ext uri="{FF2B5EF4-FFF2-40B4-BE49-F238E27FC236}">
                <a16:creationId xmlns:a16="http://schemas.microsoft.com/office/drawing/2014/main" id="{4906257F-B100-5F15-6554-7DC92802C06D}"/>
              </a:ext>
            </a:extLst>
          </p:cNvPr>
          <p:cNvSpPr txBox="1">
            <a:spLocks/>
          </p:cNvSpPr>
          <p:nvPr/>
        </p:nvSpPr>
        <p:spPr>
          <a:xfrm>
            <a:off x="10287178" y="398663"/>
            <a:ext cx="952322" cy="365125"/>
          </a:xfrm>
          <a:prstGeom prst="rect">
            <a:avLst/>
          </a:prstGeom>
        </p:spPr>
        <p:txBody>
          <a:bodyPr vert="horz" lIns="62345" tIns="31173" rIns="62345" bIns="31173" rtlCol="0" anchor="ct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r>
              <a:rPr kumimoji="0" lang="en-US" sz="818" b="1"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As of </a:t>
            </a:r>
            <a:fld id="{F8230E51-FBC1-49D4-A05C-6F704DC34481}" type="datetime5">
              <a:rPr kumimoji="0" lang="en-US" sz="818" b="1" i="0" u="none" strike="noStrike" kern="1200" cap="none" spc="0" normalizeH="0" baseline="0" noProof="0" dirty="0" smtClean="0">
                <a:ln>
                  <a:noFill/>
                </a:ln>
                <a:solidFill>
                  <a:prstClr val="black"/>
                </a:solidFill>
                <a:effectLst/>
                <a:uLnTx/>
                <a:uFillTx/>
                <a:latin typeface="Calibri" panose="020F0502020204030204" pitchFamily="34" charset="0"/>
                <a:ea typeface="+mn-ea"/>
                <a:cs typeface="Calibri" panose="020F0502020204030204" pitchFamily="34" charset="0"/>
              </a:rPr>
              <a:pPr marL="0" marR="0" lvl="0" indent="0" algn="l" defTabSz="311719" rtl="0" eaLnBrk="1" fontAlgn="auto" latinLnBrk="0" hangingPunct="1">
                <a:lnSpc>
                  <a:spcPct val="100000"/>
                </a:lnSpc>
                <a:spcBef>
                  <a:spcPts val="0"/>
                </a:spcBef>
                <a:spcAft>
                  <a:spcPts val="0"/>
                </a:spcAft>
                <a:buClrTx/>
                <a:buSzTx/>
                <a:buFontTx/>
                <a:buNone/>
                <a:tabLst/>
                <a:defRPr/>
              </a:pPr>
              <a:t>28-Jul-26</a:t>
            </a:fld>
            <a:endParaRPr kumimoji="0" lang="en-US" sz="818" b="1"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64" name="object 12">
            <a:extLst>
              <a:ext uri="{FF2B5EF4-FFF2-40B4-BE49-F238E27FC236}">
                <a16:creationId xmlns:a16="http://schemas.microsoft.com/office/drawing/2014/main" id="{C05745CF-B806-1500-E484-E8F2AF62CCF4}"/>
              </a:ext>
            </a:extLst>
          </p:cNvPr>
          <p:cNvSpPr txBox="1"/>
          <p:nvPr/>
        </p:nvSpPr>
        <p:spPr>
          <a:xfrm>
            <a:off x="1099703" y="4512891"/>
            <a:ext cx="3760977" cy="930370"/>
          </a:xfrm>
          <a:prstGeom prst="rect">
            <a:avLst/>
          </a:prstGeom>
          <a:solidFill>
            <a:schemeClr val="accent2"/>
          </a:solidFill>
        </p:spPr>
        <p:txBody>
          <a:bodyPr vert="horz" wrap="square" lIns="62345" tIns="62345" rIns="62345" bIns="62345" rtlCol="0" anchor="t">
            <a:no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0527" marR="0" lvl="0" indent="0" algn="l" defTabSz="311719" rtl="0" eaLnBrk="1" fontAlgn="auto" latinLnBrk="0" hangingPunct="1">
              <a:lnSpc>
                <a:spcPct val="100000"/>
              </a:lnSpc>
              <a:spcBef>
                <a:spcPts val="316"/>
              </a:spcBef>
              <a:spcAft>
                <a:spcPts val="0"/>
              </a:spcAft>
              <a:buClrTx/>
              <a:buSzTx/>
              <a:buFontTx/>
              <a:buNone/>
              <a:tabLst/>
              <a:defRPr/>
            </a:pPr>
            <a:r>
              <a:rPr kumimoji="0" lang="en-US" sz="955" b="1" i="0" u="none" strike="noStrike" kern="1200" cap="none" spc="75" normalizeH="0" baseline="0" noProof="0">
                <a:ln>
                  <a:noFill/>
                </a:ln>
                <a:solidFill>
                  <a:srgbClr val="11567C"/>
                </a:solidFill>
                <a:effectLst/>
                <a:uLnTx/>
                <a:uFillTx/>
                <a:latin typeface="Calibri"/>
                <a:ea typeface="+mn-ea"/>
                <a:cs typeface="Calibri"/>
              </a:rPr>
              <a:t>POTENTIAL MEASURES</a:t>
            </a:r>
          </a:p>
          <a:p>
            <a:pPr marL="236387" marR="439870" lvl="0" indent="-155859" algn="l" defTabSz="311719" rtl="0" eaLnBrk="1" fontAlgn="auto" latinLnBrk="0" hangingPunct="1">
              <a:lnSpc>
                <a:spcPct val="100000"/>
              </a:lnSpc>
              <a:spcBef>
                <a:spcPts val="293"/>
              </a:spcBef>
              <a:spcAft>
                <a:spcPts val="0"/>
              </a:spcAft>
              <a:buClrTx/>
              <a:buSzTx/>
              <a:buFontTx/>
              <a:buChar char="•"/>
              <a:tabLst>
                <a:tab pos="236387" algn="l"/>
                <a:tab pos="236820" algn="l"/>
              </a:tabLst>
              <a:defRPr/>
            </a:pPr>
            <a:r>
              <a:rPr kumimoji="0" lang="en-US" sz="955" b="1" i="0" u="none" strike="noStrike" kern="1200" cap="none" spc="48" normalizeH="0" baseline="0" noProof="0">
                <a:ln>
                  <a:noFill/>
                </a:ln>
                <a:solidFill>
                  <a:srgbClr val="11567C"/>
                </a:solidFill>
                <a:effectLst/>
                <a:uLnTx/>
                <a:uFillTx/>
                <a:latin typeface="Calibri"/>
                <a:ea typeface="+mn-ea"/>
                <a:cs typeface="Calibri"/>
              </a:rPr>
              <a:t>Construct hard points</a:t>
            </a:r>
          </a:p>
          <a:p>
            <a:pPr marL="236387" marR="439870" indent="-155859">
              <a:spcBef>
                <a:spcPts val="293"/>
              </a:spcBef>
              <a:buSzPct val="120000"/>
              <a:buFontTx/>
              <a:buChar char="•"/>
              <a:tabLst>
                <a:tab pos="236387" algn="l"/>
                <a:tab pos="236820" algn="l"/>
              </a:tabLst>
              <a:defRPr/>
            </a:pPr>
            <a:r>
              <a:rPr lang="en-US" sz="955" b="1" spc="48">
                <a:solidFill>
                  <a:srgbClr val="11567C"/>
                </a:solidFill>
                <a:ea typeface="Calibri"/>
                <a:cs typeface="Calibri"/>
              </a:rPr>
              <a:t>Dredging to reconnect side channel</a:t>
            </a:r>
          </a:p>
          <a:p>
            <a:pPr marL="236387" marR="439870" lvl="0" indent="-155859">
              <a:spcBef>
                <a:spcPts val="293"/>
              </a:spcBef>
              <a:spcAft>
                <a:spcPts val="409"/>
              </a:spcAft>
              <a:buFontTx/>
              <a:buChar char="•"/>
              <a:tabLst>
                <a:tab pos="236387" algn="l"/>
                <a:tab pos="236820" algn="l"/>
              </a:tabLst>
              <a:defRPr/>
            </a:pPr>
            <a:r>
              <a:rPr lang="en-US" sz="955" b="1" spc="48">
                <a:solidFill>
                  <a:srgbClr val="11567C"/>
                </a:solidFill>
                <a:cs typeface="Calibri"/>
              </a:rPr>
              <a:t>Opportunistic incorporation of woody structure</a:t>
            </a:r>
            <a:endParaRPr lang="en-US" sz="886" b="1" i="0" u="none" strike="noStrike" kern="1200" cap="none" spc="48" normalizeH="0" baseline="0" noProof="0">
              <a:ln>
                <a:noFill/>
              </a:ln>
              <a:solidFill>
                <a:srgbClr val="11567C"/>
              </a:solidFill>
              <a:effectLst/>
              <a:uLnTx/>
              <a:uFillTx/>
              <a:latin typeface="Calibri" panose="020F0502020204030204" pitchFamily="34" charset="0"/>
              <a:ea typeface="Calibri"/>
              <a:cs typeface="Calibri" panose="020F0502020204030204" pitchFamily="34" charset="0"/>
            </a:endParaRPr>
          </a:p>
          <a:p>
            <a:pPr marL="236387" marR="439870" lvl="0" indent="-155859" algn="l" defTabSz="311719" rtl="0" eaLnBrk="1" fontAlgn="auto" latinLnBrk="0" hangingPunct="1">
              <a:lnSpc>
                <a:spcPct val="100000"/>
              </a:lnSpc>
              <a:spcBef>
                <a:spcPts val="293"/>
              </a:spcBef>
              <a:spcAft>
                <a:spcPts val="0"/>
              </a:spcAft>
              <a:buClrTx/>
              <a:buSzTx/>
              <a:buFont typeface="Arial"/>
              <a:buChar char="•"/>
              <a:tabLst>
                <a:tab pos="236387" algn="l"/>
                <a:tab pos="236820" algn="l"/>
              </a:tabLst>
              <a:defRPr/>
            </a:pPr>
            <a:endParaRPr kumimoji="0" lang="en-US" sz="750" b="0" i="0" u="none" strike="noStrike" kern="1200" cap="none" spc="48" normalizeH="0" baseline="0" noProof="0">
              <a:ln>
                <a:noFill/>
              </a:ln>
              <a:solidFill>
                <a:srgbClr val="000000"/>
              </a:solidFill>
              <a:effectLst/>
              <a:uLnTx/>
              <a:uFillTx/>
              <a:latin typeface="Times New Roman"/>
              <a:ea typeface="+mn-ea"/>
              <a:cs typeface="Times New Roman"/>
            </a:endParaRPr>
          </a:p>
        </p:txBody>
      </p:sp>
      <p:pic>
        <p:nvPicPr>
          <p:cNvPr id="7" name="object 4">
            <a:extLst>
              <a:ext uri="{FF2B5EF4-FFF2-40B4-BE49-F238E27FC236}">
                <a16:creationId xmlns:a16="http://schemas.microsoft.com/office/drawing/2014/main" id="{338EF519-847A-6138-D4FB-46F4B3F15CFD}"/>
              </a:ext>
            </a:extLst>
          </p:cNvPr>
          <p:cNvPicPr>
            <a:picLocks/>
          </p:cNvPicPr>
          <p:nvPr/>
        </p:nvPicPr>
        <p:blipFill>
          <a:blip r:embed="rId20" cstate="print">
            <a:extLst>
              <a:ext uri="{28A0092B-C50C-407E-A947-70E740481C1C}">
                <a14:useLocalDpi xmlns:a14="http://schemas.microsoft.com/office/drawing/2010/main" val="0"/>
              </a:ext>
            </a:extLst>
          </a:blip>
          <a:srcRect/>
          <a:stretch/>
        </p:blipFill>
        <p:spPr>
          <a:xfrm>
            <a:off x="9283280" y="6319577"/>
            <a:ext cx="806523" cy="465425"/>
          </a:xfrm>
          <a:prstGeom prst="rect">
            <a:avLst/>
          </a:prstGeom>
        </p:spPr>
      </p:pic>
      <p:sp>
        <p:nvSpPr>
          <p:cNvPr id="3" name="object 36">
            <a:extLst>
              <a:ext uri="{FF2B5EF4-FFF2-40B4-BE49-F238E27FC236}">
                <a16:creationId xmlns:a16="http://schemas.microsoft.com/office/drawing/2014/main" id="{D9E9ED49-D6DB-0C6F-004B-370C591B0072}"/>
              </a:ext>
            </a:extLst>
          </p:cNvPr>
          <p:cNvSpPr txBox="1"/>
          <p:nvPr/>
        </p:nvSpPr>
        <p:spPr>
          <a:xfrm>
            <a:off x="10123940" y="4978075"/>
            <a:ext cx="921756" cy="157080"/>
          </a:xfrm>
          <a:prstGeom prst="rect">
            <a:avLst/>
          </a:prstGeom>
        </p:spPr>
        <p:txBody>
          <a:bodyPr vert="horz" wrap="square" lIns="0" tIns="8226"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3464" lvl="0" indent="0" algn="ctr" defTabSz="311719" rtl="0" eaLnBrk="1" fontAlgn="auto" latinLnBrk="0" hangingPunct="1">
              <a:lnSpc>
                <a:spcPct val="101299"/>
              </a:lnSpc>
              <a:spcBef>
                <a:spcPts val="65"/>
              </a:spcBef>
              <a:spcAft>
                <a:spcPts val="0"/>
              </a:spcAft>
              <a:buClrTx/>
              <a:buSzTx/>
              <a:buFontTx/>
              <a:buNone/>
              <a:tabLst/>
              <a:defRPr/>
            </a:pPr>
            <a:r>
              <a:rPr lang="en-US" sz="989" spc="61">
                <a:solidFill>
                  <a:srgbClr val="11567C"/>
                </a:solidFill>
                <a:latin typeface="Calibri"/>
                <a:cs typeface="Calibri"/>
              </a:rPr>
              <a:t>2030</a:t>
            </a:r>
            <a:endParaRPr kumimoji="0" sz="989" b="0" i="0" u="none" strike="noStrike" kern="1200" cap="none" spc="0" normalizeH="0" baseline="0" noProof="0">
              <a:ln>
                <a:noFill/>
              </a:ln>
              <a:solidFill>
                <a:prstClr val="black"/>
              </a:solidFill>
              <a:effectLst/>
              <a:uLnTx/>
              <a:uFillTx/>
              <a:latin typeface="Calibri"/>
              <a:ea typeface="+mn-ea"/>
              <a:cs typeface="Calibri"/>
            </a:endParaRPr>
          </a:p>
        </p:txBody>
      </p:sp>
      <p:sp>
        <p:nvSpPr>
          <p:cNvPr id="19" name="object 36">
            <a:extLst>
              <a:ext uri="{FF2B5EF4-FFF2-40B4-BE49-F238E27FC236}">
                <a16:creationId xmlns:a16="http://schemas.microsoft.com/office/drawing/2014/main" id="{05998888-FEA4-AA4F-C3FD-AFBCE34619C8}"/>
              </a:ext>
            </a:extLst>
          </p:cNvPr>
          <p:cNvSpPr txBox="1"/>
          <p:nvPr/>
        </p:nvSpPr>
        <p:spPr>
          <a:xfrm>
            <a:off x="9311023" y="5773436"/>
            <a:ext cx="921756" cy="157080"/>
          </a:xfrm>
          <a:prstGeom prst="rect">
            <a:avLst/>
          </a:prstGeom>
        </p:spPr>
        <p:txBody>
          <a:bodyPr vert="horz" wrap="square" lIns="0" tIns="8226"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3464" lvl="0" indent="0" algn="ctr" defTabSz="311719" rtl="0" eaLnBrk="1" fontAlgn="auto" latinLnBrk="0" hangingPunct="1">
              <a:lnSpc>
                <a:spcPct val="101299"/>
              </a:lnSpc>
              <a:spcBef>
                <a:spcPts val="65"/>
              </a:spcBef>
              <a:spcAft>
                <a:spcPts val="0"/>
              </a:spcAft>
              <a:buClrTx/>
              <a:buSzTx/>
              <a:buFontTx/>
              <a:buNone/>
              <a:tabLst/>
              <a:defRPr/>
            </a:pPr>
            <a:r>
              <a:rPr kumimoji="0" lang="en-US" sz="989" b="0" i="0" u="none" strike="noStrike" kern="1200" cap="none" spc="61" normalizeH="0" baseline="0" noProof="0">
                <a:ln>
                  <a:noFill/>
                </a:ln>
                <a:solidFill>
                  <a:srgbClr val="11567C"/>
                </a:solidFill>
                <a:effectLst/>
                <a:uLnTx/>
                <a:uFillTx/>
                <a:latin typeface="Calibri"/>
                <a:ea typeface="+mn-ea"/>
                <a:cs typeface="Calibri"/>
              </a:rPr>
              <a:t>FALL 2028</a:t>
            </a:r>
            <a:endParaRPr kumimoji="0" sz="989" b="0" i="0" u="none" strike="noStrike" kern="1200" cap="none" spc="0" normalizeH="0" baseline="0" noProof="0">
              <a:ln>
                <a:noFill/>
              </a:ln>
              <a:solidFill>
                <a:prstClr val="black"/>
              </a:solidFill>
              <a:effectLst/>
              <a:uLnTx/>
              <a:uFillTx/>
              <a:latin typeface="Calibri"/>
              <a:ea typeface="+mn-ea"/>
              <a:cs typeface="Calibri"/>
            </a:endParaRPr>
          </a:p>
        </p:txBody>
      </p:sp>
      <p:sp>
        <p:nvSpPr>
          <p:cNvPr id="11" name="object 65">
            <a:extLst>
              <a:ext uri="{FF2B5EF4-FFF2-40B4-BE49-F238E27FC236}">
                <a16:creationId xmlns:a16="http://schemas.microsoft.com/office/drawing/2014/main" id="{589F1407-4ABE-2B0B-B134-A641AD8F216E}"/>
              </a:ext>
            </a:extLst>
          </p:cNvPr>
          <p:cNvSpPr txBox="1"/>
          <p:nvPr/>
        </p:nvSpPr>
        <p:spPr>
          <a:xfrm>
            <a:off x="1529039" y="3276330"/>
            <a:ext cx="161059" cy="432955"/>
          </a:xfrm>
          <a:prstGeom prst="rect">
            <a:avLst/>
          </a:prstGeom>
        </p:spPr>
        <p:txBody>
          <a:bodyPr vert="horz" wrap="square" lIns="0" tIns="8659"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0" lvl="0" indent="0" algn="l" defTabSz="311719" rtl="0" eaLnBrk="1" fontAlgn="auto" latinLnBrk="0" hangingPunct="1">
              <a:lnSpc>
                <a:spcPct val="100000"/>
              </a:lnSpc>
              <a:spcBef>
                <a:spcPts val="68"/>
              </a:spcBef>
              <a:spcAft>
                <a:spcPts val="0"/>
              </a:spcAft>
              <a:buClrTx/>
              <a:buSzTx/>
              <a:buFontTx/>
              <a:buNone/>
              <a:tabLst/>
              <a:defRPr/>
            </a:pPr>
            <a:r>
              <a:rPr kumimoji="0" sz="2727" b="1" i="0" u="none" strike="noStrike" kern="1200" cap="none" spc="-256" normalizeH="0" baseline="0" noProof="0">
                <a:ln>
                  <a:noFill/>
                </a:ln>
                <a:solidFill>
                  <a:srgbClr val="11567C"/>
                </a:solidFill>
                <a:effectLst/>
                <a:uLnTx/>
                <a:uFillTx/>
                <a:latin typeface="Calibri"/>
                <a:ea typeface="+mn-ea"/>
                <a:cs typeface="Calibri"/>
              </a:rPr>
              <a:t>1</a:t>
            </a:r>
            <a:endParaRPr kumimoji="0" sz="2727" b="0" i="0" u="none" strike="noStrike" kern="1200" cap="none" spc="0" normalizeH="0" baseline="0" noProof="0">
              <a:ln>
                <a:noFill/>
              </a:ln>
              <a:solidFill>
                <a:prstClr val="black"/>
              </a:solidFill>
              <a:effectLst/>
              <a:uLnTx/>
              <a:uFillTx/>
              <a:latin typeface="Calibri"/>
              <a:ea typeface="+mn-ea"/>
              <a:cs typeface="Calibri"/>
            </a:endParaRPr>
          </a:p>
        </p:txBody>
      </p:sp>
      <p:sp>
        <p:nvSpPr>
          <p:cNvPr id="12" name="TextBox 11">
            <a:extLst>
              <a:ext uri="{FF2B5EF4-FFF2-40B4-BE49-F238E27FC236}">
                <a16:creationId xmlns:a16="http://schemas.microsoft.com/office/drawing/2014/main" id="{1801E4B3-4A22-EF52-E40C-F080576970A9}"/>
              </a:ext>
            </a:extLst>
          </p:cNvPr>
          <p:cNvSpPr txBox="1"/>
          <p:nvPr/>
        </p:nvSpPr>
        <p:spPr>
          <a:xfrm>
            <a:off x="3917531" y="3265318"/>
            <a:ext cx="370878" cy="512000"/>
          </a:xfrm>
          <a:prstGeom prst="rect">
            <a:avLst/>
          </a:prstGeom>
          <a:noFill/>
        </p:spPr>
        <p:txBody>
          <a:bodyPr wrap="square">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51953" marR="0" lvl="0" indent="0" algn="l" defTabSz="311719" rtl="0" eaLnBrk="1" fontAlgn="auto" latinLnBrk="0" hangingPunct="1">
              <a:lnSpc>
                <a:spcPct val="100000"/>
              </a:lnSpc>
              <a:spcBef>
                <a:spcPts val="1251"/>
              </a:spcBef>
              <a:spcAft>
                <a:spcPts val="0"/>
              </a:spcAft>
              <a:buClrTx/>
              <a:buSzTx/>
              <a:buFontTx/>
              <a:buNone/>
              <a:tabLst/>
              <a:defRPr/>
            </a:pPr>
            <a:r>
              <a:rPr kumimoji="0" lang="en-US" sz="2727" b="1" i="0" u="none" strike="noStrike" kern="1200" cap="none" spc="286" normalizeH="0" baseline="0" noProof="0">
                <a:ln>
                  <a:noFill/>
                </a:ln>
                <a:solidFill>
                  <a:srgbClr val="11567C"/>
                </a:solidFill>
                <a:effectLst/>
                <a:uLnTx/>
                <a:uFillTx/>
                <a:latin typeface="Calibri"/>
                <a:ea typeface="+mn-ea"/>
                <a:cs typeface="Calibri"/>
              </a:rPr>
              <a:t>2</a:t>
            </a:r>
            <a:endParaRPr kumimoji="0" lang="en-US" sz="2727" b="0" i="0" u="none" strike="noStrike" kern="1200" cap="none" spc="0" normalizeH="0" baseline="0" noProof="0">
              <a:ln>
                <a:noFill/>
              </a:ln>
              <a:solidFill>
                <a:prstClr val="black"/>
              </a:solidFill>
              <a:effectLst/>
              <a:uLnTx/>
              <a:uFillTx/>
              <a:latin typeface="Calibri"/>
              <a:ea typeface="+mn-ea"/>
              <a:cs typeface="Calibri"/>
            </a:endParaRPr>
          </a:p>
        </p:txBody>
      </p:sp>
      <p:sp>
        <p:nvSpPr>
          <p:cNvPr id="13" name="object 11">
            <a:extLst>
              <a:ext uri="{FF2B5EF4-FFF2-40B4-BE49-F238E27FC236}">
                <a16:creationId xmlns:a16="http://schemas.microsoft.com/office/drawing/2014/main" id="{3005E967-3D75-3B7A-3B03-454739BF3C89}"/>
              </a:ext>
            </a:extLst>
          </p:cNvPr>
          <p:cNvSpPr txBox="1"/>
          <p:nvPr/>
        </p:nvSpPr>
        <p:spPr>
          <a:xfrm>
            <a:off x="2011957" y="3591874"/>
            <a:ext cx="1055716" cy="517711"/>
          </a:xfrm>
          <a:prstGeom prst="rect">
            <a:avLst/>
          </a:prstGeom>
        </p:spPr>
        <p:txBody>
          <a:bodyPr vert="horz" wrap="square" lIns="0" tIns="8226"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3464" lvl="0" indent="0" algn="l" defTabSz="311719" rtl="0" eaLnBrk="1" fontAlgn="auto" latinLnBrk="0" hangingPunct="1">
              <a:lnSpc>
                <a:spcPct val="102299"/>
              </a:lnSpc>
              <a:spcBef>
                <a:spcPts val="65"/>
              </a:spcBef>
              <a:spcAft>
                <a:spcPts val="0"/>
              </a:spcAft>
              <a:buClrTx/>
              <a:buSzTx/>
              <a:buFontTx/>
              <a:buNone/>
              <a:tabLst/>
              <a:defRPr/>
            </a:pPr>
            <a:r>
              <a:rPr kumimoji="0" lang="en-US" sz="818" b="0" i="0" u="none" strike="noStrike" kern="1200" cap="none" spc="75" normalizeH="0" baseline="0" noProof="0">
                <a:ln>
                  <a:noFill/>
                </a:ln>
                <a:solidFill>
                  <a:srgbClr val="231F20"/>
                </a:solidFill>
                <a:effectLst/>
                <a:uLnTx/>
                <a:uFillTx/>
                <a:latin typeface="Calibri"/>
                <a:ea typeface="+mn-ea"/>
                <a:cs typeface="Calibri"/>
              </a:rPr>
              <a:t>Improve aquatic habitat for riverine fishes and freshwater mussels</a:t>
            </a:r>
            <a:endParaRPr kumimoji="0" sz="818" b="0" i="0" u="none" strike="noStrike" kern="1200" cap="none" spc="0" normalizeH="0" baseline="0" noProof="0">
              <a:ln>
                <a:noFill/>
              </a:ln>
              <a:solidFill>
                <a:prstClr val="black"/>
              </a:solidFill>
              <a:effectLst/>
              <a:uLnTx/>
              <a:uFillTx/>
              <a:latin typeface="Calibri"/>
              <a:ea typeface="+mn-ea"/>
              <a:cs typeface="Calibri"/>
            </a:endParaRPr>
          </a:p>
        </p:txBody>
      </p:sp>
      <p:sp>
        <p:nvSpPr>
          <p:cNvPr id="45" name="object 11">
            <a:extLst>
              <a:ext uri="{FF2B5EF4-FFF2-40B4-BE49-F238E27FC236}">
                <a16:creationId xmlns:a16="http://schemas.microsoft.com/office/drawing/2014/main" id="{2E4D49AE-99A1-400B-738C-C40EA705BA44}"/>
              </a:ext>
            </a:extLst>
          </p:cNvPr>
          <p:cNvSpPr txBox="1"/>
          <p:nvPr/>
        </p:nvSpPr>
        <p:spPr>
          <a:xfrm>
            <a:off x="4377963" y="3593692"/>
            <a:ext cx="1206896" cy="260823"/>
          </a:xfrm>
          <a:prstGeom prst="rect">
            <a:avLst/>
          </a:prstGeom>
        </p:spPr>
        <p:txBody>
          <a:bodyPr vert="horz" wrap="square" lIns="0" tIns="8226"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3464" lvl="0" indent="0" algn="l" defTabSz="311719" rtl="0" eaLnBrk="1" fontAlgn="auto" latinLnBrk="0" hangingPunct="1">
              <a:lnSpc>
                <a:spcPct val="102299"/>
              </a:lnSpc>
              <a:spcBef>
                <a:spcPts val="65"/>
              </a:spcBef>
              <a:spcAft>
                <a:spcPts val="0"/>
              </a:spcAft>
              <a:buClrTx/>
              <a:buSzTx/>
              <a:buFontTx/>
              <a:buNone/>
              <a:tabLst/>
              <a:defRPr/>
            </a:pPr>
            <a:r>
              <a:rPr kumimoji="0" lang="en-US" sz="818" b="0" i="0" u="none" strike="noStrike" kern="1200" cap="none" spc="75" normalizeH="0" baseline="0" noProof="0">
                <a:ln>
                  <a:noFill/>
                </a:ln>
                <a:solidFill>
                  <a:srgbClr val="231F20"/>
                </a:solidFill>
                <a:effectLst/>
                <a:uLnTx/>
                <a:uFillTx/>
                <a:latin typeface="Calibri"/>
                <a:ea typeface="+mn-ea"/>
                <a:cs typeface="Calibri"/>
              </a:rPr>
              <a:t>Restore side channel connectivity and flow </a:t>
            </a:r>
            <a:endParaRPr kumimoji="0" sz="818" b="0" i="0" u="none" strike="noStrike" kern="1200" cap="none" spc="0" normalizeH="0" baseline="0" noProof="0">
              <a:ln>
                <a:noFill/>
              </a:ln>
              <a:solidFill>
                <a:prstClr val="black"/>
              </a:solidFill>
              <a:effectLst/>
              <a:uLnTx/>
              <a:uFillTx/>
              <a:latin typeface="Calibri"/>
              <a:ea typeface="+mn-ea"/>
              <a:cs typeface="Calibri"/>
            </a:endParaRPr>
          </a:p>
        </p:txBody>
      </p:sp>
      <p:grpSp>
        <p:nvGrpSpPr>
          <p:cNvPr id="46" name="object 126">
            <a:extLst>
              <a:ext uri="{FF2B5EF4-FFF2-40B4-BE49-F238E27FC236}">
                <a16:creationId xmlns:a16="http://schemas.microsoft.com/office/drawing/2014/main" id="{AD45B2C9-B5D6-C6C3-9A11-42D9451E5711}"/>
              </a:ext>
            </a:extLst>
          </p:cNvPr>
          <p:cNvGrpSpPr>
            <a:grpSpLocks noChangeAspect="1"/>
          </p:cNvGrpSpPr>
          <p:nvPr/>
        </p:nvGrpSpPr>
        <p:grpSpPr>
          <a:xfrm>
            <a:off x="3405623" y="3320165"/>
            <a:ext cx="855241" cy="916164"/>
            <a:chOff x="333075" y="6801017"/>
            <a:chExt cx="1408430" cy="1508760"/>
          </a:xfrm>
        </p:grpSpPr>
        <p:sp>
          <p:nvSpPr>
            <p:cNvPr id="53" name="object 127">
              <a:extLst>
                <a:ext uri="{FF2B5EF4-FFF2-40B4-BE49-F238E27FC236}">
                  <a16:creationId xmlns:a16="http://schemas.microsoft.com/office/drawing/2014/main" id="{6145EB93-CCBE-897D-023E-2DD05FB35ADE}"/>
                </a:ext>
              </a:extLst>
            </p:cNvPr>
            <p:cNvSpPr/>
            <p:nvPr/>
          </p:nvSpPr>
          <p:spPr>
            <a:xfrm>
              <a:off x="470319" y="6801027"/>
              <a:ext cx="744220" cy="1085850"/>
            </a:xfrm>
            <a:custGeom>
              <a:avLst/>
              <a:gdLst/>
              <a:ahLst/>
              <a:cxnLst/>
              <a:rect l="l" t="t" r="r" b="b"/>
              <a:pathLst>
                <a:path w="744219" h="1085850">
                  <a:moveTo>
                    <a:pt x="286461" y="677151"/>
                  </a:moveTo>
                  <a:lnTo>
                    <a:pt x="234251" y="559396"/>
                  </a:lnTo>
                  <a:lnTo>
                    <a:pt x="271106" y="555713"/>
                  </a:lnTo>
                  <a:lnTo>
                    <a:pt x="111353" y="282549"/>
                  </a:lnTo>
                  <a:lnTo>
                    <a:pt x="110642" y="286232"/>
                  </a:lnTo>
                  <a:lnTo>
                    <a:pt x="45453" y="503707"/>
                  </a:lnTo>
                  <a:lnTo>
                    <a:pt x="72326" y="501307"/>
                  </a:lnTo>
                  <a:lnTo>
                    <a:pt x="0" y="833793"/>
                  </a:lnTo>
                  <a:lnTo>
                    <a:pt x="46215" y="828598"/>
                  </a:lnTo>
                  <a:lnTo>
                    <a:pt x="11442" y="1085342"/>
                  </a:lnTo>
                  <a:lnTo>
                    <a:pt x="49250" y="1064475"/>
                  </a:lnTo>
                  <a:lnTo>
                    <a:pt x="86766" y="1045464"/>
                  </a:lnTo>
                  <a:lnTo>
                    <a:pt x="125260" y="1027557"/>
                  </a:lnTo>
                  <a:lnTo>
                    <a:pt x="166077" y="1010043"/>
                  </a:lnTo>
                  <a:lnTo>
                    <a:pt x="286461" y="677151"/>
                  </a:lnTo>
                  <a:close/>
                </a:path>
                <a:path w="744219" h="1085850">
                  <a:moveTo>
                    <a:pt x="743648" y="797407"/>
                  </a:moveTo>
                  <a:lnTo>
                    <a:pt x="685596" y="644232"/>
                  </a:lnTo>
                  <a:lnTo>
                    <a:pt x="729945" y="640740"/>
                  </a:lnTo>
                  <a:lnTo>
                    <a:pt x="627735" y="365963"/>
                  </a:lnTo>
                  <a:lnTo>
                    <a:pt x="662012" y="365963"/>
                  </a:lnTo>
                  <a:lnTo>
                    <a:pt x="521931" y="0"/>
                  </a:lnTo>
                  <a:lnTo>
                    <a:pt x="409003" y="261023"/>
                  </a:lnTo>
                  <a:lnTo>
                    <a:pt x="438937" y="261023"/>
                  </a:lnTo>
                  <a:lnTo>
                    <a:pt x="302933" y="657733"/>
                  </a:lnTo>
                  <a:lnTo>
                    <a:pt x="354507" y="658075"/>
                  </a:lnTo>
                  <a:lnTo>
                    <a:pt x="239280" y="980884"/>
                  </a:lnTo>
                  <a:lnTo>
                    <a:pt x="285521" y="963866"/>
                  </a:lnTo>
                  <a:lnTo>
                    <a:pt x="331774" y="947635"/>
                  </a:lnTo>
                  <a:lnTo>
                    <a:pt x="377799" y="932103"/>
                  </a:lnTo>
                  <a:lnTo>
                    <a:pt x="468058" y="902665"/>
                  </a:lnTo>
                  <a:lnTo>
                    <a:pt x="516191" y="887044"/>
                  </a:lnTo>
                  <a:lnTo>
                    <a:pt x="567512" y="869950"/>
                  </a:lnTo>
                  <a:lnTo>
                    <a:pt x="618972" y="851890"/>
                  </a:lnTo>
                  <a:lnTo>
                    <a:pt x="667524" y="833424"/>
                  </a:lnTo>
                  <a:lnTo>
                    <a:pt x="710107" y="815086"/>
                  </a:lnTo>
                  <a:lnTo>
                    <a:pt x="743648" y="797407"/>
                  </a:lnTo>
                  <a:close/>
                </a:path>
              </a:pathLst>
            </a:custGeom>
            <a:solidFill>
              <a:srgbClr val="C0DA71"/>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54" name="object 128">
              <a:extLst>
                <a:ext uri="{FF2B5EF4-FFF2-40B4-BE49-F238E27FC236}">
                  <a16:creationId xmlns:a16="http://schemas.microsoft.com/office/drawing/2014/main" id="{F4746D9D-9AC9-8806-E5D7-5A6DDE2BB0A1}"/>
                </a:ext>
              </a:extLst>
            </p:cNvPr>
            <p:cNvSpPr/>
            <p:nvPr/>
          </p:nvSpPr>
          <p:spPr>
            <a:xfrm>
              <a:off x="333070" y="7505534"/>
              <a:ext cx="1408430" cy="804545"/>
            </a:xfrm>
            <a:custGeom>
              <a:avLst/>
              <a:gdLst/>
              <a:ahLst/>
              <a:cxnLst/>
              <a:rect l="l" t="t" r="r" b="b"/>
              <a:pathLst>
                <a:path w="1408430" h="804545">
                  <a:moveTo>
                    <a:pt x="1212253" y="153784"/>
                  </a:moveTo>
                  <a:lnTo>
                    <a:pt x="1201077" y="107594"/>
                  </a:lnTo>
                  <a:lnTo>
                    <a:pt x="1178052" y="76898"/>
                  </a:lnTo>
                  <a:lnTo>
                    <a:pt x="1140714" y="46202"/>
                  </a:lnTo>
                  <a:lnTo>
                    <a:pt x="1087475" y="15430"/>
                  </a:lnTo>
                  <a:lnTo>
                    <a:pt x="1054404" y="0"/>
                  </a:lnTo>
                  <a:lnTo>
                    <a:pt x="924801" y="0"/>
                  </a:lnTo>
                  <a:lnTo>
                    <a:pt x="942848" y="17805"/>
                  </a:lnTo>
                  <a:lnTo>
                    <a:pt x="956475" y="34709"/>
                  </a:lnTo>
                  <a:lnTo>
                    <a:pt x="965860" y="50774"/>
                  </a:lnTo>
                  <a:lnTo>
                    <a:pt x="971194" y="66065"/>
                  </a:lnTo>
                  <a:lnTo>
                    <a:pt x="972667" y="80645"/>
                  </a:lnTo>
                  <a:lnTo>
                    <a:pt x="970457" y="94576"/>
                  </a:lnTo>
                  <a:lnTo>
                    <a:pt x="943622" y="133032"/>
                  </a:lnTo>
                  <a:lnTo>
                    <a:pt x="910755" y="156502"/>
                  </a:lnTo>
                  <a:lnTo>
                    <a:pt x="867638" y="178790"/>
                  </a:lnTo>
                  <a:lnTo>
                    <a:pt x="815771" y="200380"/>
                  </a:lnTo>
                  <a:lnTo>
                    <a:pt x="756640" y="221754"/>
                  </a:lnTo>
                  <a:lnTo>
                    <a:pt x="586790" y="277406"/>
                  </a:lnTo>
                  <a:lnTo>
                    <a:pt x="550532" y="289394"/>
                  </a:lnTo>
                  <a:lnTo>
                    <a:pt x="513943" y="301815"/>
                  </a:lnTo>
                  <a:lnTo>
                    <a:pt x="477227" y="314718"/>
                  </a:lnTo>
                  <a:lnTo>
                    <a:pt x="440550" y="328168"/>
                  </a:lnTo>
                  <a:lnTo>
                    <a:pt x="404101" y="342214"/>
                  </a:lnTo>
                  <a:lnTo>
                    <a:pt x="368084" y="356933"/>
                  </a:lnTo>
                  <a:lnTo>
                    <a:pt x="332651" y="372376"/>
                  </a:lnTo>
                  <a:lnTo>
                    <a:pt x="298018" y="388607"/>
                  </a:lnTo>
                  <a:lnTo>
                    <a:pt x="231876" y="423672"/>
                  </a:lnTo>
                  <a:lnTo>
                    <a:pt x="171119" y="462610"/>
                  </a:lnTo>
                  <a:lnTo>
                    <a:pt x="117246" y="505879"/>
                  </a:lnTo>
                  <a:lnTo>
                    <a:pt x="71755" y="553986"/>
                  </a:lnTo>
                  <a:lnTo>
                    <a:pt x="36131" y="607390"/>
                  </a:lnTo>
                  <a:lnTo>
                    <a:pt x="11861" y="666584"/>
                  </a:lnTo>
                  <a:lnTo>
                    <a:pt x="431" y="732040"/>
                  </a:lnTo>
                  <a:lnTo>
                    <a:pt x="0" y="767283"/>
                  </a:lnTo>
                  <a:lnTo>
                    <a:pt x="3340" y="804252"/>
                  </a:lnTo>
                  <a:lnTo>
                    <a:pt x="1066317" y="804252"/>
                  </a:lnTo>
                  <a:lnTo>
                    <a:pt x="1033297" y="781875"/>
                  </a:lnTo>
                  <a:lnTo>
                    <a:pt x="1004658" y="759853"/>
                  </a:lnTo>
                  <a:lnTo>
                    <a:pt x="959675" y="716788"/>
                  </a:lnTo>
                  <a:lnTo>
                    <a:pt x="929805" y="674992"/>
                  </a:lnTo>
                  <a:lnTo>
                    <a:pt x="913434" y="634403"/>
                  </a:lnTo>
                  <a:lnTo>
                    <a:pt x="908977" y="594944"/>
                  </a:lnTo>
                  <a:lnTo>
                    <a:pt x="910729" y="575627"/>
                  </a:lnTo>
                  <a:lnTo>
                    <a:pt x="921169" y="537730"/>
                  </a:lnTo>
                  <a:lnTo>
                    <a:pt x="939558" y="500811"/>
                  </a:lnTo>
                  <a:lnTo>
                    <a:pt x="964298" y="464769"/>
                  </a:lnTo>
                  <a:lnTo>
                    <a:pt x="993800" y="429564"/>
                  </a:lnTo>
                  <a:lnTo>
                    <a:pt x="1026477" y="395109"/>
                  </a:lnTo>
                  <a:lnTo>
                    <a:pt x="1111618" y="311810"/>
                  </a:lnTo>
                  <a:lnTo>
                    <a:pt x="1127658" y="295579"/>
                  </a:lnTo>
                  <a:lnTo>
                    <a:pt x="1157122" y="263448"/>
                  </a:lnTo>
                  <a:lnTo>
                    <a:pt x="1181823" y="231736"/>
                  </a:lnTo>
                  <a:lnTo>
                    <a:pt x="1206449" y="184785"/>
                  </a:lnTo>
                  <a:lnTo>
                    <a:pt x="1210538" y="169265"/>
                  </a:lnTo>
                  <a:lnTo>
                    <a:pt x="1212253" y="153784"/>
                  </a:lnTo>
                  <a:close/>
                </a:path>
                <a:path w="1408430" h="804545">
                  <a:moveTo>
                    <a:pt x="1407833" y="803871"/>
                  </a:moveTo>
                  <a:lnTo>
                    <a:pt x="1351178" y="770674"/>
                  </a:lnTo>
                  <a:lnTo>
                    <a:pt x="1299921" y="739546"/>
                  </a:lnTo>
                  <a:lnTo>
                    <a:pt x="1255179" y="709510"/>
                  </a:lnTo>
                  <a:lnTo>
                    <a:pt x="1218057" y="679577"/>
                  </a:lnTo>
                  <a:lnTo>
                    <a:pt x="1189710" y="648766"/>
                  </a:lnTo>
                  <a:lnTo>
                    <a:pt x="1163777" y="580593"/>
                  </a:lnTo>
                  <a:lnTo>
                    <a:pt x="1168095" y="535495"/>
                  </a:lnTo>
                  <a:lnTo>
                    <a:pt x="1183043" y="492036"/>
                  </a:lnTo>
                  <a:lnTo>
                    <a:pt x="1205712" y="450024"/>
                  </a:lnTo>
                  <a:lnTo>
                    <a:pt x="1233182" y="409244"/>
                  </a:lnTo>
                  <a:lnTo>
                    <a:pt x="1262583" y="369506"/>
                  </a:lnTo>
                  <a:lnTo>
                    <a:pt x="1290993" y="330631"/>
                  </a:lnTo>
                  <a:lnTo>
                    <a:pt x="1315529" y="292404"/>
                  </a:lnTo>
                  <a:lnTo>
                    <a:pt x="1333271" y="254647"/>
                  </a:lnTo>
                  <a:lnTo>
                    <a:pt x="1341348" y="217144"/>
                  </a:lnTo>
                  <a:lnTo>
                    <a:pt x="1335900" y="172542"/>
                  </a:lnTo>
                  <a:lnTo>
                    <a:pt x="1316126" y="133007"/>
                  </a:lnTo>
                  <a:lnTo>
                    <a:pt x="1285290" y="98475"/>
                  </a:lnTo>
                  <a:lnTo>
                    <a:pt x="1246670" y="68846"/>
                  </a:lnTo>
                  <a:lnTo>
                    <a:pt x="1203528" y="44056"/>
                  </a:lnTo>
                  <a:lnTo>
                    <a:pt x="1159154" y="24028"/>
                  </a:lnTo>
                  <a:lnTo>
                    <a:pt x="1200251" y="59029"/>
                  </a:lnTo>
                  <a:lnTo>
                    <a:pt x="1229271" y="92964"/>
                  </a:lnTo>
                  <a:lnTo>
                    <a:pt x="1247305" y="126123"/>
                  </a:lnTo>
                  <a:lnTo>
                    <a:pt x="1255433" y="158775"/>
                  </a:lnTo>
                  <a:lnTo>
                    <a:pt x="1254772" y="191185"/>
                  </a:lnTo>
                  <a:lnTo>
                    <a:pt x="1231455" y="256425"/>
                  </a:lnTo>
                  <a:lnTo>
                    <a:pt x="1210983" y="289788"/>
                  </a:lnTo>
                  <a:lnTo>
                    <a:pt x="1186103" y="324015"/>
                  </a:lnTo>
                  <a:lnTo>
                    <a:pt x="1157909" y="359384"/>
                  </a:lnTo>
                  <a:lnTo>
                    <a:pt x="1095984" y="434657"/>
                  </a:lnTo>
                  <a:lnTo>
                    <a:pt x="1073480" y="464870"/>
                  </a:lnTo>
                  <a:lnTo>
                    <a:pt x="1054658" y="495871"/>
                  </a:lnTo>
                  <a:lnTo>
                    <a:pt x="1040498" y="527608"/>
                  </a:lnTo>
                  <a:lnTo>
                    <a:pt x="1032040" y="560057"/>
                  </a:lnTo>
                  <a:lnTo>
                    <a:pt x="1030287" y="593166"/>
                  </a:lnTo>
                  <a:lnTo>
                    <a:pt x="1036256" y="626910"/>
                  </a:lnTo>
                  <a:lnTo>
                    <a:pt x="1075397" y="696163"/>
                  </a:lnTo>
                  <a:lnTo>
                    <a:pt x="1110602" y="731596"/>
                  </a:lnTo>
                  <a:lnTo>
                    <a:pt x="1157579" y="767499"/>
                  </a:lnTo>
                  <a:lnTo>
                    <a:pt x="1217345" y="803871"/>
                  </a:lnTo>
                  <a:lnTo>
                    <a:pt x="1407833" y="803871"/>
                  </a:lnTo>
                  <a:close/>
                </a:path>
              </a:pathLst>
            </a:custGeom>
            <a:solidFill>
              <a:srgbClr val="CFEDFC"/>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55" name="object 72">
            <a:extLst>
              <a:ext uri="{FF2B5EF4-FFF2-40B4-BE49-F238E27FC236}">
                <a16:creationId xmlns:a16="http://schemas.microsoft.com/office/drawing/2014/main" id="{9F006CAE-0838-96BB-7B28-666D6719A258}"/>
              </a:ext>
            </a:extLst>
          </p:cNvPr>
          <p:cNvGrpSpPr>
            <a:grpSpLocks noChangeAspect="1"/>
          </p:cNvGrpSpPr>
          <p:nvPr/>
        </p:nvGrpSpPr>
        <p:grpSpPr>
          <a:xfrm>
            <a:off x="1208035" y="3489809"/>
            <a:ext cx="739594" cy="816057"/>
            <a:chOff x="342929" y="5626487"/>
            <a:chExt cx="694055" cy="765810"/>
          </a:xfrm>
        </p:grpSpPr>
        <p:pic>
          <p:nvPicPr>
            <p:cNvPr id="56" name="object 73">
              <a:extLst>
                <a:ext uri="{FF2B5EF4-FFF2-40B4-BE49-F238E27FC236}">
                  <a16:creationId xmlns:a16="http://schemas.microsoft.com/office/drawing/2014/main" id="{2DD12B07-1758-8DF7-79A2-7404BE15C65F}"/>
                </a:ext>
              </a:extLst>
            </p:cNvPr>
            <p:cNvPicPr/>
            <p:nvPr/>
          </p:nvPicPr>
          <p:blipFill>
            <a:blip r:embed="rId21" cstate="print"/>
            <a:stretch>
              <a:fillRect/>
            </a:stretch>
          </p:blipFill>
          <p:spPr>
            <a:xfrm>
              <a:off x="580960" y="5927940"/>
              <a:ext cx="230336" cy="88167"/>
            </a:xfrm>
            <a:prstGeom prst="rect">
              <a:avLst/>
            </a:prstGeom>
          </p:spPr>
        </p:pic>
        <p:sp>
          <p:nvSpPr>
            <p:cNvPr id="57" name="object 74">
              <a:extLst>
                <a:ext uri="{FF2B5EF4-FFF2-40B4-BE49-F238E27FC236}">
                  <a16:creationId xmlns:a16="http://schemas.microsoft.com/office/drawing/2014/main" id="{BD4C4DC1-E11D-C8C2-4208-697A0D20B99A}"/>
                </a:ext>
              </a:extLst>
            </p:cNvPr>
            <p:cNvSpPr/>
            <p:nvPr/>
          </p:nvSpPr>
          <p:spPr>
            <a:xfrm>
              <a:off x="665886" y="6048260"/>
              <a:ext cx="370840" cy="343535"/>
            </a:xfrm>
            <a:custGeom>
              <a:avLst/>
              <a:gdLst/>
              <a:ahLst/>
              <a:cxnLst/>
              <a:rect l="l" t="t" r="r" b="b"/>
              <a:pathLst>
                <a:path w="370840" h="343535">
                  <a:moveTo>
                    <a:pt x="197192" y="19850"/>
                  </a:moveTo>
                  <a:lnTo>
                    <a:pt x="183400" y="13817"/>
                  </a:lnTo>
                  <a:lnTo>
                    <a:pt x="169722" y="8534"/>
                  </a:lnTo>
                  <a:lnTo>
                    <a:pt x="156146" y="3937"/>
                  </a:lnTo>
                  <a:lnTo>
                    <a:pt x="142659" y="0"/>
                  </a:lnTo>
                  <a:lnTo>
                    <a:pt x="103822" y="13284"/>
                  </a:lnTo>
                  <a:lnTo>
                    <a:pt x="68922" y="40754"/>
                  </a:lnTo>
                  <a:lnTo>
                    <a:pt x="39547" y="78206"/>
                  </a:lnTo>
                  <a:lnTo>
                    <a:pt x="17297" y="121424"/>
                  </a:lnTo>
                  <a:lnTo>
                    <a:pt x="4254" y="164147"/>
                  </a:lnTo>
                  <a:lnTo>
                    <a:pt x="0" y="209384"/>
                  </a:lnTo>
                  <a:lnTo>
                    <a:pt x="7848" y="253517"/>
                  </a:lnTo>
                  <a:lnTo>
                    <a:pt x="31140" y="292912"/>
                  </a:lnTo>
                  <a:lnTo>
                    <a:pt x="75920" y="314198"/>
                  </a:lnTo>
                  <a:lnTo>
                    <a:pt x="90144" y="319824"/>
                  </a:lnTo>
                  <a:lnTo>
                    <a:pt x="60515" y="276961"/>
                  </a:lnTo>
                  <a:lnTo>
                    <a:pt x="48260" y="229717"/>
                  </a:lnTo>
                  <a:lnTo>
                    <a:pt x="50088" y="181902"/>
                  </a:lnTo>
                  <a:lnTo>
                    <a:pt x="62750" y="137325"/>
                  </a:lnTo>
                  <a:lnTo>
                    <a:pt x="85394" y="95440"/>
                  </a:lnTo>
                  <a:lnTo>
                    <a:pt x="116560" y="59461"/>
                  </a:lnTo>
                  <a:lnTo>
                    <a:pt x="154432" y="33032"/>
                  </a:lnTo>
                  <a:lnTo>
                    <a:pt x="197192" y="19850"/>
                  </a:lnTo>
                  <a:close/>
                </a:path>
                <a:path w="370840" h="343535">
                  <a:moveTo>
                    <a:pt x="370801" y="229565"/>
                  </a:moveTo>
                  <a:lnTo>
                    <a:pt x="370776" y="204254"/>
                  </a:lnTo>
                  <a:lnTo>
                    <a:pt x="370763" y="184594"/>
                  </a:lnTo>
                  <a:lnTo>
                    <a:pt x="358305" y="163296"/>
                  </a:lnTo>
                  <a:lnTo>
                    <a:pt x="292798" y="85826"/>
                  </a:lnTo>
                  <a:lnTo>
                    <a:pt x="255981" y="55003"/>
                  </a:lnTo>
                  <a:lnTo>
                    <a:pt x="238848" y="47650"/>
                  </a:lnTo>
                  <a:lnTo>
                    <a:pt x="238848" y="183692"/>
                  </a:lnTo>
                  <a:lnTo>
                    <a:pt x="237223" y="191668"/>
                  </a:lnTo>
                  <a:lnTo>
                    <a:pt x="232651" y="198399"/>
                  </a:lnTo>
                  <a:lnTo>
                    <a:pt x="226123" y="202717"/>
                  </a:lnTo>
                  <a:lnTo>
                    <a:pt x="218490" y="204254"/>
                  </a:lnTo>
                  <a:lnTo>
                    <a:pt x="210604" y="202679"/>
                  </a:lnTo>
                  <a:lnTo>
                    <a:pt x="203962" y="198120"/>
                  </a:lnTo>
                  <a:lnTo>
                    <a:pt x="199720" y="191554"/>
                  </a:lnTo>
                  <a:lnTo>
                    <a:pt x="198386" y="184594"/>
                  </a:lnTo>
                  <a:lnTo>
                    <a:pt x="198285" y="183692"/>
                  </a:lnTo>
                  <a:lnTo>
                    <a:pt x="199885" y="175895"/>
                  </a:lnTo>
                  <a:lnTo>
                    <a:pt x="204444" y="169151"/>
                  </a:lnTo>
                  <a:lnTo>
                    <a:pt x="210972" y="164846"/>
                  </a:lnTo>
                  <a:lnTo>
                    <a:pt x="218617" y="163296"/>
                  </a:lnTo>
                  <a:lnTo>
                    <a:pt x="226517" y="164896"/>
                  </a:lnTo>
                  <a:lnTo>
                    <a:pt x="233159" y="169443"/>
                  </a:lnTo>
                  <a:lnTo>
                    <a:pt x="237375" y="175996"/>
                  </a:lnTo>
                  <a:lnTo>
                    <a:pt x="238848" y="183692"/>
                  </a:lnTo>
                  <a:lnTo>
                    <a:pt x="238848" y="47650"/>
                  </a:lnTo>
                  <a:lnTo>
                    <a:pt x="191871" y="44716"/>
                  </a:lnTo>
                  <a:lnTo>
                    <a:pt x="147523" y="64579"/>
                  </a:lnTo>
                  <a:lnTo>
                    <a:pt x="110667" y="100647"/>
                  </a:lnTo>
                  <a:lnTo>
                    <a:pt x="84582" y="146253"/>
                  </a:lnTo>
                  <a:lnTo>
                    <a:pt x="73469" y="184823"/>
                  </a:lnTo>
                  <a:lnTo>
                    <a:pt x="71259" y="226580"/>
                  </a:lnTo>
                  <a:lnTo>
                    <a:pt x="81013" y="267639"/>
                  </a:lnTo>
                  <a:lnTo>
                    <a:pt x="105778" y="304088"/>
                  </a:lnTo>
                  <a:lnTo>
                    <a:pt x="148628" y="332003"/>
                  </a:lnTo>
                  <a:lnTo>
                    <a:pt x="198120" y="343331"/>
                  </a:lnTo>
                  <a:lnTo>
                    <a:pt x="220522" y="343420"/>
                  </a:lnTo>
                  <a:lnTo>
                    <a:pt x="240550" y="341757"/>
                  </a:lnTo>
                  <a:lnTo>
                    <a:pt x="288836" y="331546"/>
                  </a:lnTo>
                  <a:lnTo>
                    <a:pt x="323837" y="316928"/>
                  </a:lnTo>
                  <a:lnTo>
                    <a:pt x="345135" y="303822"/>
                  </a:lnTo>
                  <a:lnTo>
                    <a:pt x="352323" y="298145"/>
                  </a:lnTo>
                  <a:lnTo>
                    <a:pt x="370801" y="229565"/>
                  </a:lnTo>
                  <a:close/>
                </a:path>
              </a:pathLst>
            </a:custGeom>
            <a:solidFill>
              <a:srgbClr val="8DC640"/>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pic>
          <p:nvPicPr>
            <p:cNvPr id="58" name="object 75">
              <a:extLst>
                <a:ext uri="{FF2B5EF4-FFF2-40B4-BE49-F238E27FC236}">
                  <a16:creationId xmlns:a16="http://schemas.microsoft.com/office/drawing/2014/main" id="{4E946827-1275-13F5-FCD9-0F4438C7605A}"/>
                </a:ext>
              </a:extLst>
            </p:cNvPr>
            <p:cNvPicPr/>
            <p:nvPr/>
          </p:nvPicPr>
          <p:blipFill>
            <a:blip r:embed="rId22" cstate="print"/>
            <a:stretch>
              <a:fillRect/>
            </a:stretch>
          </p:blipFill>
          <p:spPr>
            <a:xfrm>
              <a:off x="472657" y="6212202"/>
              <a:ext cx="80449" cy="72778"/>
            </a:xfrm>
            <a:prstGeom prst="rect">
              <a:avLst/>
            </a:prstGeom>
          </p:spPr>
        </p:pic>
        <p:sp>
          <p:nvSpPr>
            <p:cNvPr id="60" name="object 76">
              <a:extLst>
                <a:ext uri="{FF2B5EF4-FFF2-40B4-BE49-F238E27FC236}">
                  <a16:creationId xmlns:a16="http://schemas.microsoft.com/office/drawing/2014/main" id="{4A27F651-9F2B-6181-4D29-424213DF632E}"/>
                </a:ext>
              </a:extLst>
            </p:cNvPr>
            <p:cNvSpPr/>
            <p:nvPr/>
          </p:nvSpPr>
          <p:spPr>
            <a:xfrm>
              <a:off x="342929" y="5626487"/>
              <a:ext cx="419734" cy="688975"/>
            </a:xfrm>
            <a:custGeom>
              <a:avLst/>
              <a:gdLst/>
              <a:ahLst/>
              <a:cxnLst/>
              <a:rect l="l" t="t" r="r" b="b"/>
              <a:pathLst>
                <a:path w="419734" h="688975">
                  <a:moveTo>
                    <a:pt x="158759" y="0"/>
                  </a:moveTo>
                  <a:lnTo>
                    <a:pt x="111836" y="3600"/>
                  </a:lnTo>
                  <a:lnTo>
                    <a:pt x="59567" y="45953"/>
                  </a:lnTo>
                  <a:lnTo>
                    <a:pt x="30096" y="104254"/>
                  </a:lnTo>
                  <a:lnTo>
                    <a:pt x="10277" y="157544"/>
                  </a:lnTo>
                  <a:lnTo>
                    <a:pt x="0" y="223404"/>
                  </a:lnTo>
                  <a:lnTo>
                    <a:pt x="361" y="260577"/>
                  </a:lnTo>
                  <a:lnTo>
                    <a:pt x="5416" y="300330"/>
                  </a:lnTo>
                  <a:lnTo>
                    <a:pt x="15933" y="342473"/>
                  </a:lnTo>
                  <a:lnTo>
                    <a:pt x="32681" y="386819"/>
                  </a:lnTo>
                  <a:lnTo>
                    <a:pt x="56430" y="433181"/>
                  </a:lnTo>
                  <a:lnTo>
                    <a:pt x="87948" y="481370"/>
                  </a:lnTo>
                  <a:lnTo>
                    <a:pt x="128006" y="531199"/>
                  </a:lnTo>
                  <a:lnTo>
                    <a:pt x="177371" y="582480"/>
                  </a:lnTo>
                  <a:lnTo>
                    <a:pt x="236814" y="635025"/>
                  </a:lnTo>
                  <a:lnTo>
                    <a:pt x="274069" y="663954"/>
                  </a:lnTo>
                  <a:lnTo>
                    <a:pt x="309800" y="688568"/>
                  </a:lnTo>
                  <a:lnTo>
                    <a:pt x="299721" y="650055"/>
                  </a:lnTo>
                  <a:lnTo>
                    <a:pt x="298475" y="610149"/>
                  </a:lnTo>
                  <a:lnTo>
                    <a:pt x="304550" y="570743"/>
                  </a:lnTo>
                  <a:lnTo>
                    <a:pt x="316430" y="533730"/>
                  </a:lnTo>
                  <a:lnTo>
                    <a:pt x="334944" y="496571"/>
                  </a:lnTo>
                  <a:lnTo>
                    <a:pt x="358910" y="462624"/>
                  </a:lnTo>
                  <a:lnTo>
                    <a:pt x="387369" y="433851"/>
                  </a:lnTo>
                  <a:lnTo>
                    <a:pt x="419363" y="412216"/>
                  </a:lnTo>
                  <a:lnTo>
                    <a:pt x="373267" y="407345"/>
                  </a:lnTo>
                  <a:lnTo>
                    <a:pt x="282449" y="402340"/>
                  </a:lnTo>
                  <a:lnTo>
                    <a:pt x="237157" y="397293"/>
                  </a:lnTo>
                  <a:lnTo>
                    <a:pt x="191560" y="387273"/>
                  </a:lnTo>
                  <a:lnTo>
                    <a:pt x="145374" y="369824"/>
                  </a:lnTo>
                  <a:lnTo>
                    <a:pt x="76989" y="318220"/>
                  </a:lnTo>
                  <a:lnTo>
                    <a:pt x="54021" y="264871"/>
                  </a:lnTo>
                  <a:lnTo>
                    <a:pt x="55568" y="223094"/>
                  </a:lnTo>
                  <a:lnTo>
                    <a:pt x="60728" y="206209"/>
                  </a:lnTo>
                  <a:lnTo>
                    <a:pt x="155268" y="209021"/>
                  </a:lnTo>
                  <a:lnTo>
                    <a:pt x="208721" y="187806"/>
                  </a:lnTo>
                  <a:lnTo>
                    <a:pt x="232457" y="161320"/>
                  </a:lnTo>
                  <a:lnTo>
                    <a:pt x="237842" y="148323"/>
                  </a:lnTo>
                  <a:lnTo>
                    <a:pt x="189555" y="130119"/>
                  </a:lnTo>
                  <a:lnTo>
                    <a:pt x="149903" y="124520"/>
                  </a:lnTo>
                  <a:lnTo>
                    <a:pt x="123055" y="125545"/>
                  </a:lnTo>
                  <a:lnTo>
                    <a:pt x="113179" y="127215"/>
                  </a:lnTo>
                  <a:lnTo>
                    <a:pt x="135399" y="93917"/>
                  </a:lnTo>
                  <a:lnTo>
                    <a:pt x="149390" y="51677"/>
                  </a:lnTo>
                  <a:lnTo>
                    <a:pt x="156670" y="15403"/>
                  </a:lnTo>
                  <a:lnTo>
                    <a:pt x="158759" y="0"/>
                  </a:lnTo>
                  <a:close/>
                </a:path>
              </a:pathLst>
            </a:custGeom>
            <a:solidFill>
              <a:srgbClr val="8DC640"/>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grpSp>
      <p:pic>
        <p:nvPicPr>
          <p:cNvPr id="62" name="Picture 61">
            <a:extLst>
              <a:ext uri="{FF2B5EF4-FFF2-40B4-BE49-F238E27FC236}">
                <a16:creationId xmlns:a16="http://schemas.microsoft.com/office/drawing/2014/main" id="{7FEC29EB-08C6-D217-40AC-16EB90336C0B}"/>
              </a:ext>
            </a:extLst>
          </p:cNvPr>
          <p:cNvPicPr>
            <a:picLocks noChangeAspect="1"/>
          </p:cNvPicPr>
          <p:nvPr/>
        </p:nvPicPr>
        <p:blipFill>
          <a:blip r:embed="rId23"/>
          <a:stretch>
            <a:fillRect/>
          </a:stretch>
        </p:blipFill>
        <p:spPr>
          <a:xfrm>
            <a:off x="8271316" y="946824"/>
            <a:ext cx="2755000" cy="3431667"/>
          </a:xfrm>
          <a:prstGeom prst="rect">
            <a:avLst/>
          </a:prstGeom>
        </p:spPr>
      </p:pic>
      <p:sp>
        <p:nvSpPr>
          <p:cNvPr id="10" name="object 63">
            <a:extLst>
              <a:ext uri="{FF2B5EF4-FFF2-40B4-BE49-F238E27FC236}">
                <a16:creationId xmlns:a16="http://schemas.microsoft.com/office/drawing/2014/main" id="{814AF79E-2F0C-3E10-F7E7-DC3C42C3017C}"/>
              </a:ext>
            </a:extLst>
          </p:cNvPr>
          <p:cNvSpPr txBox="1"/>
          <p:nvPr/>
        </p:nvSpPr>
        <p:spPr>
          <a:xfrm>
            <a:off x="9762518" y="1078338"/>
            <a:ext cx="1326963" cy="131592"/>
          </a:xfrm>
          <a:prstGeom prst="rect">
            <a:avLst/>
          </a:prstGeom>
          <a:solidFill>
            <a:schemeClr val="accent1"/>
          </a:solidFill>
        </p:spPr>
        <p:txBody>
          <a:bodyPr vert="horz" wrap="square" lIns="0" tIns="10824" rIns="0" bIns="0" rtlCol="0" anchor="t">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0" lvl="0" indent="0" algn="l" defTabSz="311719" rtl="0" eaLnBrk="1" fontAlgn="auto" latinLnBrk="0" hangingPunct="1">
              <a:lnSpc>
                <a:spcPct val="100000"/>
              </a:lnSpc>
              <a:spcBef>
                <a:spcPts val="85"/>
              </a:spcBef>
              <a:spcAft>
                <a:spcPts val="0"/>
              </a:spcAft>
              <a:buClrTx/>
              <a:buSzTx/>
              <a:buFontTx/>
              <a:buNone/>
              <a:tabLst/>
              <a:defRPr/>
            </a:pPr>
            <a:r>
              <a:rPr kumimoji="0" lang="en-US" sz="784" b="1" i="0" u="none" strike="noStrike" kern="1200" cap="none" spc="78" normalizeH="0" baseline="0" noProof="0">
                <a:ln>
                  <a:noFill/>
                </a:ln>
                <a:solidFill>
                  <a:srgbClr val="FFFFFF"/>
                </a:solidFill>
                <a:effectLst/>
                <a:uLnTx/>
                <a:uFillTx/>
                <a:latin typeface="Calibri"/>
                <a:ea typeface="+mn-ea"/>
                <a:cs typeface="Calibri"/>
              </a:rPr>
              <a:t>  </a:t>
            </a:r>
            <a:r>
              <a:rPr kumimoji="0" sz="784" b="1" i="0" u="none" strike="noStrike" kern="1200" cap="none" spc="78" normalizeH="0" baseline="0" noProof="0">
                <a:ln>
                  <a:noFill/>
                </a:ln>
                <a:solidFill>
                  <a:srgbClr val="FFFFFF"/>
                </a:solidFill>
                <a:effectLst/>
                <a:uLnTx/>
                <a:uFillTx/>
                <a:latin typeface="Calibri"/>
                <a:ea typeface="+mn-ea"/>
                <a:cs typeface="Calibri"/>
              </a:rPr>
              <a:t>PROJECT</a:t>
            </a:r>
            <a:r>
              <a:rPr kumimoji="0" sz="784" b="1" i="0" u="none" strike="noStrike" kern="1200" cap="none" spc="7" normalizeH="0" baseline="0" noProof="0">
                <a:ln>
                  <a:noFill/>
                </a:ln>
                <a:solidFill>
                  <a:srgbClr val="FFFFFF"/>
                </a:solidFill>
                <a:effectLst/>
                <a:uLnTx/>
                <a:uFillTx/>
                <a:latin typeface="Calibri"/>
                <a:ea typeface="+mn-ea"/>
                <a:cs typeface="Calibri"/>
              </a:rPr>
              <a:t> </a:t>
            </a:r>
            <a:r>
              <a:rPr kumimoji="0" lang="en-US" sz="784" b="1" i="0" u="none" strike="noStrike" kern="1200" cap="none" spc="82" normalizeH="0" baseline="0" noProof="0">
                <a:ln>
                  <a:noFill/>
                </a:ln>
                <a:solidFill>
                  <a:srgbClr val="FFFFFF"/>
                </a:solidFill>
                <a:effectLst/>
                <a:uLnTx/>
                <a:uFillTx/>
                <a:latin typeface="Calibri"/>
                <a:ea typeface="+mn-ea"/>
                <a:cs typeface="Calibri"/>
              </a:rPr>
              <a:t>LOCATION</a:t>
            </a:r>
            <a:endParaRPr kumimoji="0" sz="784" b="0" i="0" u="none" strike="noStrike" kern="1200" cap="none" spc="0" normalizeH="0" baseline="0" noProof="0">
              <a:ln>
                <a:noFill/>
              </a:ln>
              <a:solidFill>
                <a:prstClr val="black"/>
              </a:solidFill>
              <a:effectLst/>
              <a:uLnTx/>
              <a:uFillTx/>
              <a:latin typeface="Calibri"/>
              <a:ea typeface="+mn-ea"/>
              <a:cs typeface="Calibri"/>
            </a:endParaRPr>
          </a:p>
        </p:txBody>
      </p:sp>
      <p:sp>
        <p:nvSpPr>
          <p:cNvPr id="2" name="Slide Number Placeholder 16">
            <a:extLst>
              <a:ext uri="{FF2B5EF4-FFF2-40B4-BE49-F238E27FC236}">
                <a16:creationId xmlns:a16="http://schemas.microsoft.com/office/drawing/2014/main" id="{F4CA23B1-F80A-C050-5112-F081EDC0B0C4}"/>
              </a:ext>
            </a:extLst>
          </p:cNvPr>
          <p:cNvSpPr>
            <a:spLocks noGrp="1"/>
          </p:cNvSpPr>
          <p:nvPr>
            <p:ph type="sldNum" sz="quarter" idx="4294967295"/>
          </p:nvPr>
        </p:nvSpPr>
        <p:spPr>
          <a:xfrm>
            <a:off x="11763375" y="6540500"/>
            <a:ext cx="428625" cy="3175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A37824-BB8D-4799-9845-F5B47B5E45C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651094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0BF975A5-1583-0229-C99D-ACE940805A83}"/>
              </a:ext>
            </a:extLst>
          </p:cNvPr>
          <p:cNvPicPr>
            <a:picLocks noChangeAspect="1"/>
          </p:cNvPicPr>
          <p:nvPr/>
        </p:nvPicPr>
        <p:blipFill>
          <a:blip r:embed="rId3"/>
          <a:stretch>
            <a:fillRect/>
          </a:stretch>
        </p:blipFill>
        <p:spPr>
          <a:xfrm>
            <a:off x="609599" y="0"/>
            <a:ext cx="10972801" cy="6858000"/>
          </a:xfrm>
          <a:prstGeom prst="rect">
            <a:avLst/>
          </a:prstGeom>
        </p:spPr>
      </p:pic>
      <p:sp>
        <p:nvSpPr>
          <p:cNvPr id="4" name="object 2">
            <a:extLst>
              <a:ext uri="{FF2B5EF4-FFF2-40B4-BE49-F238E27FC236}">
                <a16:creationId xmlns:a16="http://schemas.microsoft.com/office/drawing/2014/main" id="{6387F66F-0754-2823-9E61-A5DB2A2C3705}"/>
              </a:ext>
            </a:extLst>
          </p:cNvPr>
          <p:cNvSpPr txBox="1">
            <a:spLocks noGrp="1" noRot="1" noMove="1" noResize="1" noEditPoints="1" noAdjustHandles="1" noChangeArrowheads="1" noChangeShapeType="1"/>
          </p:cNvSpPr>
          <p:nvPr/>
        </p:nvSpPr>
        <p:spPr>
          <a:xfrm>
            <a:off x="3268150" y="246041"/>
            <a:ext cx="5522335" cy="417946"/>
          </a:xfrm>
          <a:prstGeom prst="rect">
            <a:avLst/>
          </a:prstGeom>
        </p:spPr>
        <p:txBody>
          <a:bodyPr vert="horz" wrap="square" lIns="0" tIns="8659" rIns="0" bIns="0" rtlCol="0" anchor="t">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ctr" defTabSz="311719" rtl="0" eaLnBrk="1" fontAlgn="auto" latinLnBrk="0" hangingPunct="1">
              <a:lnSpc>
                <a:spcPct val="100000"/>
              </a:lnSpc>
              <a:spcBef>
                <a:spcPts val="68"/>
              </a:spcBef>
              <a:spcAft>
                <a:spcPts val="0"/>
              </a:spcAft>
              <a:buClrTx/>
              <a:buSzTx/>
              <a:buFontTx/>
              <a:buNone/>
              <a:tabLst/>
              <a:defRPr/>
            </a:pPr>
            <a:r>
              <a:rPr kumimoji="0" sz="1432" b="1" i="0" u="none" strike="noStrike" kern="1200" cap="none" spc="37" normalizeH="0" baseline="0" noProof="0">
                <a:ln>
                  <a:noFill/>
                </a:ln>
                <a:solidFill>
                  <a:srgbClr val="11567C"/>
                </a:solidFill>
                <a:effectLst/>
                <a:uLnTx/>
                <a:uFillTx/>
                <a:latin typeface="Calibri"/>
                <a:ea typeface="+mn-ea"/>
                <a:cs typeface="Calibri"/>
              </a:rPr>
              <a:t>NAVIGATION</a:t>
            </a:r>
            <a:r>
              <a:rPr kumimoji="0" sz="1432" b="1" i="0" u="none" strike="noStrike" kern="1200" cap="none" spc="75" normalizeH="0" baseline="0" noProof="0">
                <a:ln>
                  <a:noFill/>
                </a:ln>
                <a:solidFill>
                  <a:srgbClr val="11567C"/>
                </a:solidFill>
                <a:effectLst/>
                <a:uLnTx/>
                <a:uFillTx/>
                <a:latin typeface="Calibri"/>
                <a:ea typeface="+mn-ea"/>
                <a:cs typeface="Calibri"/>
              </a:rPr>
              <a:t> </a:t>
            </a:r>
            <a:r>
              <a:rPr kumimoji="0" sz="1432" b="1" i="0" u="none" strike="noStrike" kern="1200" cap="none" spc="48" normalizeH="0" baseline="0" noProof="0">
                <a:ln>
                  <a:noFill/>
                </a:ln>
                <a:solidFill>
                  <a:srgbClr val="11567C"/>
                </a:solidFill>
                <a:effectLst/>
                <a:uLnTx/>
                <a:uFillTx/>
                <a:latin typeface="Calibri"/>
                <a:ea typeface="+mn-ea"/>
                <a:cs typeface="Calibri"/>
              </a:rPr>
              <a:t>AND</a:t>
            </a:r>
            <a:r>
              <a:rPr kumimoji="0" sz="1432" b="1" i="0" u="none" strike="noStrike" kern="1200" cap="none" spc="116" normalizeH="0" baseline="0" noProof="0">
                <a:ln>
                  <a:noFill/>
                </a:ln>
                <a:solidFill>
                  <a:srgbClr val="11567C"/>
                </a:solidFill>
                <a:effectLst/>
                <a:uLnTx/>
                <a:uFillTx/>
                <a:latin typeface="Calibri"/>
                <a:ea typeface="+mn-ea"/>
                <a:cs typeface="Calibri"/>
              </a:rPr>
              <a:t> </a:t>
            </a:r>
            <a:r>
              <a:rPr kumimoji="0" sz="1432" b="1" i="0" u="none" strike="noStrike" kern="1200" cap="none" spc="82" normalizeH="0" baseline="0" noProof="0">
                <a:ln>
                  <a:noFill/>
                </a:ln>
                <a:solidFill>
                  <a:srgbClr val="11567C"/>
                </a:solidFill>
                <a:effectLst/>
                <a:uLnTx/>
                <a:uFillTx/>
                <a:latin typeface="Calibri"/>
                <a:ea typeface="+mn-ea"/>
                <a:cs typeface="Calibri"/>
              </a:rPr>
              <a:t>ECOSYSTEM</a:t>
            </a:r>
            <a:r>
              <a:rPr kumimoji="0" sz="1432" b="1" i="0" u="none" strike="noStrike" kern="1200" cap="none" spc="112" normalizeH="0" baseline="0" noProof="0">
                <a:ln>
                  <a:noFill/>
                </a:ln>
                <a:solidFill>
                  <a:srgbClr val="11567C"/>
                </a:solidFill>
                <a:effectLst/>
                <a:uLnTx/>
                <a:uFillTx/>
                <a:latin typeface="Calibri"/>
                <a:ea typeface="+mn-ea"/>
                <a:cs typeface="Calibri"/>
              </a:rPr>
              <a:t> </a:t>
            </a:r>
            <a:r>
              <a:rPr kumimoji="0" sz="1432" b="1" i="0" u="none" strike="noStrike" kern="1200" cap="none" spc="82" normalizeH="0" baseline="0" noProof="0">
                <a:ln>
                  <a:noFill/>
                </a:ln>
                <a:solidFill>
                  <a:srgbClr val="11567C"/>
                </a:solidFill>
                <a:effectLst/>
                <a:uLnTx/>
                <a:uFillTx/>
                <a:latin typeface="Calibri"/>
                <a:ea typeface="+mn-ea"/>
                <a:cs typeface="Calibri"/>
              </a:rPr>
              <a:t>SUSTAINABILITY</a:t>
            </a:r>
            <a:r>
              <a:rPr kumimoji="0" sz="1432" b="1" i="0" u="none" strike="noStrike" kern="1200" cap="none" spc="72" normalizeH="0" baseline="0" noProof="0">
                <a:ln>
                  <a:noFill/>
                </a:ln>
                <a:solidFill>
                  <a:srgbClr val="11567C"/>
                </a:solidFill>
                <a:effectLst/>
                <a:uLnTx/>
                <a:uFillTx/>
                <a:latin typeface="Calibri"/>
                <a:ea typeface="+mn-ea"/>
                <a:cs typeface="Calibri"/>
              </a:rPr>
              <a:t> </a:t>
            </a:r>
            <a:r>
              <a:rPr kumimoji="0" sz="1432" b="1" i="0" u="none" strike="noStrike" kern="1200" cap="none" spc="55" normalizeH="0" baseline="0" noProof="0">
                <a:ln>
                  <a:noFill/>
                </a:ln>
                <a:solidFill>
                  <a:srgbClr val="11567C"/>
                </a:solidFill>
                <a:effectLst/>
                <a:uLnTx/>
                <a:uFillTx/>
                <a:latin typeface="Calibri"/>
                <a:ea typeface="+mn-ea"/>
                <a:cs typeface="Calibri"/>
              </a:rPr>
              <a:t>PROGRAM</a:t>
            </a:r>
            <a:r>
              <a:rPr kumimoji="0" sz="1432" b="1" i="0" u="none" strike="noStrike" kern="1200" cap="none" spc="116" normalizeH="0" baseline="0" noProof="0">
                <a:ln>
                  <a:noFill/>
                </a:ln>
                <a:solidFill>
                  <a:srgbClr val="11567C"/>
                </a:solidFill>
                <a:effectLst/>
                <a:uLnTx/>
                <a:uFillTx/>
                <a:latin typeface="Calibri"/>
                <a:ea typeface="+mn-ea"/>
                <a:cs typeface="Calibri"/>
              </a:rPr>
              <a:t> </a:t>
            </a:r>
            <a:r>
              <a:rPr kumimoji="0" sz="1432" b="1" i="0" u="none" strike="noStrike" kern="1200" cap="none" spc="61" normalizeH="0" baseline="0" noProof="0">
                <a:ln>
                  <a:noFill/>
                </a:ln>
                <a:solidFill>
                  <a:srgbClr val="11567C"/>
                </a:solidFill>
                <a:effectLst/>
                <a:uLnTx/>
                <a:uFillTx/>
                <a:latin typeface="Calibri"/>
                <a:ea typeface="+mn-ea"/>
                <a:cs typeface="Calibri"/>
              </a:rPr>
              <a:t>(NESP)</a:t>
            </a:r>
            <a:endParaRPr kumimoji="0" lang="en-US" sz="1432" b="0" i="0" u="none" strike="noStrike" kern="1200" cap="none" spc="0" normalizeH="0" baseline="0" noProof="0">
              <a:ln>
                <a:noFill/>
              </a:ln>
              <a:solidFill>
                <a:prstClr val="black"/>
              </a:solidFill>
              <a:effectLst/>
              <a:uLnTx/>
              <a:uFillTx/>
              <a:latin typeface="Calibri"/>
              <a:ea typeface="+mn-ea"/>
              <a:cs typeface="Calibri"/>
            </a:endParaRPr>
          </a:p>
          <a:p>
            <a:pPr marL="3464" marR="0" lvl="0" indent="0" algn="ctr" defTabSz="311719" rtl="0" eaLnBrk="1" fontAlgn="auto" latinLnBrk="0" hangingPunct="1">
              <a:lnSpc>
                <a:spcPct val="100000"/>
              </a:lnSpc>
              <a:spcBef>
                <a:spcPts val="0"/>
              </a:spcBef>
              <a:spcAft>
                <a:spcPts val="0"/>
              </a:spcAft>
              <a:buClrTx/>
              <a:buSzTx/>
              <a:buFontTx/>
              <a:buNone/>
              <a:tabLst/>
              <a:defRPr/>
            </a:pPr>
            <a:r>
              <a:rPr kumimoji="0" sz="1227" b="0" i="0" u="none" strike="noStrike" kern="1200" cap="none" spc="0" normalizeH="0" baseline="0" noProof="0">
                <a:ln>
                  <a:noFill/>
                </a:ln>
                <a:solidFill>
                  <a:srgbClr val="5999B0"/>
                </a:solidFill>
                <a:effectLst/>
                <a:uLnTx/>
                <a:uFillTx/>
                <a:latin typeface="Calibri"/>
                <a:ea typeface="+mn-ea"/>
                <a:cs typeface="Calibri"/>
              </a:rPr>
              <a:t>ST.</a:t>
            </a:r>
            <a:r>
              <a:rPr kumimoji="0" sz="1227" b="0" i="0" u="none" strike="noStrike" kern="1200" cap="none" spc="75" normalizeH="0" baseline="0" noProof="0">
                <a:ln>
                  <a:noFill/>
                </a:ln>
                <a:solidFill>
                  <a:srgbClr val="5999B0"/>
                </a:solidFill>
                <a:effectLst/>
                <a:uLnTx/>
                <a:uFillTx/>
                <a:latin typeface="Calibri"/>
                <a:ea typeface="+mn-ea"/>
                <a:cs typeface="Calibri"/>
              </a:rPr>
              <a:t> </a:t>
            </a:r>
            <a:r>
              <a:rPr kumimoji="0" sz="1227" b="0" i="0" u="none" strike="noStrike" kern="1200" cap="none" spc="0" normalizeH="0" baseline="0" noProof="0">
                <a:ln>
                  <a:noFill/>
                </a:ln>
                <a:solidFill>
                  <a:srgbClr val="5999B0"/>
                </a:solidFill>
                <a:effectLst/>
                <a:uLnTx/>
                <a:uFillTx/>
                <a:latin typeface="Calibri"/>
                <a:ea typeface="+mn-ea"/>
                <a:cs typeface="Calibri"/>
              </a:rPr>
              <a:t>PAUL</a:t>
            </a:r>
            <a:r>
              <a:rPr kumimoji="0" sz="1227" b="0" i="0" u="none" strike="noStrike" kern="1200" cap="none" spc="48" normalizeH="0" baseline="0" noProof="0">
                <a:ln>
                  <a:noFill/>
                </a:ln>
                <a:solidFill>
                  <a:srgbClr val="5999B0"/>
                </a:solidFill>
                <a:effectLst/>
                <a:uLnTx/>
                <a:uFillTx/>
                <a:latin typeface="Calibri"/>
                <a:ea typeface="+mn-ea"/>
                <a:cs typeface="Calibri"/>
              </a:rPr>
              <a:t> </a:t>
            </a:r>
            <a:r>
              <a:rPr kumimoji="0" sz="1227" b="0" i="0" u="none" strike="noStrike" kern="1200" cap="none" spc="41" normalizeH="0" baseline="0" noProof="0">
                <a:ln>
                  <a:noFill/>
                </a:ln>
                <a:solidFill>
                  <a:srgbClr val="5999B0"/>
                </a:solidFill>
                <a:effectLst/>
                <a:uLnTx/>
                <a:uFillTx/>
                <a:latin typeface="Calibri"/>
                <a:ea typeface="+mn-ea"/>
                <a:cs typeface="Calibri"/>
              </a:rPr>
              <a:t>DISTRICT-</a:t>
            </a:r>
            <a:r>
              <a:rPr kumimoji="0" sz="1227" b="0" i="0" u="none" strike="noStrike" kern="1200" cap="none" spc="78" normalizeH="0" baseline="0" noProof="0">
                <a:ln>
                  <a:noFill/>
                </a:ln>
                <a:solidFill>
                  <a:srgbClr val="5999B0"/>
                </a:solidFill>
                <a:effectLst/>
                <a:uLnTx/>
                <a:uFillTx/>
                <a:latin typeface="Calibri"/>
                <a:ea typeface="+mn-ea"/>
                <a:cs typeface="Calibri"/>
              </a:rPr>
              <a:t> </a:t>
            </a:r>
            <a:r>
              <a:rPr kumimoji="0" sz="1227" b="0" i="0" u="none" strike="noStrike" kern="1200" cap="none" spc="55" normalizeH="0" baseline="0" noProof="0">
                <a:ln>
                  <a:noFill/>
                </a:ln>
                <a:solidFill>
                  <a:srgbClr val="5999B0"/>
                </a:solidFill>
                <a:effectLst/>
                <a:uLnTx/>
                <a:uFillTx/>
                <a:latin typeface="Calibri"/>
                <a:ea typeface="+mn-ea"/>
                <a:cs typeface="Calibri"/>
              </a:rPr>
              <a:t>ROCK</a:t>
            </a:r>
            <a:r>
              <a:rPr kumimoji="0" sz="1227" b="0" i="0" u="none" strike="noStrike" kern="1200" cap="none" spc="61" normalizeH="0" baseline="0" noProof="0">
                <a:ln>
                  <a:noFill/>
                </a:ln>
                <a:solidFill>
                  <a:srgbClr val="5999B0"/>
                </a:solidFill>
                <a:effectLst/>
                <a:uLnTx/>
                <a:uFillTx/>
                <a:latin typeface="Calibri"/>
                <a:ea typeface="+mn-ea"/>
                <a:cs typeface="Calibri"/>
              </a:rPr>
              <a:t> </a:t>
            </a:r>
            <a:r>
              <a:rPr kumimoji="0" sz="1227" b="0" i="0" u="none" strike="noStrike" kern="1200" cap="none" spc="41" normalizeH="0" baseline="0" noProof="0">
                <a:ln>
                  <a:noFill/>
                </a:ln>
                <a:solidFill>
                  <a:srgbClr val="5999B0"/>
                </a:solidFill>
                <a:effectLst/>
                <a:uLnTx/>
                <a:uFillTx/>
                <a:latin typeface="Calibri"/>
                <a:ea typeface="+mn-ea"/>
                <a:cs typeface="Calibri"/>
              </a:rPr>
              <a:t>ISLAND</a:t>
            </a:r>
            <a:r>
              <a:rPr kumimoji="0" sz="1227" b="0" i="0" u="none" strike="noStrike" kern="1200" cap="none" spc="78" normalizeH="0" baseline="0" noProof="0">
                <a:ln>
                  <a:noFill/>
                </a:ln>
                <a:solidFill>
                  <a:srgbClr val="5999B0"/>
                </a:solidFill>
                <a:effectLst/>
                <a:uLnTx/>
                <a:uFillTx/>
                <a:latin typeface="Calibri"/>
                <a:ea typeface="+mn-ea"/>
                <a:cs typeface="Calibri"/>
              </a:rPr>
              <a:t> </a:t>
            </a:r>
            <a:r>
              <a:rPr kumimoji="0" sz="1227" b="0" i="0" u="none" strike="noStrike" kern="1200" cap="none" spc="44" normalizeH="0" baseline="0" noProof="0">
                <a:ln>
                  <a:noFill/>
                </a:ln>
                <a:solidFill>
                  <a:srgbClr val="5999B0"/>
                </a:solidFill>
                <a:effectLst/>
                <a:uLnTx/>
                <a:uFillTx/>
                <a:latin typeface="Calibri"/>
                <a:ea typeface="+mn-ea"/>
                <a:cs typeface="Calibri"/>
              </a:rPr>
              <a:t>DISTRICT</a:t>
            </a:r>
            <a:r>
              <a:rPr kumimoji="0" sz="1227" b="0" i="0" u="none" strike="noStrike" kern="1200" cap="none" spc="48" normalizeH="0" baseline="0" noProof="0">
                <a:ln>
                  <a:noFill/>
                </a:ln>
                <a:solidFill>
                  <a:srgbClr val="5999B0"/>
                </a:solidFill>
                <a:effectLst/>
                <a:uLnTx/>
                <a:uFillTx/>
                <a:latin typeface="Calibri"/>
                <a:ea typeface="+mn-ea"/>
                <a:cs typeface="Calibri"/>
              </a:rPr>
              <a:t> </a:t>
            </a:r>
            <a:r>
              <a:rPr kumimoji="0" sz="1227" b="0" i="0" u="none" strike="noStrike" kern="1200" cap="none" spc="99" normalizeH="0" baseline="0" noProof="0">
                <a:ln>
                  <a:noFill/>
                </a:ln>
                <a:solidFill>
                  <a:srgbClr val="5999B0"/>
                </a:solidFill>
                <a:effectLst/>
                <a:uLnTx/>
                <a:uFillTx/>
                <a:latin typeface="Calibri"/>
                <a:ea typeface="+mn-ea"/>
                <a:cs typeface="Calibri"/>
              </a:rPr>
              <a:t>-</a:t>
            </a:r>
            <a:r>
              <a:rPr kumimoji="0" sz="1227" b="0" i="0" u="none" strike="noStrike" kern="1200" cap="none" spc="75" normalizeH="0" baseline="0" noProof="0">
                <a:ln>
                  <a:noFill/>
                </a:ln>
                <a:solidFill>
                  <a:srgbClr val="5999B0"/>
                </a:solidFill>
                <a:effectLst/>
                <a:uLnTx/>
                <a:uFillTx/>
                <a:latin typeface="Calibri"/>
                <a:ea typeface="+mn-ea"/>
                <a:cs typeface="Calibri"/>
              </a:rPr>
              <a:t> </a:t>
            </a:r>
            <a:r>
              <a:rPr kumimoji="0" sz="1227" b="0" i="0" u="none" strike="noStrike" kern="1200" cap="none" spc="0" normalizeH="0" baseline="0" noProof="0">
                <a:ln>
                  <a:noFill/>
                </a:ln>
                <a:solidFill>
                  <a:srgbClr val="5999B0"/>
                </a:solidFill>
                <a:effectLst/>
                <a:uLnTx/>
                <a:uFillTx/>
                <a:latin typeface="Calibri"/>
                <a:ea typeface="+mn-ea"/>
                <a:cs typeface="Calibri"/>
              </a:rPr>
              <a:t>ST.</a:t>
            </a:r>
            <a:r>
              <a:rPr kumimoji="0" sz="1227" b="0" i="0" u="none" strike="noStrike" kern="1200" cap="none" spc="78" normalizeH="0" baseline="0" noProof="0">
                <a:ln>
                  <a:noFill/>
                </a:ln>
                <a:solidFill>
                  <a:srgbClr val="5999B0"/>
                </a:solidFill>
                <a:effectLst/>
                <a:uLnTx/>
                <a:uFillTx/>
                <a:latin typeface="Calibri"/>
                <a:ea typeface="+mn-ea"/>
                <a:cs typeface="Calibri"/>
              </a:rPr>
              <a:t> </a:t>
            </a:r>
            <a:r>
              <a:rPr kumimoji="0" sz="1227" b="0" i="0" u="none" strike="noStrike" kern="1200" cap="none" spc="0" normalizeH="0" baseline="0" noProof="0">
                <a:ln>
                  <a:noFill/>
                </a:ln>
                <a:solidFill>
                  <a:srgbClr val="5999B0"/>
                </a:solidFill>
                <a:effectLst/>
                <a:uLnTx/>
                <a:uFillTx/>
                <a:latin typeface="Calibri"/>
                <a:ea typeface="+mn-ea"/>
                <a:cs typeface="Calibri"/>
              </a:rPr>
              <a:t>LOUIS</a:t>
            </a:r>
            <a:r>
              <a:rPr kumimoji="0" sz="1227" b="0" i="0" u="none" strike="noStrike" kern="1200" cap="none" spc="78" normalizeH="0" baseline="0" noProof="0">
                <a:ln>
                  <a:noFill/>
                </a:ln>
                <a:solidFill>
                  <a:srgbClr val="5999B0"/>
                </a:solidFill>
                <a:effectLst/>
                <a:uLnTx/>
                <a:uFillTx/>
                <a:latin typeface="Calibri"/>
                <a:ea typeface="+mn-ea"/>
                <a:cs typeface="Calibri"/>
              </a:rPr>
              <a:t> </a:t>
            </a:r>
            <a:r>
              <a:rPr kumimoji="0" sz="1227" b="0" i="0" u="none" strike="noStrike" kern="1200" cap="none" spc="37" normalizeH="0" baseline="0" noProof="0">
                <a:ln>
                  <a:noFill/>
                </a:ln>
                <a:solidFill>
                  <a:srgbClr val="5999B0"/>
                </a:solidFill>
                <a:effectLst/>
                <a:uLnTx/>
                <a:uFillTx/>
                <a:latin typeface="Calibri"/>
                <a:ea typeface="+mn-ea"/>
                <a:cs typeface="Calibri"/>
              </a:rPr>
              <a:t>DISTRICT</a:t>
            </a:r>
            <a:endParaRPr kumimoji="0" lang="en-US" sz="1227" b="0" i="0" u="none" strike="noStrike" kern="1200" cap="none" spc="0" normalizeH="0" baseline="0" noProof="0">
              <a:ln>
                <a:noFill/>
              </a:ln>
              <a:solidFill>
                <a:prstClr val="black"/>
              </a:solidFill>
              <a:effectLst/>
              <a:uLnTx/>
              <a:uFillTx/>
              <a:latin typeface="Calibri"/>
              <a:ea typeface="+mn-ea"/>
              <a:cs typeface="Calibri"/>
            </a:endParaRPr>
          </a:p>
        </p:txBody>
      </p:sp>
      <p:sp>
        <p:nvSpPr>
          <p:cNvPr id="5" name="object 3">
            <a:extLst>
              <a:ext uri="{FF2B5EF4-FFF2-40B4-BE49-F238E27FC236}">
                <a16:creationId xmlns:a16="http://schemas.microsoft.com/office/drawing/2014/main" id="{0351632B-B0F2-EBAD-6E8A-D67F956CF951}"/>
              </a:ext>
            </a:extLst>
          </p:cNvPr>
          <p:cNvSpPr txBox="1"/>
          <p:nvPr/>
        </p:nvSpPr>
        <p:spPr>
          <a:xfrm>
            <a:off x="1108355" y="650488"/>
            <a:ext cx="9983940" cy="220340"/>
          </a:xfrm>
          <a:prstGeom prst="rect">
            <a:avLst/>
          </a:prstGeom>
          <a:solidFill>
            <a:srgbClr val="11567C"/>
          </a:solidFill>
        </p:spPr>
        <p:txBody>
          <a:bodyPr vert="horz" wrap="square" lIns="0" tIns="0" rIns="0" bIns="0" rtlCol="0" anchor="t">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27275" marR="0" lvl="0" indent="0" algn="ctr" defTabSz="311719" rtl="0" eaLnBrk="1" fontAlgn="auto" latinLnBrk="0" hangingPunct="1">
              <a:lnSpc>
                <a:spcPct val="100000"/>
              </a:lnSpc>
              <a:spcBef>
                <a:spcPts val="0"/>
              </a:spcBef>
              <a:spcAft>
                <a:spcPts val="0"/>
              </a:spcAft>
              <a:buClrTx/>
              <a:buSzTx/>
              <a:buFontTx/>
              <a:buNone/>
              <a:tabLst/>
              <a:defRPr/>
            </a:pPr>
            <a:r>
              <a:rPr kumimoji="0" lang="en-US" sz="1432" b="1" i="0" u="none" strike="noStrike" kern="1200" cap="none" spc="181" normalizeH="0" baseline="0" noProof="0">
                <a:ln>
                  <a:noFill/>
                </a:ln>
                <a:solidFill>
                  <a:srgbClr val="FFFFFF"/>
                </a:solidFill>
                <a:effectLst/>
                <a:uLnTx/>
                <a:uFillTx/>
                <a:latin typeface="Calibri"/>
                <a:ea typeface="+mn-ea"/>
                <a:cs typeface="Calibri"/>
              </a:rPr>
              <a:t>DENMARK AND DRIFT ISLANDS</a:t>
            </a:r>
            <a:endParaRPr kumimoji="0" lang="en-US" sz="1432" b="0" i="0" u="none" strike="noStrike" kern="1200" cap="none" spc="0" normalizeH="0" baseline="0" noProof="0">
              <a:ln>
                <a:noFill/>
              </a:ln>
              <a:solidFill>
                <a:prstClr val="black"/>
              </a:solidFill>
              <a:effectLst/>
              <a:uLnTx/>
              <a:uFillTx/>
              <a:latin typeface="Calibri"/>
              <a:ea typeface="+mn-ea"/>
              <a:cs typeface="Calibri"/>
            </a:endParaRPr>
          </a:p>
        </p:txBody>
      </p:sp>
      <p:sp>
        <p:nvSpPr>
          <p:cNvPr id="6" name="object 12">
            <a:extLst>
              <a:ext uri="{FF2B5EF4-FFF2-40B4-BE49-F238E27FC236}">
                <a16:creationId xmlns:a16="http://schemas.microsoft.com/office/drawing/2014/main" id="{190D89D8-7967-DFF0-169C-28039356865C}"/>
              </a:ext>
            </a:extLst>
          </p:cNvPr>
          <p:cNvSpPr txBox="1"/>
          <p:nvPr/>
        </p:nvSpPr>
        <p:spPr>
          <a:xfrm>
            <a:off x="1099705" y="856104"/>
            <a:ext cx="4760309" cy="1956567"/>
          </a:xfrm>
          <a:prstGeom prst="rect">
            <a:avLst/>
          </a:prstGeom>
        </p:spPr>
        <p:txBody>
          <a:bodyPr vert="horz" wrap="square" lIns="0" tIns="22080" rIns="0" bIns="0" rtlCol="0" anchor="t">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0" lvl="0" indent="0" algn="just" defTabSz="311719" rtl="0" eaLnBrk="1" fontAlgn="auto" latinLnBrk="0" hangingPunct="1">
              <a:lnSpc>
                <a:spcPct val="100000"/>
              </a:lnSpc>
              <a:spcBef>
                <a:spcPts val="173"/>
              </a:spcBef>
              <a:spcAft>
                <a:spcPts val="0"/>
              </a:spcAft>
              <a:buClrTx/>
              <a:buSzTx/>
              <a:buFontTx/>
              <a:buNone/>
              <a:tabLst/>
              <a:defRPr/>
            </a:pPr>
            <a:r>
              <a:rPr kumimoji="0" sz="886" b="1" i="0" u="none" strike="noStrike" kern="1200" cap="none" spc="82" normalizeH="0" baseline="0" noProof="0">
                <a:ln>
                  <a:noFill/>
                </a:ln>
                <a:solidFill>
                  <a:srgbClr val="11567C"/>
                </a:solidFill>
                <a:effectLst/>
                <a:uLnTx/>
                <a:uFillTx/>
                <a:latin typeface="Calibri"/>
                <a:ea typeface="+mn-ea"/>
                <a:cs typeface="Calibri"/>
              </a:rPr>
              <a:t>PROJECT</a:t>
            </a:r>
            <a:r>
              <a:rPr kumimoji="0" sz="886" b="1" i="0" u="none" strike="noStrike" kern="1200" cap="none" spc="31" normalizeH="0" baseline="0" noProof="0">
                <a:ln>
                  <a:noFill/>
                </a:ln>
                <a:solidFill>
                  <a:srgbClr val="11567C"/>
                </a:solidFill>
                <a:effectLst/>
                <a:uLnTx/>
                <a:uFillTx/>
                <a:latin typeface="Calibri"/>
                <a:ea typeface="+mn-ea"/>
                <a:cs typeface="Calibri"/>
              </a:rPr>
              <a:t> </a:t>
            </a:r>
            <a:r>
              <a:rPr kumimoji="0" sz="886" b="1" i="0" u="none" strike="noStrike" kern="1200" cap="none" spc="65" normalizeH="0" baseline="0" noProof="0">
                <a:ln>
                  <a:noFill/>
                </a:ln>
                <a:solidFill>
                  <a:srgbClr val="11567C"/>
                </a:solidFill>
                <a:effectLst/>
                <a:uLnTx/>
                <a:uFillTx/>
                <a:latin typeface="Calibri"/>
                <a:ea typeface="+mn-ea"/>
                <a:cs typeface="Calibri"/>
              </a:rPr>
              <a:t>SUMMARY</a:t>
            </a:r>
            <a:endParaRPr kumimoji="0" lang="en-US" sz="886" b="1" i="0" u="none" strike="noStrike" kern="1200" cap="none" spc="65" normalizeH="0" baseline="0" noProof="0">
              <a:ln>
                <a:noFill/>
              </a:ln>
              <a:solidFill>
                <a:srgbClr val="11567C"/>
              </a:solidFill>
              <a:effectLst/>
              <a:uLnTx/>
              <a:uFillTx/>
              <a:latin typeface="Calibri"/>
              <a:ea typeface="+mn-ea"/>
              <a:cs typeface="Calibri"/>
            </a:endParaRPr>
          </a:p>
          <a:p>
            <a:pPr marL="8659" marR="0" lvl="0" indent="0" algn="just" defTabSz="311719" rtl="0" eaLnBrk="1" fontAlgn="auto" latinLnBrk="0" hangingPunct="1">
              <a:lnSpc>
                <a:spcPct val="100000"/>
              </a:lnSpc>
              <a:spcBef>
                <a:spcPts val="173"/>
              </a:spcBef>
              <a:spcAft>
                <a:spcPts val="0"/>
              </a:spcAft>
              <a:buClrTx/>
              <a:buSzTx/>
              <a:buFontTx/>
              <a:buNone/>
              <a:tabLst/>
              <a:defRPr/>
            </a:pPr>
            <a:endParaRPr kumimoji="0" sz="409" b="0" i="0" u="none" strike="noStrike" kern="1200" cap="none" spc="0" normalizeH="0" baseline="0" noProof="0">
              <a:ln>
                <a:noFill/>
              </a:ln>
              <a:solidFill>
                <a:prstClr val="black"/>
              </a:solidFill>
              <a:effectLst/>
              <a:uLnTx/>
              <a:uFillTx/>
              <a:latin typeface="Calibri"/>
              <a:ea typeface="+mn-ea"/>
              <a:cs typeface="Calibri"/>
            </a:endParaRPr>
          </a:p>
          <a:p>
            <a:pPr marL="8659" marR="3464" lvl="0" indent="0" algn="just" defTabSz="311719" rtl="0" eaLnBrk="1" fontAlgn="auto" latinLnBrk="0" hangingPunct="1">
              <a:lnSpc>
                <a:spcPct val="102299"/>
              </a:lnSpc>
              <a:spcBef>
                <a:spcPts val="82"/>
              </a:spcBef>
              <a:spcAft>
                <a:spcPts val="0"/>
              </a:spcAft>
              <a:buClrTx/>
              <a:buSzTx/>
              <a:buFontTx/>
              <a:buNone/>
              <a:tabLst/>
              <a:defRPr/>
            </a:pPr>
            <a:r>
              <a:rPr kumimoji="0" lang="en-US" sz="852" b="0" i="0" u="none" strike="noStrike" kern="1200" cap="none" spc="72" normalizeH="0" baseline="0" noProof="0">
                <a:ln>
                  <a:noFill/>
                </a:ln>
                <a:solidFill>
                  <a:srgbClr val="231F20"/>
                </a:solidFill>
                <a:effectLst/>
                <a:uLnTx/>
                <a:uFillTx/>
                <a:latin typeface="Calibri"/>
                <a:ea typeface="+mn-ea"/>
                <a:cs typeface="Calibri"/>
              </a:rPr>
              <a:t>Denmark and Drift Islands are located in Pool 24 between the river miles 295-289 of the Upper Mississippi River.</a:t>
            </a:r>
          </a:p>
          <a:p>
            <a:pPr marL="8659" marR="3464" lvl="0" indent="0" algn="just" defTabSz="311719" rtl="0" eaLnBrk="1" fontAlgn="auto" latinLnBrk="0" hangingPunct="1">
              <a:lnSpc>
                <a:spcPct val="102299"/>
              </a:lnSpc>
              <a:spcBef>
                <a:spcPts val="82"/>
              </a:spcBef>
              <a:spcAft>
                <a:spcPts val="0"/>
              </a:spcAft>
              <a:buClrTx/>
              <a:buSzTx/>
              <a:buFontTx/>
              <a:buNone/>
              <a:tabLst/>
              <a:defRPr/>
            </a:pPr>
            <a:endParaRPr kumimoji="0" lang="en-US" sz="409" b="0" i="0" u="none" strike="noStrike" kern="1200" cap="none" spc="72" normalizeH="0" baseline="0" noProof="0">
              <a:ln>
                <a:noFill/>
              </a:ln>
              <a:solidFill>
                <a:srgbClr val="231F20"/>
              </a:solidFill>
              <a:effectLst/>
              <a:uLnTx/>
              <a:uFillTx/>
              <a:latin typeface="Calibri"/>
              <a:ea typeface="+mn-ea"/>
              <a:cs typeface="Calibri"/>
            </a:endParaRPr>
          </a:p>
          <a:p>
            <a:pPr marL="8659" marR="3464" lvl="0" indent="0" algn="just" defTabSz="311719" rtl="0" eaLnBrk="1" fontAlgn="auto" latinLnBrk="0" hangingPunct="1">
              <a:lnSpc>
                <a:spcPct val="102299"/>
              </a:lnSpc>
              <a:spcBef>
                <a:spcPts val="82"/>
              </a:spcBef>
              <a:spcAft>
                <a:spcPts val="0"/>
              </a:spcAft>
              <a:buClrTx/>
              <a:buSzTx/>
              <a:buFontTx/>
              <a:buNone/>
              <a:tabLst/>
              <a:defRPr/>
            </a:pPr>
            <a:r>
              <a:rPr kumimoji="0" lang="en-US" sz="852" b="0" i="0" u="none" strike="noStrike" kern="1200" cap="none" spc="72" normalizeH="0" baseline="0" noProof="0">
                <a:ln>
                  <a:noFill/>
                </a:ln>
                <a:solidFill>
                  <a:srgbClr val="231F20"/>
                </a:solidFill>
                <a:effectLst/>
                <a:uLnTx/>
                <a:uFillTx/>
                <a:latin typeface="Calibri"/>
                <a:ea typeface="+mn-ea"/>
                <a:cs typeface="Calibri"/>
              </a:rPr>
              <a:t>This area has seen an increase in sedimentation in recent years and recent large-scale flooding has exacerbated the problem.  Water is currently unable to drain off these sites effectively following a flood, resulting in the degradation of floodplain forests and wetlands, as well as quality  aquatic habitat.</a:t>
            </a:r>
          </a:p>
          <a:p>
            <a:pPr marL="8659" marR="3464" lvl="0" indent="0" algn="just" defTabSz="311719" rtl="0" eaLnBrk="1" fontAlgn="auto" latinLnBrk="0" hangingPunct="1">
              <a:lnSpc>
                <a:spcPct val="102299"/>
              </a:lnSpc>
              <a:spcBef>
                <a:spcPts val="82"/>
              </a:spcBef>
              <a:spcAft>
                <a:spcPts val="0"/>
              </a:spcAft>
              <a:buClrTx/>
              <a:buSzTx/>
              <a:buFontTx/>
              <a:buNone/>
              <a:tabLst/>
              <a:defRPr/>
            </a:pPr>
            <a:endParaRPr kumimoji="0" lang="en-US" sz="409" b="0" i="0" u="none" strike="noStrike" kern="1200" cap="none" spc="72" normalizeH="0" baseline="0" noProof="0">
              <a:ln>
                <a:noFill/>
              </a:ln>
              <a:solidFill>
                <a:srgbClr val="231F20"/>
              </a:solidFill>
              <a:effectLst/>
              <a:uLnTx/>
              <a:uFillTx/>
              <a:latin typeface="Calibri"/>
              <a:ea typeface="+mn-ea"/>
              <a:cs typeface="Calibri"/>
            </a:endParaRPr>
          </a:p>
          <a:p>
            <a:pPr marL="8659" marR="3464" lvl="0" indent="0" algn="just" defTabSz="311719" rtl="0" eaLnBrk="1" fontAlgn="auto" latinLnBrk="0" hangingPunct="1">
              <a:lnSpc>
                <a:spcPct val="102299"/>
              </a:lnSpc>
              <a:spcBef>
                <a:spcPts val="82"/>
              </a:spcBef>
              <a:spcAft>
                <a:spcPts val="0"/>
              </a:spcAft>
              <a:buClrTx/>
              <a:buSzTx/>
              <a:buFontTx/>
              <a:buNone/>
              <a:tabLst/>
              <a:defRPr/>
            </a:pPr>
            <a:r>
              <a:rPr kumimoji="0" lang="en-US" sz="852" b="0" i="0" u="none" strike="noStrike" kern="1200" cap="none" spc="72" normalizeH="0" baseline="0" noProof="0">
                <a:ln>
                  <a:noFill/>
                </a:ln>
                <a:solidFill>
                  <a:srgbClr val="231F20"/>
                </a:solidFill>
                <a:effectLst/>
                <a:uLnTx/>
                <a:uFillTx/>
                <a:latin typeface="Calibri"/>
                <a:ea typeface="+mn-ea"/>
                <a:cs typeface="Calibri"/>
              </a:rPr>
              <a:t>The primary purpose of the Denmark and Drift Islands Project is to restore flow diversity, connectivity, and substrate diversity throughout project area (side channel, main channel, off channel, backwaters, etc.). This will improve the diversity of native aquatic and terrestrial vegetation and reduce the inundation hydroperiod on impacted forest stands.</a:t>
            </a:r>
          </a:p>
        </p:txBody>
      </p:sp>
      <p:pic>
        <p:nvPicPr>
          <p:cNvPr id="8" name="object 58">
            <a:extLst>
              <a:ext uri="{FF2B5EF4-FFF2-40B4-BE49-F238E27FC236}">
                <a16:creationId xmlns:a16="http://schemas.microsoft.com/office/drawing/2014/main" id="{2C84CDC5-7CB0-F5E2-D317-4BEFA46B1506}"/>
              </a:ext>
            </a:extLst>
          </p:cNvPr>
          <p:cNvPicPr>
            <a:picLocks noGrp="1" noRot="1" noMove="1" noResize="1" noEditPoints="1" noAdjustHandles="1" noChangeArrowheads="1" noChangeShapeType="1" noCrop="1"/>
          </p:cNvPicPr>
          <p:nvPr/>
        </p:nvPicPr>
        <p:blipFill>
          <a:blip r:embed="rId4" cstate="print"/>
          <a:stretch>
            <a:fillRect/>
          </a:stretch>
        </p:blipFill>
        <p:spPr>
          <a:xfrm>
            <a:off x="1108355" y="145462"/>
            <a:ext cx="614120" cy="467582"/>
          </a:xfrm>
          <a:prstGeom prst="rect">
            <a:avLst/>
          </a:prstGeom>
        </p:spPr>
      </p:pic>
      <p:sp>
        <p:nvSpPr>
          <p:cNvPr id="9" name="object 61">
            <a:extLst>
              <a:ext uri="{FF2B5EF4-FFF2-40B4-BE49-F238E27FC236}">
                <a16:creationId xmlns:a16="http://schemas.microsoft.com/office/drawing/2014/main" id="{E3108137-794E-C9A4-D70E-0A22223C0C9D}"/>
              </a:ext>
            </a:extLst>
          </p:cNvPr>
          <p:cNvSpPr txBox="1"/>
          <p:nvPr/>
        </p:nvSpPr>
        <p:spPr>
          <a:xfrm>
            <a:off x="1104283" y="2758459"/>
            <a:ext cx="4742785" cy="151265"/>
          </a:xfrm>
          <a:prstGeom prst="rect">
            <a:avLst/>
          </a:prstGeom>
          <a:solidFill>
            <a:srgbClr val="5999B0"/>
          </a:solidFill>
        </p:spPr>
        <p:txBody>
          <a:bodyPr vert="horz" wrap="square" lIns="0" tIns="14720"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79229" marR="0" lvl="0" indent="0" algn="l" defTabSz="311719" rtl="0" eaLnBrk="1" fontAlgn="auto" latinLnBrk="0" hangingPunct="1">
              <a:lnSpc>
                <a:spcPct val="100000"/>
              </a:lnSpc>
              <a:spcBef>
                <a:spcPts val="116"/>
              </a:spcBef>
              <a:spcAft>
                <a:spcPts val="0"/>
              </a:spcAft>
              <a:buClrTx/>
              <a:buSzTx/>
              <a:buFontTx/>
              <a:buNone/>
              <a:tabLst/>
              <a:defRPr/>
            </a:pPr>
            <a:r>
              <a:rPr kumimoji="0" sz="886" b="1" i="0" u="none" strike="noStrike" kern="1200" cap="none" spc="68" normalizeH="0" baseline="0" noProof="0">
                <a:ln>
                  <a:noFill/>
                </a:ln>
                <a:solidFill>
                  <a:srgbClr val="FFFFFF"/>
                </a:solidFill>
                <a:effectLst/>
                <a:uLnTx/>
                <a:uFillTx/>
                <a:latin typeface="Calibri"/>
                <a:ea typeface="+mn-ea"/>
                <a:cs typeface="Calibri"/>
              </a:rPr>
              <a:t>OBJECTIVES</a:t>
            </a:r>
            <a:endParaRPr kumimoji="0" sz="886" b="0" i="0" u="none" strike="noStrike" kern="1200" cap="none" spc="0" normalizeH="0" baseline="0" noProof="0">
              <a:ln>
                <a:noFill/>
              </a:ln>
              <a:solidFill>
                <a:prstClr val="black"/>
              </a:solidFill>
              <a:effectLst/>
              <a:uLnTx/>
              <a:uFillTx/>
              <a:latin typeface="Calibri"/>
              <a:ea typeface="+mn-ea"/>
              <a:cs typeface="Calibri"/>
            </a:endParaRPr>
          </a:p>
        </p:txBody>
      </p:sp>
      <p:sp>
        <p:nvSpPr>
          <p:cNvPr id="15" name="object 15">
            <a:extLst>
              <a:ext uri="{FF2B5EF4-FFF2-40B4-BE49-F238E27FC236}">
                <a16:creationId xmlns:a16="http://schemas.microsoft.com/office/drawing/2014/main" id="{0F10A82D-C22B-F383-CC37-4F35AC6F2A9E}"/>
              </a:ext>
            </a:extLst>
          </p:cNvPr>
          <p:cNvSpPr txBox="1"/>
          <p:nvPr/>
        </p:nvSpPr>
        <p:spPr>
          <a:xfrm>
            <a:off x="4985291" y="4593103"/>
            <a:ext cx="924580" cy="924204"/>
          </a:xfrm>
          <a:prstGeom prst="rect">
            <a:avLst/>
          </a:prstGeom>
        </p:spPr>
        <p:txBody>
          <a:bodyPr vert="horz" wrap="square" lIns="0" tIns="42430" rIns="0" bIns="0" rtlCol="0" anchor="t">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0" lvl="0" indent="0" algn="ctr" defTabSz="311719" rtl="0" eaLnBrk="1" fontAlgn="auto" latinLnBrk="0" hangingPunct="1">
              <a:lnSpc>
                <a:spcPct val="100000"/>
              </a:lnSpc>
              <a:spcBef>
                <a:spcPts val="334"/>
              </a:spcBef>
              <a:spcAft>
                <a:spcPts val="0"/>
              </a:spcAft>
              <a:buClrTx/>
              <a:buSzTx/>
              <a:buFontTx/>
              <a:buNone/>
              <a:tabLst/>
              <a:defRPr/>
            </a:pPr>
            <a:r>
              <a:rPr kumimoji="0" lang="en-US" sz="1193" b="0" i="0" u="none" strike="noStrike" kern="1200" cap="none" spc="58" normalizeH="0" baseline="0" noProof="0">
                <a:ln>
                  <a:noFill/>
                </a:ln>
                <a:solidFill>
                  <a:srgbClr val="11567C"/>
                </a:solidFill>
                <a:effectLst/>
                <a:uLnTx/>
                <a:uFillTx/>
                <a:latin typeface="Calibri"/>
                <a:ea typeface="+mn-ea"/>
                <a:cs typeface="Calibri"/>
              </a:rPr>
              <a:t>ESTIMATED</a:t>
            </a:r>
            <a:endParaRPr kumimoji="0" lang="en-US" sz="2011" b="0" i="0" u="none" strike="noStrike" kern="1200" cap="none" spc="0" normalizeH="0" baseline="0" noProof="0">
              <a:ln>
                <a:noFill/>
              </a:ln>
              <a:solidFill>
                <a:srgbClr val="000000"/>
              </a:solidFill>
              <a:effectLst/>
              <a:uLnTx/>
              <a:uFillTx/>
              <a:latin typeface="Calibri"/>
              <a:ea typeface="+mn-ea"/>
              <a:cs typeface="Calibri"/>
            </a:endParaRPr>
          </a:p>
          <a:p>
            <a:pPr marL="8659" marR="0" lvl="0" indent="0" algn="ctr" defTabSz="311719" rtl="0" eaLnBrk="1" fontAlgn="auto" latinLnBrk="0" hangingPunct="1">
              <a:lnSpc>
                <a:spcPct val="100000"/>
              </a:lnSpc>
              <a:spcBef>
                <a:spcPts val="334"/>
              </a:spcBef>
              <a:spcAft>
                <a:spcPts val="0"/>
              </a:spcAft>
              <a:buClrTx/>
              <a:buSzTx/>
              <a:buFontTx/>
              <a:buNone/>
              <a:tabLst/>
              <a:defRPr/>
            </a:pPr>
            <a:r>
              <a:rPr kumimoji="0" lang="en-US" sz="2011" b="0" i="0" u="none" strike="noStrike" kern="1200" cap="none" spc="133" normalizeH="0" baseline="0" noProof="0">
                <a:ln>
                  <a:noFill/>
                </a:ln>
                <a:solidFill>
                  <a:srgbClr val="11567C"/>
                </a:solidFill>
                <a:effectLst/>
                <a:uLnTx/>
                <a:uFillTx/>
                <a:latin typeface="Calibri"/>
                <a:ea typeface="+mn-ea"/>
                <a:cs typeface="Calibri"/>
              </a:rPr>
              <a:t>COST</a:t>
            </a:r>
            <a:endParaRPr kumimoji="0" sz="2011" b="0" i="0" u="none" strike="noStrike" kern="1200" cap="none" spc="0" normalizeH="0" baseline="0" noProof="0">
              <a:ln>
                <a:noFill/>
              </a:ln>
              <a:solidFill>
                <a:prstClr val="black"/>
              </a:solidFill>
              <a:effectLst/>
              <a:uLnTx/>
              <a:uFillTx/>
              <a:latin typeface="Calibri"/>
              <a:ea typeface="+mn-ea"/>
              <a:cs typeface="Calibri"/>
            </a:endParaRPr>
          </a:p>
          <a:p>
            <a:pPr marL="33770" marR="0" lvl="0" indent="0" algn="ctr" defTabSz="311719" rtl="0" eaLnBrk="1" fontAlgn="auto" latinLnBrk="0" hangingPunct="1">
              <a:lnSpc>
                <a:spcPct val="100000"/>
              </a:lnSpc>
              <a:spcBef>
                <a:spcPts val="259"/>
              </a:spcBef>
              <a:spcAft>
                <a:spcPts val="0"/>
              </a:spcAft>
              <a:buClrTx/>
              <a:buSzTx/>
              <a:buFontTx/>
              <a:buNone/>
              <a:tabLst/>
              <a:defRPr/>
            </a:pPr>
            <a:r>
              <a:rPr kumimoji="0" lang="en-US" sz="2011" b="0" i="0" u="none" strike="noStrike" kern="1200" cap="none" spc="-7" normalizeH="0" baseline="0" noProof="0">
                <a:ln>
                  <a:noFill/>
                </a:ln>
                <a:solidFill>
                  <a:srgbClr val="11567C"/>
                </a:solidFill>
                <a:effectLst/>
                <a:uLnTx/>
                <a:uFillTx/>
                <a:latin typeface="Calibri"/>
                <a:ea typeface="+mn-ea"/>
                <a:cs typeface="Calibri"/>
              </a:rPr>
              <a:t>&gt; </a:t>
            </a:r>
            <a:r>
              <a:rPr kumimoji="0" sz="2011" b="0" i="0" u="none" strike="noStrike" kern="1200" cap="none" spc="-7" normalizeH="0" baseline="0" noProof="0">
                <a:ln>
                  <a:noFill/>
                </a:ln>
                <a:solidFill>
                  <a:srgbClr val="11567C"/>
                </a:solidFill>
                <a:effectLst/>
                <a:uLnTx/>
                <a:uFillTx/>
                <a:latin typeface="Calibri"/>
                <a:ea typeface="+mn-ea"/>
                <a:cs typeface="Calibri"/>
              </a:rPr>
              <a:t>$</a:t>
            </a:r>
            <a:r>
              <a:rPr kumimoji="0" lang="en-US" sz="2011" b="0" i="0" u="none" strike="noStrike" kern="1200" cap="none" spc="-7" normalizeH="0" baseline="0" noProof="0">
                <a:ln>
                  <a:noFill/>
                </a:ln>
                <a:solidFill>
                  <a:srgbClr val="11567C"/>
                </a:solidFill>
                <a:effectLst/>
                <a:uLnTx/>
                <a:uFillTx/>
                <a:latin typeface="Calibri"/>
                <a:ea typeface="+mn-ea"/>
                <a:cs typeface="Calibri"/>
              </a:rPr>
              <a:t>10</a:t>
            </a:r>
            <a:r>
              <a:rPr kumimoji="0" sz="2011" b="0" i="0" u="none" strike="noStrike" kern="1200" cap="none" spc="-7" normalizeH="0" baseline="0" noProof="0">
                <a:ln>
                  <a:noFill/>
                </a:ln>
                <a:solidFill>
                  <a:srgbClr val="11567C"/>
                </a:solidFill>
                <a:effectLst/>
                <a:uLnTx/>
                <a:uFillTx/>
                <a:latin typeface="Calibri"/>
                <a:ea typeface="+mn-ea"/>
                <a:cs typeface="Calibri"/>
              </a:rPr>
              <a:t>M</a:t>
            </a:r>
            <a:endParaRPr kumimoji="0" sz="2011" b="0" i="0" u="none" strike="noStrike" kern="1200" cap="none" spc="0" normalizeH="0" baseline="0" noProof="0">
              <a:ln>
                <a:noFill/>
              </a:ln>
              <a:solidFill>
                <a:prstClr val="black"/>
              </a:solidFill>
              <a:effectLst/>
              <a:uLnTx/>
              <a:uFillTx/>
              <a:latin typeface="Calibri"/>
              <a:ea typeface="+mn-ea"/>
              <a:cs typeface="Calibri"/>
            </a:endParaRPr>
          </a:p>
        </p:txBody>
      </p:sp>
      <p:grpSp>
        <p:nvGrpSpPr>
          <p:cNvPr id="16" name="object 47">
            <a:extLst>
              <a:ext uri="{FF2B5EF4-FFF2-40B4-BE49-F238E27FC236}">
                <a16:creationId xmlns:a16="http://schemas.microsoft.com/office/drawing/2014/main" id="{28B1738E-7DCE-2F46-DA70-BDCF2A12D47C}"/>
              </a:ext>
            </a:extLst>
          </p:cNvPr>
          <p:cNvGrpSpPr/>
          <p:nvPr/>
        </p:nvGrpSpPr>
        <p:grpSpPr>
          <a:xfrm>
            <a:off x="5038265" y="5535236"/>
            <a:ext cx="897082" cy="478848"/>
            <a:chOff x="6221056" y="7842922"/>
            <a:chExt cx="1315720" cy="702310"/>
          </a:xfrm>
        </p:grpSpPr>
        <p:sp>
          <p:nvSpPr>
            <p:cNvPr id="17" name="object 48">
              <a:extLst>
                <a:ext uri="{FF2B5EF4-FFF2-40B4-BE49-F238E27FC236}">
                  <a16:creationId xmlns:a16="http://schemas.microsoft.com/office/drawing/2014/main" id="{7163B56E-C0C3-D699-54BB-71558FF91BCF}"/>
                </a:ext>
              </a:extLst>
            </p:cNvPr>
            <p:cNvSpPr/>
            <p:nvPr/>
          </p:nvSpPr>
          <p:spPr>
            <a:xfrm>
              <a:off x="6221057" y="7842922"/>
              <a:ext cx="1205230" cy="592455"/>
            </a:xfrm>
            <a:custGeom>
              <a:avLst/>
              <a:gdLst/>
              <a:ahLst/>
              <a:cxnLst/>
              <a:rect l="l" t="t" r="r" b="b"/>
              <a:pathLst>
                <a:path w="1205229" h="592454">
                  <a:moveTo>
                    <a:pt x="775639" y="295960"/>
                  </a:moveTo>
                  <a:lnTo>
                    <a:pt x="769454" y="249948"/>
                  </a:lnTo>
                  <a:lnTo>
                    <a:pt x="752017" y="208610"/>
                  </a:lnTo>
                  <a:lnTo>
                    <a:pt x="724941" y="173570"/>
                  </a:lnTo>
                  <a:lnTo>
                    <a:pt x="689914" y="146507"/>
                  </a:lnTo>
                  <a:lnTo>
                    <a:pt x="680364" y="142481"/>
                  </a:lnTo>
                  <a:lnTo>
                    <a:pt x="680364" y="338188"/>
                  </a:lnTo>
                  <a:lnTo>
                    <a:pt x="676300" y="360400"/>
                  </a:lnTo>
                  <a:lnTo>
                    <a:pt x="664362" y="379501"/>
                  </a:lnTo>
                  <a:lnTo>
                    <a:pt x="644893" y="394081"/>
                  </a:lnTo>
                  <a:lnTo>
                    <a:pt x="618261" y="402742"/>
                  </a:lnTo>
                  <a:lnTo>
                    <a:pt x="618261" y="438327"/>
                  </a:lnTo>
                  <a:lnTo>
                    <a:pt x="584060" y="438327"/>
                  </a:lnTo>
                  <a:lnTo>
                    <a:pt x="584060" y="405180"/>
                  </a:lnTo>
                  <a:lnTo>
                    <a:pt x="566801" y="403479"/>
                  </a:lnTo>
                  <a:lnTo>
                    <a:pt x="550608" y="400177"/>
                  </a:lnTo>
                  <a:lnTo>
                    <a:pt x="536321" y="395617"/>
                  </a:lnTo>
                  <a:lnTo>
                    <a:pt x="524738" y="390182"/>
                  </a:lnTo>
                  <a:lnTo>
                    <a:pt x="535203" y="349351"/>
                  </a:lnTo>
                  <a:lnTo>
                    <a:pt x="547255" y="355142"/>
                  </a:lnTo>
                  <a:lnTo>
                    <a:pt x="561162" y="360045"/>
                  </a:lnTo>
                  <a:lnTo>
                    <a:pt x="576567" y="363435"/>
                  </a:lnTo>
                  <a:lnTo>
                    <a:pt x="593128" y="364705"/>
                  </a:lnTo>
                  <a:lnTo>
                    <a:pt x="606755" y="363296"/>
                  </a:lnTo>
                  <a:lnTo>
                    <a:pt x="617347" y="359130"/>
                  </a:lnTo>
                  <a:lnTo>
                    <a:pt x="624192" y="352348"/>
                  </a:lnTo>
                  <a:lnTo>
                    <a:pt x="624979" y="349351"/>
                  </a:lnTo>
                  <a:lnTo>
                    <a:pt x="626630" y="343077"/>
                  </a:lnTo>
                  <a:lnTo>
                    <a:pt x="624484" y="333971"/>
                  </a:lnTo>
                  <a:lnTo>
                    <a:pt x="617829" y="326199"/>
                  </a:lnTo>
                  <a:lnTo>
                    <a:pt x="606323" y="319278"/>
                  </a:lnTo>
                  <a:lnTo>
                    <a:pt x="589635" y="312712"/>
                  </a:lnTo>
                  <a:lnTo>
                    <a:pt x="564083" y="302196"/>
                  </a:lnTo>
                  <a:lnTo>
                    <a:pt x="544245" y="288772"/>
                  </a:lnTo>
                  <a:lnTo>
                    <a:pt x="531406" y="271348"/>
                  </a:lnTo>
                  <a:lnTo>
                    <a:pt x="526834" y="248856"/>
                  </a:lnTo>
                  <a:lnTo>
                    <a:pt x="530796" y="227228"/>
                  </a:lnTo>
                  <a:lnTo>
                    <a:pt x="542315" y="209042"/>
                  </a:lnTo>
                  <a:lnTo>
                    <a:pt x="560844" y="195224"/>
                  </a:lnTo>
                  <a:lnTo>
                    <a:pt x="585812" y="186740"/>
                  </a:lnTo>
                  <a:lnTo>
                    <a:pt x="585812" y="153593"/>
                  </a:lnTo>
                  <a:lnTo>
                    <a:pt x="620001" y="153593"/>
                  </a:lnTo>
                  <a:lnTo>
                    <a:pt x="620001" y="184302"/>
                  </a:lnTo>
                  <a:lnTo>
                    <a:pt x="636155" y="185762"/>
                  </a:lnTo>
                  <a:lnTo>
                    <a:pt x="649757" y="188366"/>
                  </a:lnTo>
                  <a:lnTo>
                    <a:pt x="661123" y="191808"/>
                  </a:lnTo>
                  <a:lnTo>
                    <a:pt x="670598" y="195808"/>
                  </a:lnTo>
                  <a:lnTo>
                    <a:pt x="660476" y="235242"/>
                  </a:lnTo>
                  <a:lnTo>
                    <a:pt x="652335" y="231775"/>
                  </a:lnTo>
                  <a:lnTo>
                    <a:pt x="641375" y="227876"/>
                  </a:lnTo>
                  <a:lnTo>
                    <a:pt x="627405" y="224701"/>
                  </a:lnTo>
                  <a:lnTo>
                    <a:pt x="610235" y="223380"/>
                  </a:lnTo>
                  <a:lnTo>
                    <a:pt x="595985" y="225069"/>
                  </a:lnTo>
                  <a:lnTo>
                    <a:pt x="586727" y="229501"/>
                  </a:lnTo>
                  <a:lnTo>
                    <a:pt x="581723" y="235762"/>
                  </a:lnTo>
                  <a:lnTo>
                    <a:pt x="580224" y="242925"/>
                  </a:lnTo>
                  <a:lnTo>
                    <a:pt x="582599" y="250913"/>
                  </a:lnTo>
                  <a:lnTo>
                    <a:pt x="590042" y="258064"/>
                  </a:lnTo>
                  <a:lnTo>
                    <a:pt x="603046" y="265163"/>
                  </a:lnTo>
                  <a:lnTo>
                    <a:pt x="622096" y="272935"/>
                  </a:lnTo>
                  <a:lnTo>
                    <a:pt x="648728" y="284899"/>
                  </a:lnTo>
                  <a:lnTo>
                    <a:pt x="666813" y="299288"/>
                  </a:lnTo>
                  <a:lnTo>
                    <a:pt x="677100" y="316814"/>
                  </a:lnTo>
                  <a:lnTo>
                    <a:pt x="680364" y="338188"/>
                  </a:lnTo>
                  <a:lnTo>
                    <a:pt x="680364" y="142481"/>
                  </a:lnTo>
                  <a:lnTo>
                    <a:pt x="648563" y="129057"/>
                  </a:lnTo>
                  <a:lnTo>
                    <a:pt x="602551" y="122872"/>
                  </a:lnTo>
                  <a:lnTo>
                    <a:pt x="556539" y="129057"/>
                  </a:lnTo>
                  <a:lnTo>
                    <a:pt x="515200" y="146507"/>
                  </a:lnTo>
                  <a:lnTo>
                    <a:pt x="480161" y="173570"/>
                  </a:lnTo>
                  <a:lnTo>
                    <a:pt x="453097" y="208610"/>
                  </a:lnTo>
                  <a:lnTo>
                    <a:pt x="435648" y="249948"/>
                  </a:lnTo>
                  <a:lnTo>
                    <a:pt x="429463" y="295960"/>
                  </a:lnTo>
                  <a:lnTo>
                    <a:pt x="435648" y="341985"/>
                  </a:lnTo>
                  <a:lnTo>
                    <a:pt x="453097" y="383324"/>
                  </a:lnTo>
                  <a:lnTo>
                    <a:pt x="480161" y="418363"/>
                  </a:lnTo>
                  <a:lnTo>
                    <a:pt x="515200" y="445427"/>
                  </a:lnTo>
                  <a:lnTo>
                    <a:pt x="556539" y="462876"/>
                  </a:lnTo>
                  <a:lnTo>
                    <a:pt x="602551" y="469049"/>
                  </a:lnTo>
                  <a:lnTo>
                    <a:pt x="648563" y="462876"/>
                  </a:lnTo>
                  <a:lnTo>
                    <a:pt x="689914" y="445427"/>
                  </a:lnTo>
                  <a:lnTo>
                    <a:pt x="699096" y="438327"/>
                  </a:lnTo>
                  <a:lnTo>
                    <a:pt x="724941" y="418363"/>
                  </a:lnTo>
                  <a:lnTo>
                    <a:pt x="752017" y="383324"/>
                  </a:lnTo>
                  <a:lnTo>
                    <a:pt x="769454" y="341985"/>
                  </a:lnTo>
                  <a:lnTo>
                    <a:pt x="775639" y="295960"/>
                  </a:lnTo>
                  <a:close/>
                </a:path>
                <a:path w="1205229" h="592454">
                  <a:moveTo>
                    <a:pt x="1205115" y="0"/>
                  </a:moveTo>
                  <a:lnTo>
                    <a:pt x="1133500" y="0"/>
                  </a:lnTo>
                  <a:lnTo>
                    <a:pt x="1133500" y="184480"/>
                  </a:lnTo>
                  <a:lnTo>
                    <a:pt x="1133500" y="407441"/>
                  </a:lnTo>
                  <a:lnTo>
                    <a:pt x="1095197" y="424141"/>
                  </a:lnTo>
                  <a:lnTo>
                    <a:pt x="1062659" y="449478"/>
                  </a:lnTo>
                  <a:lnTo>
                    <a:pt x="1037336" y="482015"/>
                  </a:lnTo>
                  <a:lnTo>
                    <a:pt x="1020635" y="520306"/>
                  </a:lnTo>
                  <a:lnTo>
                    <a:pt x="184480" y="520306"/>
                  </a:lnTo>
                  <a:lnTo>
                    <a:pt x="167779" y="482015"/>
                  </a:lnTo>
                  <a:lnTo>
                    <a:pt x="142443" y="449478"/>
                  </a:lnTo>
                  <a:lnTo>
                    <a:pt x="109918" y="424141"/>
                  </a:lnTo>
                  <a:lnTo>
                    <a:pt x="71628" y="407441"/>
                  </a:lnTo>
                  <a:lnTo>
                    <a:pt x="71628" y="184480"/>
                  </a:lnTo>
                  <a:lnTo>
                    <a:pt x="109918" y="167792"/>
                  </a:lnTo>
                  <a:lnTo>
                    <a:pt x="142443" y="142455"/>
                  </a:lnTo>
                  <a:lnTo>
                    <a:pt x="167779" y="109931"/>
                  </a:lnTo>
                  <a:lnTo>
                    <a:pt x="184480" y="71628"/>
                  </a:lnTo>
                  <a:lnTo>
                    <a:pt x="1020635" y="71628"/>
                  </a:lnTo>
                  <a:lnTo>
                    <a:pt x="1037336" y="109931"/>
                  </a:lnTo>
                  <a:lnTo>
                    <a:pt x="1062659" y="142455"/>
                  </a:lnTo>
                  <a:lnTo>
                    <a:pt x="1095197" y="167792"/>
                  </a:lnTo>
                  <a:lnTo>
                    <a:pt x="1133500" y="184480"/>
                  </a:lnTo>
                  <a:lnTo>
                    <a:pt x="1133500" y="0"/>
                  </a:lnTo>
                  <a:lnTo>
                    <a:pt x="0" y="0"/>
                  </a:lnTo>
                  <a:lnTo>
                    <a:pt x="0" y="591921"/>
                  </a:lnTo>
                  <a:lnTo>
                    <a:pt x="1205115" y="591921"/>
                  </a:lnTo>
                  <a:lnTo>
                    <a:pt x="1205115" y="520306"/>
                  </a:lnTo>
                  <a:lnTo>
                    <a:pt x="1205115" y="71628"/>
                  </a:lnTo>
                  <a:lnTo>
                    <a:pt x="1205115" y="0"/>
                  </a:lnTo>
                  <a:close/>
                </a:path>
              </a:pathLst>
            </a:custGeom>
            <a:solidFill>
              <a:srgbClr val="11567C"/>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18" name="object 49">
              <a:extLst>
                <a:ext uri="{FF2B5EF4-FFF2-40B4-BE49-F238E27FC236}">
                  <a16:creationId xmlns:a16="http://schemas.microsoft.com/office/drawing/2014/main" id="{EECCDF8B-7A83-9BEB-1125-38E947C50936}"/>
                </a:ext>
              </a:extLst>
            </p:cNvPr>
            <p:cNvSpPr/>
            <p:nvPr/>
          </p:nvSpPr>
          <p:spPr>
            <a:xfrm>
              <a:off x="6247188" y="7869045"/>
              <a:ext cx="1282700" cy="669925"/>
            </a:xfrm>
            <a:custGeom>
              <a:avLst/>
              <a:gdLst/>
              <a:ahLst/>
              <a:cxnLst/>
              <a:rect l="l" t="t" r="r" b="b"/>
              <a:pathLst>
                <a:path w="1282700" h="669925">
                  <a:moveTo>
                    <a:pt x="0" y="555942"/>
                  </a:moveTo>
                  <a:lnTo>
                    <a:pt x="0" y="612686"/>
                  </a:lnTo>
                  <a:lnTo>
                    <a:pt x="1226807" y="612686"/>
                  </a:lnTo>
                  <a:lnTo>
                    <a:pt x="1226807" y="0"/>
                  </a:lnTo>
                  <a:lnTo>
                    <a:pt x="1171003" y="0"/>
                  </a:lnTo>
                </a:path>
                <a:path w="1282700" h="669925">
                  <a:moveTo>
                    <a:pt x="55803" y="612686"/>
                  </a:moveTo>
                  <a:lnTo>
                    <a:pt x="55803" y="669429"/>
                  </a:lnTo>
                  <a:lnTo>
                    <a:pt x="1282611" y="669429"/>
                  </a:lnTo>
                  <a:lnTo>
                    <a:pt x="1282611" y="56743"/>
                  </a:lnTo>
                  <a:lnTo>
                    <a:pt x="1226807" y="56743"/>
                  </a:lnTo>
                </a:path>
              </a:pathLst>
            </a:custGeom>
            <a:ln w="13131">
              <a:solidFill>
                <a:srgbClr val="11567C"/>
              </a:solidFill>
            </a:ln>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grpSp>
      <p:sp>
        <p:nvSpPr>
          <p:cNvPr id="19" name="object 14">
            <a:extLst>
              <a:ext uri="{FF2B5EF4-FFF2-40B4-BE49-F238E27FC236}">
                <a16:creationId xmlns:a16="http://schemas.microsoft.com/office/drawing/2014/main" id="{773DE3E1-EF8E-9B27-C250-CC0D9A0C5095}"/>
              </a:ext>
            </a:extLst>
          </p:cNvPr>
          <p:cNvSpPr txBox="1"/>
          <p:nvPr/>
        </p:nvSpPr>
        <p:spPr>
          <a:xfrm>
            <a:off x="2458533" y="1735066"/>
            <a:ext cx="4468555" cy="127177"/>
          </a:xfrm>
          <a:prstGeom prst="rect">
            <a:avLst/>
          </a:prstGeom>
        </p:spPr>
        <p:txBody>
          <a:bodyPr vert="horz" wrap="square" lIns="0" tIns="8226"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3464" lvl="0" indent="0" algn="l" defTabSz="311719" rtl="0" eaLnBrk="1" fontAlgn="auto" latinLnBrk="0" hangingPunct="1">
              <a:lnSpc>
                <a:spcPct val="102299"/>
              </a:lnSpc>
              <a:spcBef>
                <a:spcPts val="65"/>
              </a:spcBef>
              <a:spcAft>
                <a:spcPts val="0"/>
              </a:spcAft>
              <a:buClrTx/>
              <a:buSzTx/>
              <a:buFontTx/>
              <a:buNone/>
              <a:tabLst/>
              <a:defRPr/>
            </a:pPr>
            <a:r>
              <a:rPr kumimoji="0" lang="en-US" sz="784" b="0" i="1" u="none" strike="noStrike" kern="1200" cap="none" spc="72" normalizeH="0" baseline="0" noProof="0">
                <a:ln>
                  <a:noFill/>
                </a:ln>
                <a:solidFill>
                  <a:srgbClr val="231F20"/>
                </a:solidFill>
                <a:effectLst/>
                <a:uLnTx/>
                <a:uFillTx/>
                <a:latin typeface="Calibri"/>
                <a:ea typeface="+mn-ea"/>
                <a:cs typeface="Calibri"/>
              </a:rPr>
              <a:t>.</a:t>
            </a:r>
            <a:endParaRPr kumimoji="0" sz="784" b="0" i="0" u="none" strike="noStrike" kern="1200" cap="none" spc="0" normalizeH="0" baseline="0" noProof="0">
              <a:ln>
                <a:noFill/>
              </a:ln>
              <a:solidFill>
                <a:prstClr val="black"/>
              </a:solidFill>
              <a:effectLst/>
              <a:uLnTx/>
              <a:uFillTx/>
              <a:latin typeface="Calibri"/>
              <a:ea typeface="+mn-ea"/>
              <a:cs typeface="Calibri"/>
            </a:endParaRPr>
          </a:p>
        </p:txBody>
      </p:sp>
      <p:sp>
        <p:nvSpPr>
          <p:cNvPr id="21" name="object 17">
            <a:extLst>
              <a:ext uri="{FF2B5EF4-FFF2-40B4-BE49-F238E27FC236}">
                <a16:creationId xmlns:a16="http://schemas.microsoft.com/office/drawing/2014/main" id="{9EE460C5-2A97-C7B8-03D9-F9872942761C}"/>
              </a:ext>
            </a:extLst>
          </p:cNvPr>
          <p:cNvSpPr/>
          <p:nvPr/>
        </p:nvSpPr>
        <p:spPr>
          <a:xfrm>
            <a:off x="6097650" y="5432351"/>
            <a:ext cx="818717" cy="240723"/>
          </a:xfrm>
          <a:custGeom>
            <a:avLst/>
            <a:gdLst/>
            <a:ahLst/>
            <a:cxnLst/>
            <a:rect l="l" t="t" r="r" b="b"/>
            <a:pathLst>
              <a:path w="1200784" h="353059">
                <a:moveTo>
                  <a:pt x="1146251" y="0"/>
                </a:moveTo>
                <a:lnTo>
                  <a:pt x="0" y="0"/>
                </a:lnTo>
                <a:lnTo>
                  <a:pt x="54216" y="176326"/>
                </a:lnTo>
                <a:lnTo>
                  <a:pt x="0" y="352666"/>
                </a:lnTo>
                <a:lnTo>
                  <a:pt x="1146251" y="352666"/>
                </a:lnTo>
                <a:lnTo>
                  <a:pt x="1200467" y="176326"/>
                </a:lnTo>
                <a:lnTo>
                  <a:pt x="1146251" y="0"/>
                </a:lnTo>
                <a:close/>
              </a:path>
            </a:pathLst>
          </a:custGeom>
          <a:solidFill>
            <a:srgbClr val="11567C"/>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pic>
        <p:nvPicPr>
          <p:cNvPr id="22" name="object 18">
            <a:extLst>
              <a:ext uri="{FF2B5EF4-FFF2-40B4-BE49-F238E27FC236}">
                <a16:creationId xmlns:a16="http://schemas.microsoft.com/office/drawing/2014/main" id="{A41530BA-9816-CDFE-61C8-8BE4538AB41E}"/>
              </a:ext>
            </a:extLst>
          </p:cNvPr>
          <p:cNvPicPr/>
          <p:nvPr/>
        </p:nvPicPr>
        <p:blipFill>
          <a:blip r:embed="rId5" cstate="print"/>
          <a:stretch>
            <a:fillRect/>
          </a:stretch>
        </p:blipFill>
        <p:spPr>
          <a:xfrm>
            <a:off x="6431563" y="5477243"/>
            <a:ext cx="150668" cy="150676"/>
          </a:xfrm>
          <a:prstGeom prst="rect">
            <a:avLst/>
          </a:prstGeom>
        </p:spPr>
      </p:pic>
      <p:sp>
        <p:nvSpPr>
          <p:cNvPr id="23" name="object 19">
            <a:extLst>
              <a:ext uri="{FF2B5EF4-FFF2-40B4-BE49-F238E27FC236}">
                <a16:creationId xmlns:a16="http://schemas.microsoft.com/office/drawing/2014/main" id="{891651C5-4E23-0CEA-B0F8-100C9C9F3FCA}"/>
              </a:ext>
            </a:extLst>
          </p:cNvPr>
          <p:cNvSpPr/>
          <p:nvPr/>
        </p:nvSpPr>
        <p:spPr>
          <a:xfrm>
            <a:off x="6153010" y="5559557"/>
            <a:ext cx="703118" cy="262803"/>
          </a:xfrm>
          <a:custGeom>
            <a:avLst/>
            <a:gdLst/>
            <a:ahLst/>
            <a:cxnLst/>
            <a:rect l="l" t="t" r="r" b="b"/>
            <a:pathLst>
              <a:path w="1031240" h="385445">
                <a:moveTo>
                  <a:pt x="519036" y="385102"/>
                </a:moveTo>
                <a:lnTo>
                  <a:pt x="519036" y="0"/>
                </a:lnTo>
              </a:path>
              <a:path w="1031240" h="385445">
                <a:moveTo>
                  <a:pt x="0" y="383768"/>
                </a:moveTo>
                <a:lnTo>
                  <a:pt x="1030859" y="383768"/>
                </a:lnTo>
              </a:path>
            </a:pathLst>
          </a:custGeom>
          <a:ln w="32537">
            <a:solidFill>
              <a:srgbClr val="11567C"/>
            </a:solidFill>
          </a:ln>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24" name="object 20">
            <a:extLst>
              <a:ext uri="{FF2B5EF4-FFF2-40B4-BE49-F238E27FC236}">
                <a16:creationId xmlns:a16="http://schemas.microsoft.com/office/drawing/2014/main" id="{B3F2F080-2533-ABF4-218F-FE027502BBB9}"/>
              </a:ext>
            </a:extLst>
          </p:cNvPr>
          <p:cNvSpPr/>
          <p:nvPr/>
        </p:nvSpPr>
        <p:spPr>
          <a:xfrm>
            <a:off x="6911398" y="5432351"/>
            <a:ext cx="818717" cy="240723"/>
          </a:xfrm>
          <a:custGeom>
            <a:avLst/>
            <a:gdLst/>
            <a:ahLst/>
            <a:cxnLst/>
            <a:rect l="l" t="t" r="r" b="b"/>
            <a:pathLst>
              <a:path w="1200784" h="353059">
                <a:moveTo>
                  <a:pt x="1146251" y="0"/>
                </a:moveTo>
                <a:lnTo>
                  <a:pt x="0" y="0"/>
                </a:lnTo>
                <a:lnTo>
                  <a:pt x="54216" y="176326"/>
                </a:lnTo>
                <a:lnTo>
                  <a:pt x="0" y="352666"/>
                </a:lnTo>
                <a:lnTo>
                  <a:pt x="1146251" y="352666"/>
                </a:lnTo>
                <a:lnTo>
                  <a:pt x="1200467" y="176326"/>
                </a:lnTo>
                <a:lnTo>
                  <a:pt x="1146251" y="0"/>
                </a:lnTo>
                <a:close/>
              </a:path>
            </a:pathLst>
          </a:custGeom>
          <a:solidFill>
            <a:srgbClr val="8DC640"/>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pic>
        <p:nvPicPr>
          <p:cNvPr id="25" name="object 21">
            <a:extLst>
              <a:ext uri="{FF2B5EF4-FFF2-40B4-BE49-F238E27FC236}">
                <a16:creationId xmlns:a16="http://schemas.microsoft.com/office/drawing/2014/main" id="{4C3FC0DE-A1C7-7187-426C-D4721F9E633E}"/>
              </a:ext>
            </a:extLst>
          </p:cNvPr>
          <p:cNvPicPr/>
          <p:nvPr/>
        </p:nvPicPr>
        <p:blipFill>
          <a:blip r:embed="rId6" cstate="print"/>
          <a:stretch>
            <a:fillRect/>
          </a:stretch>
        </p:blipFill>
        <p:spPr>
          <a:xfrm>
            <a:off x="7245310" y="5477243"/>
            <a:ext cx="150668" cy="150676"/>
          </a:xfrm>
          <a:prstGeom prst="rect">
            <a:avLst/>
          </a:prstGeom>
        </p:spPr>
      </p:pic>
      <p:sp>
        <p:nvSpPr>
          <p:cNvPr id="26" name="object 22">
            <a:extLst>
              <a:ext uri="{FF2B5EF4-FFF2-40B4-BE49-F238E27FC236}">
                <a16:creationId xmlns:a16="http://schemas.microsoft.com/office/drawing/2014/main" id="{645B47D9-F940-66CF-3B50-90D38DF26C1C}"/>
              </a:ext>
            </a:extLst>
          </p:cNvPr>
          <p:cNvSpPr/>
          <p:nvPr/>
        </p:nvSpPr>
        <p:spPr>
          <a:xfrm>
            <a:off x="6971678" y="5280009"/>
            <a:ext cx="703118" cy="274926"/>
          </a:xfrm>
          <a:custGeom>
            <a:avLst/>
            <a:gdLst/>
            <a:ahLst/>
            <a:cxnLst/>
            <a:rect l="l" t="t" r="r" b="b"/>
            <a:pathLst>
              <a:path w="1031240" h="403225">
                <a:moveTo>
                  <a:pt x="511822" y="0"/>
                </a:moveTo>
                <a:lnTo>
                  <a:pt x="511822" y="402704"/>
                </a:lnTo>
              </a:path>
              <a:path w="1031240" h="403225">
                <a:moveTo>
                  <a:pt x="0" y="457"/>
                </a:moveTo>
                <a:lnTo>
                  <a:pt x="1030846" y="457"/>
                </a:lnTo>
              </a:path>
            </a:pathLst>
          </a:custGeom>
          <a:ln w="32537">
            <a:solidFill>
              <a:srgbClr val="8DC640"/>
            </a:solidFill>
          </a:ln>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27" name="object 23">
            <a:extLst>
              <a:ext uri="{FF2B5EF4-FFF2-40B4-BE49-F238E27FC236}">
                <a16:creationId xmlns:a16="http://schemas.microsoft.com/office/drawing/2014/main" id="{EA24ACE6-F92C-F95F-DE22-3A9DE01BA208}"/>
              </a:ext>
            </a:extLst>
          </p:cNvPr>
          <p:cNvSpPr/>
          <p:nvPr/>
        </p:nvSpPr>
        <p:spPr>
          <a:xfrm>
            <a:off x="7725145" y="5432351"/>
            <a:ext cx="818717" cy="240723"/>
          </a:xfrm>
          <a:custGeom>
            <a:avLst/>
            <a:gdLst/>
            <a:ahLst/>
            <a:cxnLst/>
            <a:rect l="l" t="t" r="r" b="b"/>
            <a:pathLst>
              <a:path w="1200784" h="353059">
                <a:moveTo>
                  <a:pt x="1146251" y="0"/>
                </a:moveTo>
                <a:lnTo>
                  <a:pt x="0" y="0"/>
                </a:lnTo>
                <a:lnTo>
                  <a:pt x="54216" y="176326"/>
                </a:lnTo>
                <a:lnTo>
                  <a:pt x="0" y="352666"/>
                </a:lnTo>
                <a:lnTo>
                  <a:pt x="1146251" y="352666"/>
                </a:lnTo>
                <a:lnTo>
                  <a:pt x="1200467" y="176326"/>
                </a:lnTo>
                <a:lnTo>
                  <a:pt x="1146251" y="0"/>
                </a:lnTo>
                <a:close/>
              </a:path>
            </a:pathLst>
          </a:custGeom>
          <a:solidFill>
            <a:srgbClr val="5999B0"/>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pic>
        <p:nvPicPr>
          <p:cNvPr id="28" name="object 24">
            <a:extLst>
              <a:ext uri="{FF2B5EF4-FFF2-40B4-BE49-F238E27FC236}">
                <a16:creationId xmlns:a16="http://schemas.microsoft.com/office/drawing/2014/main" id="{C4FF6388-D226-7522-CA25-33FEDE50498F}"/>
              </a:ext>
            </a:extLst>
          </p:cNvPr>
          <p:cNvPicPr/>
          <p:nvPr/>
        </p:nvPicPr>
        <p:blipFill>
          <a:blip r:embed="rId7" cstate="print"/>
          <a:stretch>
            <a:fillRect/>
          </a:stretch>
        </p:blipFill>
        <p:spPr>
          <a:xfrm>
            <a:off x="8059056" y="5477243"/>
            <a:ext cx="150668" cy="150676"/>
          </a:xfrm>
          <a:prstGeom prst="rect">
            <a:avLst/>
          </a:prstGeom>
        </p:spPr>
      </p:pic>
      <p:sp>
        <p:nvSpPr>
          <p:cNvPr id="29" name="object 25">
            <a:extLst>
              <a:ext uri="{FF2B5EF4-FFF2-40B4-BE49-F238E27FC236}">
                <a16:creationId xmlns:a16="http://schemas.microsoft.com/office/drawing/2014/main" id="{1E04B19F-8423-E27A-BB70-A0060633C1D1}"/>
              </a:ext>
            </a:extLst>
          </p:cNvPr>
          <p:cNvSpPr/>
          <p:nvPr/>
        </p:nvSpPr>
        <p:spPr>
          <a:xfrm>
            <a:off x="7782353" y="5559557"/>
            <a:ext cx="707015" cy="262803"/>
          </a:xfrm>
          <a:custGeom>
            <a:avLst/>
            <a:gdLst/>
            <a:ahLst/>
            <a:cxnLst/>
            <a:rect l="l" t="t" r="r" b="b"/>
            <a:pathLst>
              <a:path w="1036954" h="385445">
                <a:moveTo>
                  <a:pt x="516318" y="385102"/>
                </a:moveTo>
                <a:lnTo>
                  <a:pt x="516318" y="0"/>
                </a:lnTo>
              </a:path>
              <a:path w="1036954" h="385445">
                <a:moveTo>
                  <a:pt x="0" y="383768"/>
                </a:moveTo>
                <a:lnTo>
                  <a:pt x="1036713" y="383768"/>
                </a:lnTo>
              </a:path>
            </a:pathLst>
          </a:custGeom>
          <a:ln w="32537">
            <a:solidFill>
              <a:srgbClr val="5999B0"/>
            </a:solidFill>
          </a:ln>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30" name="object 26">
            <a:extLst>
              <a:ext uri="{FF2B5EF4-FFF2-40B4-BE49-F238E27FC236}">
                <a16:creationId xmlns:a16="http://schemas.microsoft.com/office/drawing/2014/main" id="{D2BAB073-E01A-8FFD-B800-9765BD0E3723}"/>
              </a:ext>
            </a:extLst>
          </p:cNvPr>
          <p:cNvSpPr/>
          <p:nvPr/>
        </p:nvSpPr>
        <p:spPr>
          <a:xfrm>
            <a:off x="8538885" y="5432351"/>
            <a:ext cx="818717" cy="240723"/>
          </a:xfrm>
          <a:custGeom>
            <a:avLst/>
            <a:gdLst/>
            <a:ahLst/>
            <a:cxnLst/>
            <a:rect l="l" t="t" r="r" b="b"/>
            <a:pathLst>
              <a:path w="1200784" h="353059">
                <a:moveTo>
                  <a:pt x="1146263" y="0"/>
                </a:moveTo>
                <a:lnTo>
                  <a:pt x="0" y="0"/>
                </a:lnTo>
                <a:lnTo>
                  <a:pt x="54229" y="176326"/>
                </a:lnTo>
                <a:lnTo>
                  <a:pt x="0" y="352666"/>
                </a:lnTo>
                <a:lnTo>
                  <a:pt x="1146263" y="352666"/>
                </a:lnTo>
                <a:lnTo>
                  <a:pt x="1200467" y="176326"/>
                </a:lnTo>
                <a:lnTo>
                  <a:pt x="1146263" y="0"/>
                </a:lnTo>
                <a:close/>
              </a:path>
            </a:pathLst>
          </a:custGeom>
          <a:solidFill>
            <a:srgbClr val="11567C"/>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pic>
        <p:nvPicPr>
          <p:cNvPr id="31" name="object 27">
            <a:extLst>
              <a:ext uri="{FF2B5EF4-FFF2-40B4-BE49-F238E27FC236}">
                <a16:creationId xmlns:a16="http://schemas.microsoft.com/office/drawing/2014/main" id="{435C661F-B0FB-309C-51ED-613DBCD64E65}"/>
              </a:ext>
            </a:extLst>
          </p:cNvPr>
          <p:cNvPicPr/>
          <p:nvPr/>
        </p:nvPicPr>
        <p:blipFill>
          <a:blip r:embed="rId8" cstate="print"/>
          <a:stretch>
            <a:fillRect/>
          </a:stretch>
        </p:blipFill>
        <p:spPr>
          <a:xfrm>
            <a:off x="8872806" y="5477243"/>
            <a:ext cx="150659" cy="150676"/>
          </a:xfrm>
          <a:prstGeom prst="rect">
            <a:avLst/>
          </a:prstGeom>
        </p:spPr>
      </p:pic>
      <p:sp>
        <p:nvSpPr>
          <p:cNvPr id="32" name="object 28">
            <a:extLst>
              <a:ext uri="{FF2B5EF4-FFF2-40B4-BE49-F238E27FC236}">
                <a16:creationId xmlns:a16="http://schemas.microsoft.com/office/drawing/2014/main" id="{B24ACDFF-4530-C39A-7F77-BA97FC1E4302}"/>
              </a:ext>
            </a:extLst>
          </p:cNvPr>
          <p:cNvSpPr/>
          <p:nvPr/>
        </p:nvSpPr>
        <p:spPr>
          <a:xfrm>
            <a:off x="8589040" y="5280009"/>
            <a:ext cx="707015" cy="274926"/>
          </a:xfrm>
          <a:custGeom>
            <a:avLst/>
            <a:gdLst/>
            <a:ahLst/>
            <a:cxnLst/>
            <a:rect l="l" t="t" r="r" b="b"/>
            <a:pathLst>
              <a:path w="1036954" h="403225">
                <a:moveTo>
                  <a:pt x="526681" y="0"/>
                </a:moveTo>
                <a:lnTo>
                  <a:pt x="526681" y="402704"/>
                </a:lnTo>
              </a:path>
              <a:path w="1036954" h="403225">
                <a:moveTo>
                  <a:pt x="0" y="457"/>
                </a:moveTo>
                <a:lnTo>
                  <a:pt x="1036713" y="457"/>
                </a:lnTo>
              </a:path>
            </a:pathLst>
          </a:custGeom>
          <a:ln w="32537">
            <a:solidFill>
              <a:srgbClr val="11567C"/>
            </a:solidFill>
          </a:ln>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33" name="object 29">
            <a:extLst>
              <a:ext uri="{FF2B5EF4-FFF2-40B4-BE49-F238E27FC236}">
                <a16:creationId xmlns:a16="http://schemas.microsoft.com/office/drawing/2014/main" id="{801A9136-6629-5083-7760-9E42DC45D06F}"/>
              </a:ext>
            </a:extLst>
          </p:cNvPr>
          <p:cNvSpPr/>
          <p:nvPr/>
        </p:nvSpPr>
        <p:spPr>
          <a:xfrm>
            <a:off x="9352632" y="5432351"/>
            <a:ext cx="818717" cy="240723"/>
          </a:xfrm>
          <a:custGeom>
            <a:avLst/>
            <a:gdLst/>
            <a:ahLst/>
            <a:cxnLst/>
            <a:rect l="l" t="t" r="r" b="b"/>
            <a:pathLst>
              <a:path w="1200784" h="353059">
                <a:moveTo>
                  <a:pt x="1146251" y="0"/>
                </a:moveTo>
                <a:lnTo>
                  <a:pt x="0" y="0"/>
                </a:lnTo>
                <a:lnTo>
                  <a:pt x="54216" y="176326"/>
                </a:lnTo>
                <a:lnTo>
                  <a:pt x="0" y="352666"/>
                </a:lnTo>
                <a:lnTo>
                  <a:pt x="1146251" y="352666"/>
                </a:lnTo>
                <a:lnTo>
                  <a:pt x="1200467" y="176326"/>
                </a:lnTo>
                <a:lnTo>
                  <a:pt x="1146251" y="0"/>
                </a:lnTo>
                <a:close/>
              </a:path>
            </a:pathLst>
          </a:custGeom>
          <a:solidFill>
            <a:srgbClr val="8DC640"/>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pic>
        <p:nvPicPr>
          <p:cNvPr id="34" name="object 30">
            <a:extLst>
              <a:ext uri="{FF2B5EF4-FFF2-40B4-BE49-F238E27FC236}">
                <a16:creationId xmlns:a16="http://schemas.microsoft.com/office/drawing/2014/main" id="{2E5077E8-ECC1-C72E-958E-2DE59BF3BC9D}"/>
              </a:ext>
            </a:extLst>
          </p:cNvPr>
          <p:cNvPicPr/>
          <p:nvPr/>
        </p:nvPicPr>
        <p:blipFill>
          <a:blip r:embed="rId9" cstate="print"/>
          <a:stretch>
            <a:fillRect/>
          </a:stretch>
        </p:blipFill>
        <p:spPr>
          <a:xfrm>
            <a:off x="9686542" y="5477243"/>
            <a:ext cx="150668" cy="150676"/>
          </a:xfrm>
          <a:prstGeom prst="rect">
            <a:avLst/>
          </a:prstGeom>
        </p:spPr>
      </p:pic>
      <p:sp>
        <p:nvSpPr>
          <p:cNvPr id="35" name="object 31">
            <a:extLst>
              <a:ext uri="{FF2B5EF4-FFF2-40B4-BE49-F238E27FC236}">
                <a16:creationId xmlns:a16="http://schemas.microsoft.com/office/drawing/2014/main" id="{0B927615-9AA0-9634-ACEF-CA12CC482300}"/>
              </a:ext>
            </a:extLst>
          </p:cNvPr>
          <p:cNvSpPr/>
          <p:nvPr/>
        </p:nvSpPr>
        <p:spPr>
          <a:xfrm>
            <a:off x="9407706" y="5559557"/>
            <a:ext cx="707015" cy="262803"/>
          </a:xfrm>
          <a:custGeom>
            <a:avLst/>
            <a:gdLst/>
            <a:ahLst/>
            <a:cxnLst/>
            <a:rect l="l" t="t" r="r" b="b"/>
            <a:pathLst>
              <a:path w="1036955" h="385445">
                <a:moveTo>
                  <a:pt x="519455" y="385102"/>
                </a:moveTo>
                <a:lnTo>
                  <a:pt x="519455" y="0"/>
                </a:lnTo>
              </a:path>
              <a:path w="1036955" h="385445">
                <a:moveTo>
                  <a:pt x="0" y="383768"/>
                </a:moveTo>
                <a:lnTo>
                  <a:pt x="1036701" y="383768"/>
                </a:lnTo>
              </a:path>
            </a:pathLst>
          </a:custGeom>
          <a:ln w="32537">
            <a:solidFill>
              <a:srgbClr val="8DC640"/>
            </a:solidFill>
          </a:ln>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36" name="object 32">
            <a:extLst>
              <a:ext uri="{FF2B5EF4-FFF2-40B4-BE49-F238E27FC236}">
                <a16:creationId xmlns:a16="http://schemas.microsoft.com/office/drawing/2014/main" id="{AF85FAE0-8C55-0F75-676F-DDD750E928A7}"/>
              </a:ext>
            </a:extLst>
          </p:cNvPr>
          <p:cNvSpPr/>
          <p:nvPr/>
        </p:nvSpPr>
        <p:spPr>
          <a:xfrm>
            <a:off x="10166379" y="5432351"/>
            <a:ext cx="818717" cy="240723"/>
          </a:xfrm>
          <a:custGeom>
            <a:avLst/>
            <a:gdLst/>
            <a:ahLst/>
            <a:cxnLst/>
            <a:rect l="l" t="t" r="r" b="b"/>
            <a:pathLst>
              <a:path w="1200784" h="353059">
                <a:moveTo>
                  <a:pt x="1146251" y="0"/>
                </a:moveTo>
                <a:lnTo>
                  <a:pt x="0" y="0"/>
                </a:lnTo>
                <a:lnTo>
                  <a:pt x="54216" y="176326"/>
                </a:lnTo>
                <a:lnTo>
                  <a:pt x="0" y="352666"/>
                </a:lnTo>
                <a:lnTo>
                  <a:pt x="1146251" y="352666"/>
                </a:lnTo>
                <a:lnTo>
                  <a:pt x="1200467" y="176326"/>
                </a:lnTo>
                <a:lnTo>
                  <a:pt x="1146251" y="0"/>
                </a:lnTo>
                <a:close/>
              </a:path>
            </a:pathLst>
          </a:custGeom>
          <a:solidFill>
            <a:srgbClr val="5999B0"/>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pic>
        <p:nvPicPr>
          <p:cNvPr id="37" name="object 33">
            <a:extLst>
              <a:ext uri="{FF2B5EF4-FFF2-40B4-BE49-F238E27FC236}">
                <a16:creationId xmlns:a16="http://schemas.microsoft.com/office/drawing/2014/main" id="{69178687-685B-01D4-1AFC-C5A920FB127B}"/>
              </a:ext>
            </a:extLst>
          </p:cNvPr>
          <p:cNvPicPr/>
          <p:nvPr/>
        </p:nvPicPr>
        <p:blipFill>
          <a:blip r:embed="rId10" cstate="print"/>
          <a:stretch>
            <a:fillRect/>
          </a:stretch>
        </p:blipFill>
        <p:spPr>
          <a:xfrm>
            <a:off x="10500294" y="5477243"/>
            <a:ext cx="150659" cy="150676"/>
          </a:xfrm>
          <a:prstGeom prst="rect">
            <a:avLst/>
          </a:prstGeom>
        </p:spPr>
      </p:pic>
      <p:sp>
        <p:nvSpPr>
          <p:cNvPr id="38" name="object 34">
            <a:extLst>
              <a:ext uri="{FF2B5EF4-FFF2-40B4-BE49-F238E27FC236}">
                <a16:creationId xmlns:a16="http://schemas.microsoft.com/office/drawing/2014/main" id="{B8A128D7-B360-35E1-B741-2C78767B8CBE}"/>
              </a:ext>
            </a:extLst>
          </p:cNvPr>
          <p:cNvSpPr/>
          <p:nvPr/>
        </p:nvSpPr>
        <p:spPr>
          <a:xfrm>
            <a:off x="10226371" y="5280009"/>
            <a:ext cx="699222" cy="274926"/>
          </a:xfrm>
          <a:custGeom>
            <a:avLst/>
            <a:gdLst/>
            <a:ahLst/>
            <a:cxnLst/>
            <a:rect l="l" t="t" r="r" b="b"/>
            <a:pathLst>
              <a:path w="1025525" h="403225">
                <a:moveTo>
                  <a:pt x="512241" y="0"/>
                </a:moveTo>
                <a:lnTo>
                  <a:pt x="512241" y="402704"/>
                </a:lnTo>
              </a:path>
              <a:path w="1025525" h="403225">
                <a:moveTo>
                  <a:pt x="0" y="457"/>
                </a:moveTo>
                <a:lnTo>
                  <a:pt x="1024991" y="457"/>
                </a:lnTo>
              </a:path>
            </a:pathLst>
          </a:custGeom>
          <a:ln w="32537">
            <a:solidFill>
              <a:srgbClr val="5999B0"/>
            </a:solidFill>
          </a:ln>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39" name="object 46">
            <a:extLst>
              <a:ext uri="{FF2B5EF4-FFF2-40B4-BE49-F238E27FC236}">
                <a16:creationId xmlns:a16="http://schemas.microsoft.com/office/drawing/2014/main" id="{689AD3C3-3675-B133-D7FD-B0F5616DBF4C}"/>
              </a:ext>
            </a:extLst>
          </p:cNvPr>
          <p:cNvSpPr txBox="1"/>
          <p:nvPr/>
        </p:nvSpPr>
        <p:spPr>
          <a:xfrm>
            <a:off x="6076512" y="4709049"/>
            <a:ext cx="4994667" cy="153014"/>
          </a:xfrm>
          <a:prstGeom prst="rect">
            <a:avLst/>
          </a:prstGeom>
          <a:solidFill>
            <a:srgbClr val="5999B0"/>
          </a:solidFill>
        </p:spPr>
        <p:txBody>
          <a:bodyPr vert="horz" wrap="square" lIns="0" tIns="16452"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77496" marR="0" lvl="0" indent="0" algn="l" defTabSz="311719" rtl="0" eaLnBrk="1" fontAlgn="auto" latinLnBrk="0" hangingPunct="1">
              <a:lnSpc>
                <a:spcPct val="100000"/>
              </a:lnSpc>
              <a:spcBef>
                <a:spcPts val="130"/>
              </a:spcBef>
              <a:spcAft>
                <a:spcPts val="0"/>
              </a:spcAft>
              <a:buClrTx/>
              <a:buSzTx/>
              <a:buFontTx/>
              <a:buNone/>
              <a:tabLst/>
              <a:defRPr/>
            </a:pPr>
            <a:r>
              <a:rPr kumimoji="0" sz="886" b="1" i="0" u="none" strike="noStrike" kern="1200" cap="none" spc="82" normalizeH="0" baseline="0" noProof="0">
                <a:ln>
                  <a:noFill/>
                </a:ln>
                <a:solidFill>
                  <a:srgbClr val="FFFFFF"/>
                </a:solidFill>
                <a:effectLst/>
                <a:uLnTx/>
                <a:uFillTx/>
                <a:latin typeface="Calibri"/>
                <a:ea typeface="+mn-ea"/>
                <a:cs typeface="Calibri"/>
              </a:rPr>
              <a:t>PROJECT</a:t>
            </a:r>
            <a:r>
              <a:rPr kumimoji="0" sz="886" b="1" i="0" u="none" strike="noStrike" kern="1200" cap="none" spc="31" normalizeH="0" baseline="0" noProof="0">
                <a:ln>
                  <a:noFill/>
                </a:ln>
                <a:solidFill>
                  <a:srgbClr val="FFFFFF"/>
                </a:solidFill>
                <a:effectLst/>
                <a:uLnTx/>
                <a:uFillTx/>
                <a:latin typeface="Calibri"/>
                <a:ea typeface="+mn-ea"/>
                <a:cs typeface="Calibri"/>
              </a:rPr>
              <a:t> </a:t>
            </a:r>
            <a:r>
              <a:rPr kumimoji="0" sz="886" b="1" i="0" u="none" strike="noStrike" kern="1200" cap="none" spc="99" normalizeH="0" baseline="0" noProof="0">
                <a:ln>
                  <a:noFill/>
                </a:ln>
                <a:solidFill>
                  <a:srgbClr val="FFFFFF"/>
                </a:solidFill>
                <a:effectLst/>
                <a:uLnTx/>
                <a:uFillTx/>
                <a:latin typeface="Calibri"/>
                <a:ea typeface="+mn-ea"/>
                <a:cs typeface="Calibri"/>
              </a:rPr>
              <a:t>SCHEDULE</a:t>
            </a:r>
            <a:endParaRPr kumimoji="0" sz="886" b="0" i="0" u="none" strike="noStrike" kern="1200" cap="none" spc="0" normalizeH="0" baseline="0" noProof="0">
              <a:ln>
                <a:noFill/>
              </a:ln>
              <a:solidFill>
                <a:prstClr val="black"/>
              </a:solidFill>
              <a:effectLst/>
              <a:uLnTx/>
              <a:uFillTx/>
              <a:latin typeface="Calibri"/>
              <a:ea typeface="+mn-ea"/>
              <a:cs typeface="Calibri"/>
            </a:endParaRPr>
          </a:p>
        </p:txBody>
      </p:sp>
      <p:sp>
        <p:nvSpPr>
          <p:cNvPr id="40" name="object 35">
            <a:extLst>
              <a:ext uri="{FF2B5EF4-FFF2-40B4-BE49-F238E27FC236}">
                <a16:creationId xmlns:a16="http://schemas.microsoft.com/office/drawing/2014/main" id="{8D992195-9AFA-2C0D-BC7A-B4F2DE571A47}"/>
              </a:ext>
            </a:extLst>
          </p:cNvPr>
          <p:cNvSpPr txBox="1"/>
          <p:nvPr/>
        </p:nvSpPr>
        <p:spPr>
          <a:xfrm>
            <a:off x="6133362" y="5842681"/>
            <a:ext cx="795068" cy="167878"/>
          </a:xfrm>
          <a:prstGeom prst="rect">
            <a:avLst/>
          </a:prstGeom>
        </p:spPr>
        <p:txBody>
          <a:bodyPr vert="horz" wrap="square" lIns="0" tIns="10391"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3464" lvl="0" indent="1732" algn="ctr" defTabSz="311719" rtl="0" eaLnBrk="1" fontAlgn="auto" latinLnBrk="0" hangingPunct="1">
              <a:lnSpc>
                <a:spcPct val="100000"/>
              </a:lnSpc>
              <a:spcBef>
                <a:spcPts val="82"/>
              </a:spcBef>
              <a:spcAft>
                <a:spcPts val="0"/>
              </a:spcAft>
              <a:buClrTx/>
              <a:buSzTx/>
              <a:buFontTx/>
              <a:buNone/>
              <a:tabLst/>
              <a:defRPr/>
            </a:pPr>
            <a:r>
              <a:rPr kumimoji="0" sz="1023" b="0" i="0" u="none" strike="noStrike" kern="1200" cap="none" spc="82" normalizeH="0" baseline="0" noProof="0">
                <a:ln>
                  <a:noFill/>
                </a:ln>
                <a:solidFill>
                  <a:srgbClr val="11567C"/>
                </a:solidFill>
                <a:effectLst/>
                <a:uLnTx/>
                <a:uFillTx/>
                <a:latin typeface="Calibri"/>
                <a:ea typeface="+mn-ea"/>
                <a:cs typeface="Calibri"/>
              </a:rPr>
              <a:t>2023</a:t>
            </a:r>
            <a:endParaRPr kumimoji="0" sz="1023" b="0" i="0" u="none" strike="noStrike" kern="1200" cap="none" spc="0" normalizeH="0" baseline="0" noProof="0">
              <a:ln>
                <a:noFill/>
              </a:ln>
              <a:solidFill>
                <a:prstClr val="black"/>
              </a:solidFill>
              <a:effectLst/>
              <a:uLnTx/>
              <a:uFillTx/>
              <a:latin typeface="Calibri"/>
              <a:ea typeface="+mn-ea"/>
              <a:cs typeface="Calibri"/>
            </a:endParaRPr>
          </a:p>
        </p:txBody>
      </p:sp>
      <p:sp>
        <p:nvSpPr>
          <p:cNvPr id="41" name="object 37">
            <a:extLst>
              <a:ext uri="{FF2B5EF4-FFF2-40B4-BE49-F238E27FC236}">
                <a16:creationId xmlns:a16="http://schemas.microsoft.com/office/drawing/2014/main" id="{AE6AD343-7A75-930B-68E2-6786119DA0D8}"/>
              </a:ext>
            </a:extLst>
          </p:cNvPr>
          <p:cNvSpPr txBox="1"/>
          <p:nvPr/>
        </p:nvSpPr>
        <p:spPr>
          <a:xfrm>
            <a:off x="6996090" y="4931266"/>
            <a:ext cx="668739" cy="323714"/>
          </a:xfrm>
          <a:prstGeom prst="rect">
            <a:avLst/>
          </a:prstGeom>
        </p:spPr>
        <p:txBody>
          <a:bodyPr vert="horz" wrap="square" lIns="0" tIns="8226"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96979" marR="3464" lvl="0" indent="-88753" algn="ctr" defTabSz="311719" rtl="0" eaLnBrk="1" fontAlgn="auto" latinLnBrk="0" hangingPunct="1">
              <a:lnSpc>
                <a:spcPct val="101400"/>
              </a:lnSpc>
              <a:spcBef>
                <a:spcPts val="65"/>
              </a:spcBef>
              <a:spcAft>
                <a:spcPts val="0"/>
              </a:spcAft>
              <a:buClrTx/>
              <a:buSzTx/>
              <a:buFontTx/>
              <a:buNone/>
              <a:tabLst/>
              <a:defRPr/>
            </a:pPr>
            <a:r>
              <a:rPr kumimoji="0" lang="en-US" sz="989" b="0" i="0" u="none" strike="noStrike" kern="1200" cap="none" spc="78" normalizeH="0" baseline="0" noProof="0">
                <a:ln>
                  <a:noFill/>
                </a:ln>
                <a:solidFill>
                  <a:srgbClr val="11567C"/>
                </a:solidFill>
                <a:effectLst/>
                <a:uLnTx/>
                <a:uFillTx/>
                <a:latin typeface="Calibri"/>
                <a:ea typeface="+mn-ea"/>
                <a:cs typeface="Calibri"/>
              </a:rPr>
              <a:t>SUMMER</a:t>
            </a:r>
          </a:p>
          <a:p>
            <a:pPr marL="96979" marR="3464" lvl="0" indent="-88753" algn="ctr" defTabSz="311719" rtl="0" eaLnBrk="1" fontAlgn="auto" latinLnBrk="0" hangingPunct="1">
              <a:lnSpc>
                <a:spcPct val="101400"/>
              </a:lnSpc>
              <a:spcBef>
                <a:spcPts val="65"/>
              </a:spcBef>
              <a:spcAft>
                <a:spcPts val="0"/>
              </a:spcAft>
              <a:buClrTx/>
              <a:buSzTx/>
              <a:buFontTx/>
              <a:buNone/>
              <a:tabLst/>
              <a:defRPr/>
            </a:pPr>
            <a:r>
              <a:rPr kumimoji="0" sz="989" b="0" i="0" u="none" strike="noStrike" kern="1200" cap="none" spc="85" normalizeH="0" baseline="0" noProof="0">
                <a:ln>
                  <a:noFill/>
                </a:ln>
                <a:solidFill>
                  <a:srgbClr val="11567C"/>
                </a:solidFill>
                <a:effectLst/>
                <a:uLnTx/>
                <a:uFillTx/>
                <a:latin typeface="Calibri"/>
                <a:ea typeface="+mn-ea"/>
                <a:cs typeface="Calibri"/>
              </a:rPr>
              <a:t>2023</a:t>
            </a:r>
            <a:endParaRPr kumimoji="0" sz="989" b="0" i="0" u="none" strike="noStrike" kern="1200" cap="none" spc="0" normalizeH="0" baseline="0" noProof="0">
              <a:ln>
                <a:noFill/>
              </a:ln>
              <a:solidFill>
                <a:prstClr val="black"/>
              </a:solidFill>
              <a:effectLst/>
              <a:uLnTx/>
              <a:uFillTx/>
              <a:latin typeface="Calibri"/>
              <a:ea typeface="+mn-ea"/>
              <a:cs typeface="Calibri"/>
            </a:endParaRPr>
          </a:p>
        </p:txBody>
      </p:sp>
      <p:sp>
        <p:nvSpPr>
          <p:cNvPr id="42" name="object 40">
            <a:extLst>
              <a:ext uri="{FF2B5EF4-FFF2-40B4-BE49-F238E27FC236}">
                <a16:creationId xmlns:a16="http://schemas.microsoft.com/office/drawing/2014/main" id="{D730A9E4-9E1E-B121-331E-886938FBBC50}"/>
              </a:ext>
            </a:extLst>
          </p:cNvPr>
          <p:cNvSpPr txBox="1"/>
          <p:nvPr/>
        </p:nvSpPr>
        <p:spPr>
          <a:xfrm>
            <a:off x="8573846" y="4929996"/>
            <a:ext cx="748578" cy="323714"/>
          </a:xfrm>
          <a:prstGeom prst="rect">
            <a:avLst/>
          </a:prstGeom>
        </p:spPr>
        <p:txBody>
          <a:bodyPr vert="horz" wrap="square" lIns="0" tIns="8226"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125986" marR="3464" lvl="0" indent="-117760" algn="ctr" defTabSz="311719" rtl="0" eaLnBrk="1" fontAlgn="auto" latinLnBrk="0" hangingPunct="1">
              <a:lnSpc>
                <a:spcPct val="101400"/>
              </a:lnSpc>
              <a:spcBef>
                <a:spcPts val="65"/>
              </a:spcBef>
              <a:spcAft>
                <a:spcPts val="0"/>
              </a:spcAft>
              <a:buClrTx/>
              <a:buSzTx/>
              <a:buFontTx/>
              <a:buNone/>
              <a:tabLst/>
              <a:defRPr/>
            </a:pPr>
            <a:r>
              <a:rPr kumimoji="0" lang="en-US" sz="989" b="0" i="0" u="none" strike="noStrike" kern="1200" cap="none" spc="92" normalizeH="0" baseline="0" noProof="0">
                <a:ln>
                  <a:noFill/>
                </a:ln>
                <a:solidFill>
                  <a:srgbClr val="11567C"/>
                </a:solidFill>
                <a:effectLst/>
                <a:uLnTx/>
                <a:uFillTx/>
                <a:latin typeface="Calibri"/>
                <a:ea typeface="+mn-ea"/>
                <a:cs typeface="Calibri"/>
              </a:rPr>
              <a:t>FALL </a:t>
            </a:r>
          </a:p>
          <a:p>
            <a:pPr marL="125986" marR="3464" lvl="0" indent="-117760" algn="ctr" defTabSz="311719" rtl="0" eaLnBrk="1" fontAlgn="auto" latinLnBrk="0" hangingPunct="1">
              <a:lnSpc>
                <a:spcPct val="101400"/>
              </a:lnSpc>
              <a:spcBef>
                <a:spcPts val="65"/>
              </a:spcBef>
              <a:spcAft>
                <a:spcPts val="0"/>
              </a:spcAft>
              <a:buClrTx/>
              <a:buSzTx/>
              <a:buFontTx/>
              <a:buNone/>
              <a:tabLst/>
              <a:defRPr/>
            </a:pPr>
            <a:r>
              <a:rPr kumimoji="0" lang="en-US" sz="989" b="0" i="0" u="none" strike="noStrike" kern="1200" cap="none" spc="92" normalizeH="0" baseline="0" noProof="0">
                <a:ln>
                  <a:noFill/>
                </a:ln>
                <a:solidFill>
                  <a:srgbClr val="11567C"/>
                </a:solidFill>
                <a:effectLst/>
                <a:uLnTx/>
                <a:uFillTx/>
                <a:latin typeface="Calibri"/>
                <a:ea typeface="+mn-ea"/>
                <a:cs typeface="Calibri"/>
              </a:rPr>
              <a:t>2024</a:t>
            </a:r>
            <a:endParaRPr kumimoji="0" sz="989" b="0" i="0" u="none" strike="noStrike" kern="1200" cap="none" spc="0" normalizeH="0" baseline="0" noProof="0">
              <a:ln>
                <a:noFill/>
              </a:ln>
              <a:solidFill>
                <a:prstClr val="black"/>
              </a:solidFill>
              <a:effectLst/>
              <a:uLnTx/>
              <a:uFillTx/>
              <a:latin typeface="Calibri"/>
              <a:ea typeface="+mn-ea"/>
              <a:cs typeface="Calibri"/>
            </a:endParaRPr>
          </a:p>
        </p:txBody>
      </p:sp>
      <p:sp>
        <p:nvSpPr>
          <p:cNvPr id="43" name="object 42">
            <a:extLst>
              <a:ext uri="{FF2B5EF4-FFF2-40B4-BE49-F238E27FC236}">
                <a16:creationId xmlns:a16="http://schemas.microsoft.com/office/drawing/2014/main" id="{D00FEF89-B728-09DD-B90F-9139CD3A8E20}"/>
              </a:ext>
            </a:extLst>
          </p:cNvPr>
          <p:cNvSpPr txBox="1"/>
          <p:nvPr/>
        </p:nvSpPr>
        <p:spPr>
          <a:xfrm>
            <a:off x="7743817" y="5847390"/>
            <a:ext cx="795068" cy="327759"/>
          </a:xfrm>
          <a:prstGeom prst="rect">
            <a:avLst/>
          </a:prstGeom>
        </p:spPr>
        <p:txBody>
          <a:bodyPr vert="horz" wrap="square" lIns="0" tIns="10391" rIns="0" bIns="0" rtlCol="0" anchor="t">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0" lvl="0" indent="-8659" algn="ctr" defTabSz="311719" rtl="0" eaLnBrk="1" fontAlgn="auto" latinLnBrk="0" hangingPunct="1">
              <a:lnSpc>
                <a:spcPct val="100000"/>
              </a:lnSpc>
              <a:spcBef>
                <a:spcPts val="82"/>
              </a:spcBef>
              <a:spcAft>
                <a:spcPts val="0"/>
              </a:spcAft>
              <a:buClrTx/>
              <a:buSzTx/>
              <a:buFontTx/>
              <a:buNone/>
              <a:tabLst>
                <a:tab pos="1697570" algn="l"/>
              </a:tabLst>
              <a:defRPr/>
            </a:pPr>
            <a:r>
              <a:rPr kumimoji="0" lang="en-US" sz="989" b="0" i="0" u="none" strike="noStrike" kern="1200" cap="none" spc="92" normalizeH="0" baseline="0" noProof="0">
                <a:ln>
                  <a:noFill/>
                </a:ln>
                <a:solidFill>
                  <a:srgbClr val="11567C"/>
                </a:solidFill>
                <a:effectLst/>
                <a:uLnTx/>
                <a:uFillTx/>
                <a:latin typeface="Calibri"/>
                <a:ea typeface="+mn-ea"/>
                <a:cs typeface="Calibri"/>
              </a:rPr>
              <a:t>SPRING </a:t>
            </a:r>
          </a:p>
          <a:p>
            <a:pPr marL="8659" marR="0" lvl="0" indent="-8659" algn="ctr" defTabSz="311719" rtl="0" eaLnBrk="1" fontAlgn="auto" latinLnBrk="0" hangingPunct="1">
              <a:lnSpc>
                <a:spcPct val="100000"/>
              </a:lnSpc>
              <a:spcBef>
                <a:spcPts val="82"/>
              </a:spcBef>
              <a:spcAft>
                <a:spcPts val="0"/>
              </a:spcAft>
              <a:buClrTx/>
              <a:buSzTx/>
              <a:buFontTx/>
              <a:buNone/>
              <a:tabLst>
                <a:tab pos="1697570" algn="l"/>
              </a:tabLst>
              <a:defRPr/>
            </a:pPr>
            <a:r>
              <a:rPr kumimoji="0" lang="en-US" sz="989" b="0" i="0" u="none" strike="noStrike" kern="1200" cap="none" spc="92" normalizeH="0" baseline="0" noProof="0">
                <a:ln>
                  <a:noFill/>
                </a:ln>
                <a:solidFill>
                  <a:srgbClr val="11567C"/>
                </a:solidFill>
                <a:effectLst/>
                <a:uLnTx/>
                <a:uFillTx/>
                <a:latin typeface="Calibri"/>
                <a:ea typeface="+mn-ea"/>
                <a:cs typeface="Calibri"/>
              </a:rPr>
              <a:t>2024</a:t>
            </a:r>
          </a:p>
        </p:txBody>
      </p:sp>
      <p:sp>
        <p:nvSpPr>
          <p:cNvPr id="46" name="TextBox 45">
            <a:extLst>
              <a:ext uri="{FF2B5EF4-FFF2-40B4-BE49-F238E27FC236}">
                <a16:creationId xmlns:a16="http://schemas.microsoft.com/office/drawing/2014/main" id="{750565A8-173F-E356-1C6D-D2956838D957}"/>
              </a:ext>
            </a:extLst>
          </p:cNvPr>
          <p:cNvSpPr txBox="1"/>
          <p:nvPr/>
        </p:nvSpPr>
        <p:spPr>
          <a:xfrm>
            <a:off x="9352632" y="5809771"/>
            <a:ext cx="818717" cy="367233"/>
          </a:xfrm>
          <a:prstGeom prst="rect">
            <a:avLst/>
          </a:prstGeom>
          <a:noFill/>
        </p:spPr>
        <p:txBody>
          <a:bodyPr wrap="square" lIns="62345" tIns="31173" rIns="62345" bIns="31173" anchor="t">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ctr" defTabSz="311719" rtl="0" eaLnBrk="1" fontAlgn="auto" latinLnBrk="0" hangingPunct="1">
              <a:lnSpc>
                <a:spcPct val="100000"/>
              </a:lnSpc>
              <a:spcBef>
                <a:spcPts val="0"/>
              </a:spcBef>
              <a:spcAft>
                <a:spcPts val="0"/>
              </a:spcAft>
              <a:buClrTx/>
              <a:buSzTx/>
              <a:buFontTx/>
              <a:buNone/>
              <a:tabLst/>
              <a:defRPr/>
            </a:pPr>
            <a:r>
              <a:rPr lang="en-US" sz="989" spc="99">
                <a:solidFill>
                  <a:srgbClr val="11567C"/>
                </a:solidFill>
                <a:latin typeface="Calibri"/>
                <a:ea typeface="Calibri"/>
                <a:cs typeface="Calibri"/>
              </a:rPr>
              <a:t>Spring</a:t>
            </a:r>
          </a:p>
          <a:p>
            <a:pPr marL="0" marR="0" lvl="0" indent="0" algn="ctr" defTabSz="311719" rtl="0" eaLnBrk="1" fontAlgn="auto" latinLnBrk="0" hangingPunct="1">
              <a:lnSpc>
                <a:spcPct val="100000"/>
              </a:lnSpc>
              <a:spcBef>
                <a:spcPts val="0"/>
              </a:spcBef>
              <a:spcAft>
                <a:spcPts val="0"/>
              </a:spcAft>
              <a:buClrTx/>
              <a:buSzTx/>
              <a:buFontTx/>
              <a:buNone/>
              <a:tabLst/>
              <a:defRPr/>
            </a:pPr>
            <a:r>
              <a:rPr lang="en-US" sz="989" spc="99">
                <a:solidFill>
                  <a:srgbClr val="11567C"/>
                </a:solidFill>
                <a:latin typeface="Calibri"/>
                <a:cs typeface="Calibri"/>
              </a:rPr>
              <a:t>2026</a:t>
            </a:r>
            <a:endParaRPr kumimoji="0" lang="en-US" sz="989" b="0" i="0" u="none" strike="noStrike" kern="1200" cap="none" spc="0" normalizeH="0" baseline="0" noProof="0">
              <a:ln>
                <a:noFill/>
              </a:ln>
              <a:solidFill>
                <a:prstClr val="black"/>
              </a:solidFill>
              <a:effectLst/>
              <a:uLnTx/>
              <a:uFillTx/>
              <a:latin typeface="Calibri"/>
              <a:ea typeface="+mn-ea"/>
              <a:cs typeface="+mn-cs"/>
            </a:endParaRPr>
          </a:p>
        </p:txBody>
      </p:sp>
      <p:sp>
        <p:nvSpPr>
          <p:cNvPr id="47" name="object 36">
            <a:extLst>
              <a:ext uri="{FF2B5EF4-FFF2-40B4-BE49-F238E27FC236}">
                <a16:creationId xmlns:a16="http://schemas.microsoft.com/office/drawing/2014/main" id="{D2DA9219-472D-8E1D-7609-43F948357641}"/>
              </a:ext>
            </a:extLst>
          </p:cNvPr>
          <p:cNvSpPr txBox="1"/>
          <p:nvPr/>
        </p:nvSpPr>
        <p:spPr>
          <a:xfrm>
            <a:off x="6113522" y="5141388"/>
            <a:ext cx="776232" cy="237697"/>
          </a:xfrm>
          <a:prstGeom prst="rect">
            <a:avLst/>
          </a:prstGeom>
        </p:spPr>
        <p:txBody>
          <a:bodyPr vert="horz" wrap="square" lIns="0" tIns="8226"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3464" lvl="0" indent="0" algn="ctr" defTabSz="311719" rtl="0" eaLnBrk="1" fontAlgn="auto" latinLnBrk="0" hangingPunct="1">
              <a:lnSpc>
                <a:spcPct val="101299"/>
              </a:lnSpc>
              <a:spcBef>
                <a:spcPts val="65"/>
              </a:spcBef>
              <a:spcAft>
                <a:spcPts val="0"/>
              </a:spcAft>
              <a:buClrTx/>
              <a:buSzTx/>
              <a:buFontTx/>
              <a:buNone/>
              <a:tabLst/>
              <a:defRPr/>
            </a:pPr>
            <a:r>
              <a:rPr kumimoji="0" sz="750" b="0" i="0" u="none" strike="noStrike" kern="1200" cap="none" spc="61" normalizeH="0" baseline="0" noProof="0">
                <a:ln>
                  <a:noFill/>
                </a:ln>
                <a:solidFill>
                  <a:srgbClr val="11567C"/>
                </a:solidFill>
                <a:effectLst/>
                <a:uLnTx/>
                <a:uFillTx/>
                <a:latin typeface="Calibri"/>
                <a:ea typeface="+mn-ea"/>
                <a:cs typeface="Calibri"/>
              </a:rPr>
              <a:t>ALTERNATIVE </a:t>
            </a:r>
            <a:r>
              <a:rPr kumimoji="0" sz="750" b="0" i="0" u="none" strike="noStrike" kern="1200" cap="none" spc="65" normalizeH="0" baseline="0" noProof="0">
                <a:ln>
                  <a:noFill/>
                </a:ln>
                <a:solidFill>
                  <a:srgbClr val="11567C"/>
                </a:solidFill>
                <a:effectLst/>
                <a:uLnTx/>
                <a:uFillTx/>
                <a:latin typeface="Calibri"/>
                <a:ea typeface="+mn-ea"/>
                <a:cs typeface="Calibri"/>
              </a:rPr>
              <a:t>DEVELOPMENT</a:t>
            </a:r>
            <a:endParaRPr kumimoji="0" sz="750" b="0" i="0" u="none" strike="noStrike" kern="1200" cap="none" spc="0" normalizeH="0" baseline="0" noProof="0">
              <a:ln>
                <a:noFill/>
              </a:ln>
              <a:solidFill>
                <a:prstClr val="black"/>
              </a:solidFill>
              <a:effectLst/>
              <a:uLnTx/>
              <a:uFillTx/>
              <a:latin typeface="Calibri"/>
              <a:ea typeface="+mn-ea"/>
              <a:cs typeface="Calibri"/>
            </a:endParaRPr>
          </a:p>
        </p:txBody>
      </p:sp>
      <p:sp>
        <p:nvSpPr>
          <p:cNvPr id="48" name="object 38">
            <a:extLst>
              <a:ext uri="{FF2B5EF4-FFF2-40B4-BE49-F238E27FC236}">
                <a16:creationId xmlns:a16="http://schemas.microsoft.com/office/drawing/2014/main" id="{892F37BC-B54E-F61C-64CF-E572B404E74F}"/>
              </a:ext>
            </a:extLst>
          </p:cNvPr>
          <p:cNvSpPr txBox="1"/>
          <p:nvPr/>
        </p:nvSpPr>
        <p:spPr>
          <a:xfrm>
            <a:off x="6911203" y="5716436"/>
            <a:ext cx="775986" cy="250552"/>
          </a:xfrm>
          <a:prstGeom prst="rect">
            <a:avLst/>
          </a:prstGeom>
        </p:spPr>
        <p:txBody>
          <a:bodyPr vert="horz" wrap="square" lIns="0" tIns="8226"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4857" marR="3464" lvl="0" indent="-76631" algn="ctr" defTabSz="311719" rtl="0" eaLnBrk="1" fontAlgn="auto" latinLnBrk="0" hangingPunct="1">
              <a:lnSpc>
                <a:spcPct val="101299"/>
              </a:lnSpc>
              <a:spcBef>
                <a:spcPts val="65"/>
              </a:spcBef>
              <a:spcAft>
                <a:spcPts val="0"/>
              </a:spcAft>
              <a:buClrTx/>
              <a:buSzTx/>
              <a:buFontTx/>
              <a:buNone/>
              <a:tabLst/>
              <a:defRPr/>
            </a:pPr>
            <a:r>
              <a:rPr kumimoji="0" sz="750" b="0" i="0" u="none" strike="noStrike" kern="1200" cap="none" spc="61" normalizeH="0" baseline="0" noProof="0">
                <a:ln>
                  <a:noFill/>
                </a:ln>
                <a:solidFill>
                  <a:srgbClr val="11567C"/>
                </a:solidFill>
                <a:effectLst/>
                <a:uLnTx/>
                <a:uFillTx/>
                <a:latin typeface="Calibri"/>
                <a:ea typeface="+mn-ea"/>
                <a:cs typeface="Calibri"/>
              </a:rPr>
              <a:t>ALTERNATIVES</a:t>
            </a:r>
            <a:endParaRPr kumimoji="0" lang="en-US" sz="750" b="0" i="0" u="none" strike="noStrike" kern="1200" cap="none" spc="61" normalizeH="0" baseline="0" noProof="0">
              <a:ln>
                <a:noFill/>
              </a:ln>
              <a:solidFill>
                <a:srgbClr val="11567C"/>
              </a:solidFill>
              <a:effectLst/>
              <a:uLnTx/>
              <a:uFillTx/>
              <a:latin typeface="Calibri"/>
              <a:ea typeface="+mn-ea"/>
              <a:cs typeface="Calibri"/>
            </a:endParaRPr>
          </a:p>
          <a:p>
            <a:pPr marL="84857" marR="3464" lvl="0" indent="-76631" algn="ctr" defTabSz="311719" rtl="0" eaLnBrk="1" fontAlgn="auto" latinLnBrk="0" hangingPunct="1">
              <a:lnSpc>
                <a:spcPct val="101299"/>
              </a:lnSpc>
              <a:spcBef>
                <a:spcPts val="65"/>
              </a:spcBef>
              <a:spcAft>
                <a:spcPts val="0"/>
              </a:spcAft>
              <a:buClrTx/>
              <a:buSzTx/>
              <a:buFontTx/>
              <a:buNone/>
              <a:tabLst/>
              <a:defRPr/>
            </a:pPr>
            <a:r>
              <a:rPr kumimoji="0" sz="750" b="0" i="0" u="none" strike="noStrike" kern="1200" cap="none" spc="82" normalizeH="0" baseline="0" noProof="0">
                <a:ln>
                  <a:noFill/>
                </a:ln>
                <a:solidFill>
                  <a:srgbClr val="11567C"/>
                </a:solidFill>
                <a:effectLst/>
                <a:uLnTx/>
                <a:uFillTx/>
                <a:latin typeface="Calibri"/>
                <a:ea typeface="+mn-ea"/>
                <a:cs typeface="Calibri"/>
              </a:rPr>
              <a:t>SELECTED</a:t>
            </a:r>
            <a:endParaRPr kumimoji="0" sz="750" b="0" i="0" u="none" strike="noStrike" kern="1200" cap="none" spc="0" normalizeH="0" baseline="0" noProof="0">
              <a:ln>
                <a:noFill/>
              </a:ln>
              <a:solidFill>
                <a:prstClr val="black"/>
              </a:solidFill>
              <a:effectLst/>
              <a:uLnTx/>
              <a:uFillTx/>
              <a:latin typeface="Calibri"/>
              <a:ea typeface="+mn-ea"/>
              <a:cs typeface="Calibri"/>
            </a:endParaRPr>
          </a:p>
        </p:txBody>
      </p:sp>
      <p:sp>
        <p:nvSpPr>
          <p:cNvPr id="49" name="object 39">
            <a:extLst>
              <a:ext uri="{FF2B5EF4-FFF2-40B4-BE49-F238E27FC236}">
                <a16:creationId xmlns:a16="http://schemas.microsoft.com/office/drawing/2014/main" id="{DE5B44C8-BEC8-5099-EF27-F434EC140510}"/>
              </a:ext>
            </a:extLst>
          </p:cNvPr>
          <p:cNvSpPr txBox="1"/>
          <p:nvPr/>
        </p:nvSpPr>
        <p:spPr>
          <a:xfrm>
            <a:off x="7753002" y="4897946"/>
            <a:ext cx="748578" cy="470802"/>
          </a:xfrm>
          <a:prstGeom prst="rect">
            <a:avLst/>
          </a:prstGeom>
        </p:spPr>
        <p:txBody>
          <a:bodyPr vert="horz" wrap="square" lIns="0" tIns="8226"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3464" lvl="0" indent="0" algn="ctr" defTabSz="311719" rtl="0" eaLnBrk="1" fontAlgn="auto" latinLnBrk="0" hangingPunct="1">
              <a:lnSpc>
                <a:spcPct val="101299"/>
              </a:lnSpc>
              <a:spcBef>
                <a:spcPts val="65"/>
              </a:spcBef>
              <a:spcAft>
                <a:spcPts val="0"/>
              </a:spcAft>
              <a:buClrTx/>
              <a:buSzTx/>
              <a:buFontTx/>
              <a:buNone/>
              <a:tabLst/>
              <a:defRPr/>
            </a:pPr>
            <a:r>
              <a:rPr kumimoji="0" sz="750" b="0" i="0" u="none" strike="noStrike" kern="1200" cap="none" spc="78" normalizeH="0" baseline="0" noProof="0">
                <a:ln>
                  <a:noFill/>
                </a:ln>
                <a:solidFill>
                  <a:srgbClr val="11567C"/>
                </a:solidFill>
                <a:effectLst/>
                <a:uLnTx/>
                <a:uFillTx/>
                <a:latin typeface="Calibri"/>
                <a:ea typeface="+mn-ea"/>
                <a:cs typeface="Calibri"/>
              </a:rPr>
              <a:t>PUBLIC</a:t>
            </a:r>
            <a:r>
              <a:rPr kumimoji="0" sz="750" b="0" i="0" u="none" strike="noStrike" kern="1200" cap="none" spc="51" normalizeH="0" baseline="0" noProof="0">
                <a:ln>
                  <a:noFill/>
                </a:ln>
                <a:solidFill>
                  <a:srgbClr val="11567C"/>
                </a:solidFill>
                <a:effectLst/>
                <a:uLnTx/>
                <a:uFillTx/>
                <a:latin typeface="Calibri"/>
                <a:ea typeface="+mn-ea"/>
                <a:cs typeface="Calibri"/>
              </a:rPr>
              <a:t> </a:t>
            </a:r>
            <a:r>
              <a:rPr kumimoji="0" sz="750" b="0" i="0" u="none" strike="noStrike" kern="1200" cap="none" spc="65" normalizeH="0" baseline="0" noProof="0">
                <a:ln>
                  <a:noFill/>
                </a:ln>
                <a:solidFill>
                  <a:srgbClr val="11567C"/>
                </a:solidFill>
                <a:effectLst/>
                <a:uLnTx/>
                <a:uFillTx/>
                <a:latin typeface="Calibri"/>
                <a:ea typeface="+mn-ea"/>
                <a:cs typeface="Calibri"/>
              </a:rPr>
              <a:t>REVIEW </a:t>
            </a:r>
            <a:r>
              <a:rPr kumimoji="0" sz="750" b="0" i="0" u="none" strike="noStrike" kern="1200" cap="none" spc="75" normalizeH="0" baseline="0" noProof="0">
                <a:ln>
                  <a:noFill/>
                </a:ln>
                <a:solidFill>
                  <a:srgbClr val="11567C"/>
                </a:solidFill>
                <a:effectLst/>
                <a:uLnTx/>
                <a:uFillTx/>
                <a:latin typeface="Calibri"/>
                <a:ea typeface="+mn-ea"/>
                <a:cs typeface="Calibri"/>
              </a:rPr>
              <a:t>OF</a:t>
            </a:r>
            <a:r>
              <a:rPr kumimoji="0" sz="750" b="0" i="0" u="none" strike="noStrike" kern="1200" cap="none" spc="27" normalizeH="0" baseline="0" noProof="0">
                <a:ln>
                  <a:noFill/>
                </a:ln>
                <a:solidFill>
                  <a:srgbClr val="11567C"/>
                </a:solidFill>
                <a:effectLst/>
                <a:uLnTx/>
                <a:uFillTx/>
                <a:latin typeface="Calibri"/>
                <a:ea typeface="+mn-ea"/>
                <a:cs typeface="Calibri"/>
              </a:rPr>
              <a:t> </a:t>
            </a:r>
            <a:r>
              <a:rPr kumimoji="0" sz="750" b="0" i="0" u="none" strike="noStrike" kern="1200" cap="none" spc="75" normalizeH="0" baseline="0" noProof="0">
                <a:ln>
                  <a:noFill/>
                </a:ln>
                <a:solidFill>
                  <a:srgbClr val="11567C"/>
                </a:solidFill>
                <a:effectLst/>
                <a:uLnTx/>
                <a:uFillTx/>
                <a:latin typeface="Calibri"/>
                <a:ea typeface="+mn-ea"/>
                <a:cs typeface="Calibri"/>
              </a:rPr>
              <a:t>DRAFT </a:t>
            </a:r>
            <a:r>
              <a:rPr kumimoji="0" sz="750" b="0" i="0" u="none" strike="noStrike" kern="1200" cap="none" spc="89" normalizeH="0" baseline="0" noProof="0">
                <a:ln>
                  <a:noFill/>
                </a:ln>
                <a:solidFill>
                  <a:srgbClr val="11567C"/>
                </a:solidFill>
                <a:effectLst/>
                <a:uLnTx/>
                <a:uFillTx/>
                <a:latin typeface="Calibri"/>
                <a:ea typeface="+mn-ea"/>
                <a:cs typeface="Calibri"/>
              </a:rPr>
              <a:t>REPORT</a:t>
            </a:r>
            <a:r>
              <a:rPr kumimoji="0" sz="750" b="0" i="0" u="none" strike="noStrike" kern="1200" cap="none" spc="7" normalizeH="0" baseline="0" noProof="0">
                <a:ln>
                  <a:noFill/>
                </a:ln>
                <a:solidFill>
                  <a:srgbClr val="11567C"/>
                </a:solidFill>
                <a:effectLst/>
                <a:uLnTx/>
                <a:uFillTx/>
                <a:latin typeface="Calibri"/>
                <a:ea typeface="+mn-ea"/>
                <a:cs typeface="Calibri"/>
              </a:rPr>
              <a:t> </a:t>
            </a:r>
            <a:r>
              <a:rPr kumimoji="0" sz="750" b="0" i="0" u="none" strike="noStrike" kern="1200" cap="none" spc="55" normalizeH="0" baseline="0" noProof="0">
                <a:ln>
                  <a:noFill/>
                </a:ln>
                <a:solidFill>
                  <a:srgbClr val="11567C"/>
                </a:solidFill>
                <a:effectLst/>
                <a:uLnTx/>
                <a:uFillTx/>
                <a:latin typeface="Calibri"/>
                <a:ea typeface="+mn-ea"/>
                <a:cs typeface="Calibri"/>
              </a:rPr>
              <a:t>AND </a:t>
            </a:r>
            <a:r>
              <a:rPr kumimoji="0" sz="750" b="0" i="0" u="none" strike="noStrike" kern="1200" cap="none" spc="61" normalizeH="0" baseline="0" noProof="0">
                <a:ln>
                  <a:noFill/>
                </a:ln>
                <a:solidFill>
                  <a:srgbClr val="11567C"/>
                </a:solidFill>
                <a:effectLst/>
                <a:uLnTx/>
                <a:uFillTx/>
                <a:latin typeface="Calibri"/>
                <a:ea typeface="+mn-ea"/>
                <a:cs typeface="Calibri"/>
              </a:rPr>
              <a:t>ALTERNATIVE</a:t>
            </a:r>
            <a:endParaRPr kumimoji="0" sz="750" b="0" i="0" u="none" strike="noStrike" kern="1200" cap="none" spc="0" normalizeH="0" baseline="0" noProof="0">
              <a:ln>
                <a:noFill/>
              </a:ln>
              <a:solidFill>
                <a:prstClr val="black"/>
              </a:solidFill>
              <a:effectLst/>
              <a:uLnTx/>
              <a:uFillTx/>
              <a:latin typeface="Calibri"/>
              <a:ea typeface="+mn-ea"/>
              <a:cs typeface="Calibri"/>
            </a:endParaRPr>
          </a:p>
        </p:txBody>
      </p:sp>
      <p:sp>
        <p:nvSpPr>
          <p:cNvPr id="50" name="object 41">
            <a:extLst>
              <a:ext uri="{FF2B5EF4-FFF2-40B4-BE49-F238E27FC236}">
                <a16:creationId xmlns:a16="http://schemas.microsoft.com/office/drawing/2014/main" id="{FC818C13-FDD1-D919-3FED-10708A765DAF}"/>
              </a:ext>
            </a:extLst>
          </p:cNvPr>
          <p:cNvSpPr txBox="1"/>
          <p:nvPr/>
        </p:nvSpPr>
        <p:spPr>
          <a:xfrm>
            <a:off x="8720304" y="5716436"/>
            <a:ext cx="434253" cy="237697"/>
          </a:xfrm>
          <a:prstGeom prst="rect">
            <a:avLst/>
          </a:prstGeom>
        </p:spPr>
        <p:txBody>
          <a:bodyPr vert="horz" wrap="square" lIns="0" tIns="8226"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28574" marR="3464" lvl="0" indent="-20348" algn="ctr" defTabSz="311719" rtl="0" eaLnBrk="1" fontAlgn="auto" latinLnBrk="0" hangingPunct="1">
              <a:lnSpc>
                <a:spcPct val="101299"/>
              </a:lnSpc>
              <a:spcBef>
                <a:spcPts val="65"/>
              </a:spcBef>
              <a:spcAft>
                <a:spcPts val="0"/>
              </a:spcAft>
              <a:buClrTx/>
              <a:buSzTx/>
              <a:buFontTx/>
              <a:buNone/>
              <a:tabLst/>
              <a:defRPr/>
            </a:pPr>
            <a:r>
              <a:rPr kumimoji="0" sz="750" b="0" i="0" u="none" strike="noStrike" kern="1200" cap="none" spc="65" normalizeH="0" baseline="0" noProof="0">
                <a:ln>
                  <a:noFill/>
                </a:ln>
                <a:solidFill>
                  <a:srgbClr val="11567C"/>
                </a:solidFill>
                <a:effectLst/>
                <a:uLnTx/>
                <a:uFillTx/>
                <a:latin typeface="Calibri"/>
                <a:ea typeface="+mn-ea"/>
                <a:cs typeface="Calibri"/>
              </a:rPr>
              <a:t>FINALIZE </a:t>
            </a:r>
            <a:r>
              <a:rPr kumimoji="0" sz="750" b="0" i="0" u="none" strike="noStrike" kern="1200" cap="none" spc="82" normalizeH="0" baseline="0" noProof="0">
                <a:ln>
                  <a:noFill/>
                </a:ln>
                <a:solidFill>
                  <a:srgbClr val="11567C"/>
                </a:solidFill>
                <a:effectLst/>
                <a:uLnTx/>
                <a:uFillTx/>
                <a:latin typeface="Calibri"/>
                <a:ea typeface="+mn-ea"/>
                <a:cs typeface="Calibri"/>
              </a:rPr>
              <a:t>REPORT</a:t>
            </a:r>
            <a:endParaRPr kumimoji="0" sz="750" b="0" i="0" u="none" strike="noStrike" kern="1200" cap="none" spc="0" normalizeH="0" baseline="0" noProof="0">
              <a:ln>
                <a:noFill/>
              </a:ln>
              <a:solidFill>
                <a:prstClr val="black"/>
              </a:solidFill>
              <a:effectLst/>
              <a:uLnTx/>
              <a:uFillTx/>
              <a:latin typeface="Calibri"/>
              <a:ea typeface="+mn-ea"/>
              <a:cs typeface="Calibri"/>
            </a:endParaRPr>
          </a:p>
        </p:txBody>
      </p:sp>
      <p:sp>
        <p:nvSpPr>
          <p:cNvPr id="51" name="object 43">
            <a:extLst>
              <a:ext uri="{FF2B5EF4-FFF2-40B4-BE49-F238E27FC236}">
                <a16:creationId xmlns:a16="http://schemas.microsoft.com/office/drawing/2014/main" id="{640601AB-5E9F-6EA6-F9C5-F9576BA51878}"/>
              </a:ext>
            </a:extLst>
          </p:cNvPr>
          <p:cNvSpPr txBox="1"/>
          <p:nvPr/>
        </p:nvSpPr>
        <p:spPr>
          <a:xfrm>
            <a:off x="9410595" y="5034300"/>
            <a:ext cx="697697" cy="364981"/>
          </a:xfrm>
          <a:prstGeom prst="rect">
            <a:avLst/>
          </a:prstGeom>
        </p:spPr>
        <p:txBody>
          <a:bodyPr vert="horz" wrap="square" lIns="0" tIns="8226"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3464" lvl="0" indent="2165" algn="ctr" defTabSz="311719" rtl="0" eaLnBrk="1" fontAlgn="auto" latinLnBrk="0" hangingPunct="1">
              <a:lnSpc>
                <a:spcPct val="101299"/>
              </a:lnSpc>
              <a:spcBef>
                <a:spcPts val="65"/>
              </a:spcBef>
              <a:spcAft>
                <a:spcPts val="0"/>
              </a:spcAft>
              <a:buClrTx/>
              <a:buSzTx/>
              <a:buFontTx/>
              <a:buNone/>
              <a:tabLst/>
              <a:defRPr/>
            </a:pPr>
            <a:r>
              <a:rPr kumimoji="0" sz="750" b="0" i="0" u="none" strike="noStrike" kern="1200" cap="none" spc="65" normalizeH="0" baseline="0" noProof="0">
                <a:ln>
                  <a:noFill/>
                </a:ln>
                <a:solidFill>
                  <a:srgbClr val="11567C"/>
                </a:solidFill>
                <a:effectLst/>
                <a:uLnTx/>
                <a:uFillTx/>
                <a:latin typeface="Calibri"/>
                <a:ea typeface="+mn-ea"/>
                <a:cs typeface="Calibri"/>
              </a:rPr>
              <a:t>FINAL </a:t>
            </a:r>
            <a:r>
              <a:rPr kumimoji="0" sz="750" b="0" i="0" u="none" strike="noStrike" kern="1200" cap="none" spc="58" normalizeH="0" baseline="0" noProof="0">
                <a:ln>
                  <a:noFill/>
                </a:ln>
                <a:solidFill>
                  <a:srgbClr val="11567C"/>
                </a:solidFill>
                <a:effectLst/>
                <a:uLnTx/>
                <a:uFillTx/>
                <a:latin typeface="Calibri"/>
                <a:ea typeface="+mn-ea"/>
                <a:cs typeface="Calibri"/>
              </a:rPr>
              <a:t>ENGINEERING </a:t>
            </a:r>
            <a:r>
              <a:rPr kumimoji="0" sz="750" b="0" i="0" u="none" strike="noStrike" kern="1200" cap="none" spc="61" normalizeH="0" baseline="0" noProof="0">
                <a:ln>
                  <a:noFill/>
                </a:ln>
                <a:solidFill>
                  <a:srgbClr val="11567C"/>
                </a:solidFill>
                <a:effectLst/>
                <a:uLnTx/>
                <a:uFillTx/>
                <a:latin typeface="Calibri"/>
                <a:ea typeface="+mn-ea"/>
                <a:cs typeface="Calibri"/>
              </a:rPr>
              <a:t>DESIGN</a:t>
            </a:r>
            <a:endParaRPr kumimoji="0" sz="750" b="0" i="0" u="none" strike="noStrike" kern="1200" cap="none" spc="0" normalizeH="0" baseline="0" noProof="0">
              <a:ln>
                <a:noFill/>
              </a:ln>
              <a:solidFill>
                <a:prstClr val="black"/>
              </a:solidFill>
              <a:effectLst/>
              <a:uLnTx/>
              <a:uFillTx/>
              <a:latin typeface="Calibri"/>
              <a:ea typeface="+mn-ea"/>
              <a:cs typeface="Calibri"/>
            </a:endParaRPr>
          </a:p>
        </p:txBody>
      </p:sp>
      <p:sp>
        <p:nvSpPr>
          <p:cNvPr id="52" name="object 45">
            <a:extLst>
              <a:ext uri="{FF2B5EF4-FFF2-40B4-BE49-F238E27FC236}">
                <a16:creationId xmlns:a16="http://schemas.microsoft.com/office/drawing/2014/main" id="{FB37FAC5-8F72-3BE5-3F43-A128210383FC}"/>
              </a:ext>
            </a:extLst>
          </p:cNvPr>
          <p:cNvSpPr txBox="1"/>
          <p:nvPr/>
        </p:nvSpPr>
        <p:spPr>
          <a:xfrm>
            <a:off x="10201342" y="5716436"/>
            <a:ext cx="755939" cy="125472"/>
          </a:xfrm>
          <a:prstGeom prst="rect">
            <a:avLst/>
          </a:prstGeom>
        </p:spPr>
        <p:txBody>
          <a:bodyPr vert="horz" wrap="square" lIns="0" tIns="9958"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0" lvl="0" indent="0" algn="ctr" defTabSz="311719" rtl="0" eaLnBrk="1" fontAlgn="auto" latinLnBrk="0" hangingPunct="1">
              <a:lnSpc>
                <a:spcPct val="100000"/>
              </a:lnSpc>
              <a:spcBef>
                <a:spcPts val="78"/>
              </a:spcBef>
              <a:spcAft>
                <a:spcPts val="0"/>
              </a:spcAft>
              <a:buClrTx/>
              <a:buSzTx/>
              <a:buFontTx/>
              <a:buNone/>
              <a:tabLst/>
              <a:defRPr/>
            </a:pPr>
            <a:r>
              <a:rPr kumimoji="0" sz="750" b="0" i="0" u="none" strike="noStrike" kern="1200" cap="none" spc="65" normalizeH="0" baseline="0" noProof="0">
                <a:ln>
                  <a:noFill/>
                </a:ln>
                <a:solidFill>
                  <a:srgbClr val="11567C"/>
                </a:solidFill>
                <a:effectLst/>
                <a:uLnTx/>
                <a:uFillTx/>
                <a:latin typeface="Calibri"/>
                <a:ea typeface="+mn-ea"/>
                <a:cs typeface="Calibri"/>
              </a:rPr>
              <a:t>CONSTRUCTION</a:t>
            </a:r>
            <a:endParaRPr kumimoji="0" sz="750" b="0" i="0" u="none" strike="noStrike" kern="1200" cap="none" spc="0" normalizeH="0" baseline="0" noProof="0">
              <a:ln>
                <a:noFill/>
              </a:ln>
              <a:solidFill>
                <a:prstClr val="black"/>
              </a:solidFill>
              <a:effectLst/>
              <a:uLnTx/>
              <a:uFillTx/>
              <a:latin typeface="Calibri"/>
              <a:ea typeface="+mn-ea"/>
              <a:cs typeface="Calibri"/>
            </a:endParaRPr>
          </a:p>
        </p:txBody>
      </p:sp>
      <p:sp>
        <p:nvSpPr>
          <p:cNvPr id="59" name="object 120">
            <a:extLst>
              <a:ext uri="{FF2B5EF4-FFF2-40B4-BE49-F238E27FC236}">
                <a16:creationId xmlns:a16="http://schemas.microsoft.com/office/drawing/2014/main" id="{C34EBACA-58E4-F26A-9D5C-0B4A4EC4273C}"/>
              </a:ext>
            </a:extLst>
          </p:cNvPr>
          <p:cNvSpPr txBox="1"/>
          <p:nvPr/>
        </p:nvSpPr>
        <p:spPr>
          <a:xfrm>
            <a:off x="1030432" y="5395279"/>
            <a:ext cx="3788281" cy="1145832"/>
          </a:xfrm>
          <a:prstGeom prst="rect">
            <a:avLst/>
          </a:prstGeom>
          <a:solidFill>
            <a:srgbClr val="11567C"/>
          </a:solidFill>
        </p:spPr>
        <p:txBody>
          <a:bodyPr vert="horz" wrap="square" lIns="0" tIns="62345" rIns="0" bIns="62345" rtlCol="0" anchor="t">
            <a:no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0527" marR="0" lvl="0" indent="0" algn="l" defTabSz="311719" rtl="0" eaLnBrk="1" fontAlgn="auto" latinLnBrk="0" hangingPunct="1">
              <a:lnSpc>
                <a:spcPct val="150000"/>
              </a:lnSpc>
              <a:spcBef>
                <a:spcPts val="316"/>
              </a:spcBef>
              <a:spcAft>
                <a:spcPts val="0"/>
              </a:spcAft>
              <a:buClrTx/>
              <a:buSzTx/>
              <a:buFontTx/>
              <a:buNone/>
              <a:tabLst/>
              <a:defRPr/>
            </a:pPr>
            <a:r>
              <a:rPr kumimoji="0" lang="en-US" sz="955" b="1" i="0" u="none" strike="noStrike" kern="1200" cap="none" spc="75" normalizeH="0" baseline="0" noProof="0">
                <a:ln>
                  <a:noFill/>
                </a:ln>
                <a:solidFill>
                  <a:srgbClr val="FFFFFF"/>
                </a:solidFill>
                <a:effectLst/>
                <a:uLnTx/>
                <a:uFillTx/>
                <a:latin typeface="Calibri"/>
                <a:ea typeface="+mn-ea"/>
                <a:cs typeface="Calibri"/>
              </a:rPr>
              <a:t>PROJECT</a:t>
            </a:r>
            <a:r>
              <a:rPr kumimoji="0" lang="en-US" sz="955" b="1" i="0" u="none" strike="noStrike" kern="1200" cap="none" spc="34" normalizeH="0" baseline="0" noProof="0">
                <a:ln>
                  <a:noFill/>
                </a:ln>
                <a:solidFill>
                  <a:srgbClr val="FFFFFF"/>
                </a:solidFill>
                <a:effectLst/>
                <a:uLnTx/>
                <a:uFillTx/>
                <a:latin typeface="Calibri"/>
                <a:ea typeface="+mn-ea"/>
                <a:cs typeface="Calibri"/>
              </a:rPr>
              <a:t> </a:t>
            </a:r>
            <a:r>
              <a:rPr kumimoji="0" lang="en-US" sz="955" b="1" i="0" u="none" strike="noStrike" kern="1200" cap="none" spc="68" normalizeH="0" baseline="0" noProof="0">
                <a:ln>
                  <a:noFill/>
                </a:ln>
                <a:solidFill>
                  <a:srgbClr val="FFFFFF"/>
                </a:solidFill>
                <a:effectLst/>
                <a:uLnTx/>
                <a:uFillTx/>
                <a:latin typeface="Calibri"/>
                <a:ea typeface="+mn-ea"/>
                <a:cs typeface="Calibri"/>
              </a:rPr>
              <a:t>STATUS</a:t>
            </a:r>
            <a:endParaRPr kumimoji="0" lang="en-US" sz="955" b="0" i="0" u="none" strike="noStrike" kern="1200" cap="none" spc="0" normalizeH="0" baseline="0" noProof="0">
              <a:ln>
                <a:noFill/>
              </a:ln>
              <a:solidFill>
                <a:prstClr val="black"/>
              </a:solidFill>
              <a:effectLst/>
              <a:uLnTx/>
              <a:uFillTx/>
              <a:latin typeface="Calibri"/>
              <a:ea typeface="+mn-ea"/>
              <a:cs typeface="Calibri"/>
            </a:endParaRPr>
          </a:p>
          <a:p>
            <a:pPr marL="236387" marR="439870" indent="-155859">
              <a:spcBef>
                <a:spcPts val="293"/>
              </a:spcBef>
              <a:buFontTx/>
              <a:buChar char="•"/>
              <a:tabLst>
                <a:tab pos="236387" algn="l"/>
                <a:tab pos="236820" algn="l"/>
              </a:tabLst>
              <a:defRPr/>
            </a:pPr>
            <a:r>
              <a:rPr lang="en-US" sz="955" b="1" spc="48">
                <a:solidFill>
                  <a:srgbClr val="FFFFFF"/>
                </a:solidFill>
                <a:latin typeface="Calibri"/>
                <a:cs typeface="Calibri"/>
              </a:rPr>
              <a:t>Project Implementation Report approved Jan 2025.</a:t>
            </a:r>
            <a:endParaRPr kumimoji="0" lang="en-US" sz="955" b="1" i="0" u="none" strike="noStrike" kern="1200" cap="none" spc="0" normalizeH="0" baseline="0" noProof="0">
              <a:ln>
                <a:noFill/>
              </a:ln>
              <a:solidFill>
                <a:prstClr val="black"/>
              </a:solidFill>
              <a:effectLst/>
              <a:uLnTx/>
              <a:uFillTx/>
              <a:latin typeface="Calibri"/>
              <a:ea typeface="+mn-ea"/>
              <a:cs typeface="Calibri"/>
            </a:endParaRPr>
          </a:p>
          <a:p>
            <a:pPr marL="236387" marR="439870" indent="-155859">
              <a:spcBef>
                <a:spcPts val="293"/>
              </a:spcBef>
              <a:buFontTx/>
              <a:buChar char="•"/>
              <a:tabLst>
                <a:tab pos="236387" algn="l"/>
                <a:tab pos="236820" algn="l"/>
              </a:tabLst>
              <a:defRPr/>
            </a:pPr>
            <a:r>
              <a:rPr lang="en-US" sz="955" b="1" spc="48">
                <a:solidFill>
                  <a:srgbClr val="8DC640"/>
                </a:solidFill>
                <a:latin typeface="Calibri"/>
                <a:ea typeface="Calibri"/>
                <a:cs typeface="Calibri"/>
              </a:rPr>
              <a:t>Design currently at 95%</a:t>
            </a:r>
            <a:endParaRPr kumimoji="0" lang="en-US" sz="955" b="1" i="0" u="none" strike="noStrike" kern="1200" cap="none" spc="0" normalizeH="0" baseline="0" noProof="0">
              <a:ln>
                <a:noFill/>
              </a:ln>
              <a:solidFill>
                <a:srgbClr val="8DC640"/>
              </a:solidFill>
              <a:effectLst/>
              <a:uLnTx/>
              <a:uFillTx/>
              <a:latin typeface="Calibri"/>
              <a:ea typeface="+mn-ea"/>
              <a:cs typeface="Calibri"/>
            </a:endParaRPr>
          </a:p>
        </p:txBody>
      </p:sp>
      <p:sp>
        <p:nvSpPr>
          <p:cNvPr id="61" name="TextBox 60">
            <a:extLst>
              <a:ext uri="{FF2B5EF4-FFF2-40B4-BE49-F238E27FC236}">
                <a16:creationId xmlns:a16="http://schemas.microsoft.com/office/drawing/2014/main" id="{8F892049-C8E5-9ECA-7DA5-9E70EB907055}"/>
              </a:ext>
            </a:extLst>
          </p:cNvPr>
          <p:cNvSpPr txBox="1"/>
          <p:nvPr/>
        </p:nvSpPr>
        <p:spPr>
          <a:xfrm>
            <a:off x="3675691" y="2963164"/>
            <a:ext cx="370878" cy="512000"/>
          </a:xfrm>
          <a:prstGeom prst="rect">
            <a:avLst/>
          </a:prstGeom>
          <a:noFill/>
        </p:spPr>
        <p:txBody>
          <a:bodyPr wrap="square">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51953" marR="0" lvl="0" indent="0" algn="l" defTabSz="311719" rtl="0" eaLnBrk="1" fontAlgn="auto" latinLnBrk="0" hangingPunct="1">
              <a:lnSpc>
                <a:spcPct val="100000"/>
              </a:lnSpc>
              <a:spcBef>
                <a:spcPts val="1251"/>
              </a:spcBef>
              <a:spcAft>
                <a:spcPts val="0"/>
              </a:spcAft>
              <a:buClrTx/>
              <a:buSzTx/>
              <a:buFontTx/>
              <a:buNone/>
              <a:tabLst/>
              <a:defRPr/>
            </a:pPr>
            <a:r>
              <a:rPr kumimoji="0" lang="en-US" sz="2727" b="1" i="0" u="none" strike="noStrike" kern="1200" cap="none" spc="286" normalizeH="0" baseline="0" noProof="0">
                <a:ln>
                  <a:noFill/>
                </a:ln>
                <a:solidFill>
                  <a:srgbClr val="11567C"/>
                </a:solidFill>
                <a:effectLst/>
                <a:uLnTx/>
                <a:uFillTx/>
                <a:latin typeface="Calibri"/>
                <a:ea typeface="+mn-ea"/>
                <a:cs typeface="Calibri"/>
              </a:rPr>
              <a:t>2</a:t>
            </a:r>
            <a:endParaRPr kumimoji="0" lang="en-US" sz="2727" b="0" i="0" u="none" strike="noStrike" kern="1200" cap="none" spc="0" normalizeH="0" baseline="0" noProof="0">
              <a:ln>
                <a:noFill/>
              </a:ln>
              <a:solidFill>
                <a:prstClr val="black"/>
              </a:solidFill>
              <a:effectLst/>
              <a:uLnTx/>
              <a:uFillTx/>
              <a:latin typeface="Calibri"/>
              <a:ea typeface="+mn-ea"/>
              <a:cs typeface="Calibri"/>
            </a:endParaRPr>
          </a:p>
        </p:txBody>
      </p:sp>
      <p:sp>
        <p:nvSpPr>
          <p:cNvPr id="63" name="object 11">
            <a:extLst>
              <a:ext uri="{FF2B5EF4-FFF2-40B4-BE49-F238E27FC236}">
                <a16:creationId xmlns:a16="http://schemas.microsoft.com/office/drawing/2014/main" id="{C49577D8-0CDD-6246-6517-1E7812C9EE34}"/>
              </a:ext>
            </a:extLst>
          </p:cNvPr>
          <p:cNvSpPr txBox="1"/>
          <p:nvPr/>
        </p:nvSpPr>
        <p:spPr>
          <a:xfrm>
            <a:off x="1850361" y="3175385"/>
            <a:ext cx="1258190" cy="538828"/>
          </a:xfrm>
          <a:prstGeom prst="rect">
            <a:avLst/>
          </a:prstGeom>
        </p:spPr>
        <p:txBody>
          <a:bodyPr vert="horz" wrap="square" lIns="0" tIns="8226"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3464" lvl="0" indent="0" algn="l" defTabSz="311719" rtl="0" eaLnBrk="1" fontAlgn="auto" latinLnBrk="0" hangingPunct="1">
              <a:lnSpc>
                <a:spcPct val="102299"/>
              </a:lnSpc>
              <a:spcBef>
                <a:spcPts val="65"/>
              </a:spcBef>
              <a:spcAft>
                <a:spcPts val="0"/>
              </a:spcAft>
              <a:buClrTx/>
              <a:buSzTx/>
              <a:buFontTx/>
              <a:buNone/>
              <a:tabLst/>
              <a:defRPr/>
            </a:pPr>
            <a:r>
              <a:rPr kumimoji="0" lang="en-US" sz="852" b="0" i="0" u="none" strike="noStrike" kern="1200" cap="none" spc="75" normalizeH="0" baseline="0" noProof="0">
                <a:ln>
                  <a:noFill/>
                </a:ln>
                <a:solidFill>
                  <a:srgbClr val="231F20"/>
                </a:solidFill>
                <a:effectLst/>
                <a:uLnTx/>
                <a:uFillTx/>
                <a:latin typeface="Calibri"/>
                <a:ea typeface="+mn-ea"/>
                <a:cs typeface="Calibri"/>
              </a:rPr>
              <a:t>Improve existing timber stand and plant trees to increase forest habitat</a:t>
            </a:r>
            <a:endParaRPr kumimoji="0" sz="852" b="0" i="0" u="none" strike="noStrike" kern="1200" cap="none" spc="0" normalizeH="0" baseline="0" noProof="0">
              <a:ln>
                <a:noFill/>
              </a:ln>
              <a:solidFill>
                <a:prstClr val="black"/>
              </a:solidFill>
              <a:effectLst/>
              <a:uLnTx/>
              <a:uFillTx/>
              <a:latin typeface="Calibri"/>
              <a:ea typeface="+mn-ea"/>
              <a:cs typeface="Calibri"/>
            </a:endParaRPr>
          </a:p>
        </p:txBody>
      </p:sp>
      <p:sp>
        <p:nvSpPr>
          <p:cNvPr id="65" name="object 11">
            <a:extLst>
              <a:ext uri="{FF2B5EF4-FFF2-40B4-BE49-F238E27FC236}">
                <a16:creationId xmlns:a16="http://schemas.microsoft.com/office/drawing/2014/main" id="{36C0A847-4394-4B52-FED7-9A5472C1699E}"/>
              </a:ext>
            </a:extLst>
          </p:cNvPr>
          <p:cNvSpPr txBox="1"/>
          <p:nvPr/>
        </p:nvSpPr>
        <p:spPr>
          <a:xfrm>
            <a:off x="4155114" y="3148578"/>
            <a:ext cx="1691954" cy="538828"/>
          </a:xfrm>
          <a:prstGeom prst="rect">
            <a:avLst/>
          </a:prstGeom>
        </p:spPr>
        <p:txBody>
          <a:bodyPr vert="horz" wrap="square" lIns="0" tIns="8226"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3464" lvl="0" indent="0" algn="l" defTabSz="311719" rtl="0" eaLnBrk="1" fontAlgn="auto" latinLnBrk="0" hangingPunct="1">
              <a:lnSpc>
                <a:spcPct val="102299"/>
              </a:lnSpc>
              <a:spcBef>
                <a:spcPts val="65"/>
              </a:spcBef>
              <a:spcAft>
                <a:spcPts val="0"/>
              </a:spcAft>
              <a:buClrTx/>
              <a:buSzTx/>
              <a:buFontTx/>
              <a:buNone/>
              <a:tabLst/>
              <a:defRPr/>
            </a:pPr>
            <a:r>
              <a:rPr kumimoji="0" lang="en-US" sz="852" b="0" i="0" u="none" strike="noStrike" kern="1200" cap="none" spc="75" normalizeH="0" baseline="0" noProof="0">
                <a:ln>
                  <a:noFill/>
                </a:ln>
                <a:solidFill>
                  <a:srgbClr val="231F20"/>
                </a:solidFill>
                <a:effectLst/>
                <a:uLnTx/>
                <a:uFillTx/>
                <a:latin typeface="Calibri"/>
                <a:ea typeface="+mn-ea"/>
                <a:cs typeface="Calibri"/>
              </a:rPr>
              <a:t>Construct riffle structures to improve bed stability and provide habitat for aquatic species</a:t>
            </a:r>
            <a:endParaRPr kumimoji="0" sz="852" b="0" i="0" u="none" strike="noStrike" kern="1200" cap="none" spc="0" normalizeH="0" baseline="0" noProof="0">
              <a:ln>
                <a:noFill/>
              </a:ln>
              <a:solidFill>
                <a:prstClr val="black"/>
              </a:solidFill>
              <a:effectLst/>
              <a:uLnTx/>
              <a:uFillTx/>
              <a:latin typeface="Calibri"/>
              <a:ea typeface="+mn-ea"/>
              <a:cs typeface="Calibri"/>
            </a:endParaRPr>
          </a:p>
        </p:txBody>
      </p:sp>
      <p:sp>
        <p:nvSpPr>
          <p:cNvPr id="66" name="object 11">
            <a:extLst>
              <a:ext uri="{FF2B5EF4-FFF2-40B4-BE49-F238E27FC236}">
                <a16:creationId xmlns:a16="http://schemas.microsoft.com/office/drawing/2014/main" id="{85C53F29-C690-6176-36C1-BA2982C3B3FA}"/>
              </a:ext>
            </a:extLst>
          </p:cNvPr>
          <p:cNvSpPr txBox="1"/>
          <p:nvPr/>
        </p:nvSpPr>
        <p:spPr>
          <a:xfrm>
            <a:off x="1827163" y="4194595"/>
            <a:ext cx="1269158" cy="538828"/>
          </a:xfrm>
          <a:prstGeom prst="rect">
            <a:avLst/>
          </a:prstGeom>
        </p:spPr>
        <p:txBody>
          <a:bodyPr vert="horz" wrap="square" lIns="0" tIns="8226"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3464" lvl="0" indent="0" algn="l" defTabSz="311719" rtl="0" eaLnBrk="1" fontAlgn="auto" latinLnBrk="0" hangingPunct="1">
              <a:lnSpc>
                <a:spcPct val="102299"/>
              </a:lnSpc>
              <a:spcBef>
                <a:spcPts val="65"/>
              </a:spcBef>
              <a:spcAft>
                <a:spcPts val="0"/>
              </a:spcAft>
              <a:buClrTx/>
              <a:buSzTx/>
              <a:buFontTx/>
              <a:buNone/>
              <a:tabLst/>
              <a:defRPr/>
            </a:pPr>
            <a:r>
              <a:rPr kumimoji="0" lang="en-US" sz="852" b="0" i="0" u="none" strike="noStrike" kern="1200" cap="none" spc="75" normalizeH="0" baseline="0" noProof="0">
                <a:ln>
                  <a:noFill/>
                </a:ln>
                <a:solidFill>
                  <a:srgbClr val="231F20"/>
                </a:solidFill>
                <a:effectLst/>
                <a:uLnTx/>
                <a:uFillTx/>
                <a:latin typeface="Calibri"/>
                <a:ea typeface="+mn-ea"/>
                <a:cs typeface="Calibri"/>
              </a:rPr>
              <a:t>Excavate backwater areas and sloughs to improve the diversity of aquatic vegetation</a:t>
            </a:r>
            <a:endParaRPr kumimoji="0" sz="852" b="0" i="0" u="none" strike="noStrike" kern="1200" cap="none" spc="0" normalizeH="0" baseline="0" noProof="0">
              <a:ln>
                <a:noFill/>
              </a:ln>
              <a:solidFill>
                <a:prstClr val="black"/>
              </a:solidFill>
              <a:effectLst/>
              <a:uLnTx/>
              <a:uFillTx/>
              <a:latin typeface="Calibri"/>
              <a:ea typeface="+mn-ea"/>
              <a:cs typeface="Calibri"/>
            </a:endParaRPr>
          </a:p>
        </p:txBody>
      </p:sp>
      <p:sp>
        <p:nvSpPr>
          <p:cNvPr id="67" name="Rectangle 66">
            <a:extLst>
              <a:ext uri="{FF2B5EF4-FFF2-40B4-BE49-F238E27FC236}">
                <a16:creationId xmlns:a16="http://schemas.microsoft.com/office/drawing/2014/main" id="{A61BF746-E44C-9651-3110-C85EFA895FF8}"/>
              </a:ext>
            </a:extLst>
          </p:cNvPr>
          <p:cNvSpPr>
            <a:spLocks noGrp="1" noRot="1" noMove="1" noResize="1" noEditPoints="1" noAdjustHandles="1" noChangeArrowheads="1" noChangeShapeType="1"/>
          </p:cNvSpPr>
          <p:nvPr/>
        </p:nvSpPr>
        <p:spPr>
          <a:xfrm>
            <a:off x="906857" y="6532057"/>
            <a:ext cx="4033261" cy="3264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ctr" defTabSz="311719" rtl="0" eaLnBrk="1" fontAlgn="auto" latinLnBrk="0" hangingPunct="1">
              <a:lnSpc>
                <a:spcPct val="100000"/>
              </a:lnSpc>
              <a:spcBef>
                <a:spcPts val="0"/>
              </a:spcBef>
              <a:spcAft>
                <a:spcPts val="0"/>
              </a:spcAft>
              <a:buClrTx/>
              <a:buSzTx/>
              <a:buFontTx/>
              <a:buNone/>
              <a:tabLst/>
              <a:defRPr/>
            </a:pPr>
            <a:r>
              <a:rPr kumimoji="0" lang="en-US" sz="750" b="1" i="0" u="none" strike="noStrike" kern="1200" cap="none" spc="0" normalizeH="0" baseline="0" noProof="0">
                <a:ln>
                  <a:noFill/>
                </a:ln>
                <a:solidFill>
                  <a:srgbClr val="11567C"/>
                </a:solidFill>
                <a:effectLst/>
                <a:uLnTx/>
                <a:uFillTx/>
                <a:latin typeface="Calibri"/>
                <a:ea typeface="+mn-ea"/>
                <a:cs typeface="+mn-cs"/>
                <a:hlinkClick r:id="rId11"/>
              </a:rPr>
              <a:t>https://www.mvr.usace.army.mil/NESP/Ecosystem-Restoration/</a:t>
            </a:r>
            <a:r>
              <a:rPr kumimoji="0" lang="en-US" sz="750" b="1" i="0" u="none" strike="noStrike" kern="1200" cap="none" spc="0" normalizeH="0" baseline="0" noProof="0">
                <a:ln>
                  <a:noFill/>
                </a:ln>
                <a:solidFill>
                  <a:srgbClr val="11567C"/>
                </a:solidFill>
                <a:effectLst/>
                <a:uLnTx/>
                <a:uFillTx/>
                <a:latin typeface="Calibri"/>
                <a:ea typeface="+mn-ea"/>
                <a:cs typeface="+mn-cs"/>
              </a:rPr>
              <a:t>   </a:t>
            </a:r>
          </a:p>
        </p:txBody>
      </p:sp>
      <p:sp>
        <p:nvSpPr>
          <p:cNvPr id="68" name="object 2">
            <a:extLst>
              <a:ext uri="{FF2B5EF4-FFF2-40B4-BE49-F238E27FC236}">
                <a16:creationId xmlns:a16="http://schemas.microsoft.com/office/drawing/2014/main" id="{D820A0B9-552C-94AE-B89D-FFCE55A11016}"/>
              </a:ext>
            </a:extLst>
          </p:cNvPr>
          <p:cNvSpPr txBox="1">
            <a:spLocks noGrp="1" noRot="1" noMove="1" noResize="1" noEditPoints="1" noAdjustHandles="1" noChangeArrowheads="1" noChangeShapeType="1"/>
          </p:cNvSpPr>
          <p:nvPr/>
        </p:nvSpPr>
        <p:spPr>
          <a:xfrm>
            <a:off x="5046183" y="6197134"/>
            <a:ext cx="1536047" cy="155637"/>
          </a:xfrm>
          <a:prstGeom prst="rect">
            <a:avLst/>
          </a:prstGeom>
        </p:spPr>
        <p:txBody>
          <a:bodyPr vert="horz" wrap="square" lIns="0" tIns="8659"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0" lvl="0" indent="0" algn="l" defTabSz="311719" rtl="0" eaLnBrk="1" fontAlgn="auto" latinLnBrk="0" hangingPunct="1">
              <a:lnSpc>
                <a:spcPct val="100000"/>
              </a:lnSpc>
              <a:spcBef>
                <a:spcPts val="68"/>
              </a:spcBef>
              <a:spcAft>
                <a:spcPts val="0"/>
              </a:spcAft>
              <a:buClrTx/>
              <a:buSzTx/>
              <a:buFontTx/>
              <a:buNone/>
              <a:tabLst/>
              <a:defRPr/>
            </a:pPr>
            <a:r>
              <a:rPr kumimoji="0" sz="955" b="1" i="0" u="none" strike="noStrike" kern="1200" cap="none" spc="95" normalizeH="0" baseline="0" noProof="0">
                <a:ln>
                  <a:noFill/>
                </a:ln>
                <a:solidFill>
                  <a:srgbClr val="556162"/>
                </a:solidFill>
                <a:effectLst/>
                <a:uLnTx/>
                <a:uFillTx/>
                <a:latin typeface="Calibri"/>
                <a:ea typeface="+mn-ea"/>
                <a:cs typeface="Calibri"/>
              </a:rPr>
              <a:t>P</a:t>
            </a:r>
            <a:r>
              <a:rPr kumimoji="0" lang="en-US" sz="955" b="1" i="0" u="none" strike="noStrike" kern="1200" cap="none" spc="95" normalizeH="0" baseline="0" noProof="0">
                <a:ln>
                  <a:noFill/>
                </a:ln>
                <a:solidFill>
                  <a:srgbClr val="556162"/>
                </a:solidFill>
                <a:effectLst/>
                <a:uLnTx/>
                <a:uFillTx/>
                <a:latin typeface="Calibri"/>
                <a:ea typeface="+mn-ea"/>
                <a:cs typeface="Calibri"/>
              </a:rPr>
              <a:t>ROGRAM P</a:t>
            </a:r>
            <a:r>
              <a:rPr kumimoji="0" sz="955" b="1" i="0" u="none" strike="noStrike" kern="1200" cap="none" spc="95" normalizeH="0" baseline="0" noProof="0">
                <a:ln>
                  <a:noFill/>
                </a:ln>
                <a:solidFill>
                  <a:srgbClr val="556162"/>
                </a:solidFill>
                <a:effectLst/>
                <a:uLnTx/>
                <a:uFillTx/>
                <a:latin typeface="Calibri"/>
                <a:ea typeface="+mn-ea"/>
                <a:cs typeface="Calibri"/>
              </a:rPr>
              <a:t>ARTNERS</a:t>
            </a:r>
            <a:endParaRPr kumimoji="0" sz="955" b="0" i="0" u="none" strike="noStrike" kern="1200" cap="none" spc="0" normalizeH="0" baseline="0" noProof="0">
              <a:ln>
                <a:noFill/>
              </a:ln>
              <a:solidFill>
                <a:prstClr val="black"/>
              </a:solidFill>
              <a:effectLst/>
              <a:uLnTx/>
              <a:uFillTx/>
              <a:latin typeface="Calibri"/>
              <a:ea typeface="+mn-ea"/>
              <a:cs typeface="Calibri"/>
            </a:endParaRPr>
          </a:p>
        </p:txBody>
      </p:sp>
      <p:pic>
        <p:nvPicPr>
          <p:cNvPr id="69" name="object 3">
            <a:extLst>
              <a:ext uri="{FF2B5EF4-FFF2-40B4-BE49-F238E27FC236}">
                <a16:creationId xmlns:a16="http://schemas.microsoft.com/office/drawing/2014/main" id="{539AE7C1-DA63-4703-4433-9595092CAC0A}"/>
              </a:ext>
            </a:extLst>
          </p:cNvPr>
          <p:cNvPicPr>
            <a:picLocks noGrp="1" noRot="1" noMove="1" noResize="1" noEditPoints="1" noAdjustHandles="1" noChangeArrowheads="1" noChangeShapeType="1" noCrop="1"/>
          </p:cNvPicPr>
          <p:nvPr/>
        </p:nvPicPr>
        <p:blipFill>
          <a:blip r:embed="rId12" cstate="print"/>
          <a:stretch>
            <a:fillRect/>
          </a:stretch>
        </p:blipFill>
        <p:spPr>
          <a:xfrm>
            <a:off x="6769973" y="6276682"/>
            <a:ext cx="339350" cy="405245"/>
          </a:xfrm>
          <a:prstGeom prst="rect">
            <a:avLst/>
          </a:prstGeom>
        </p:spPr>
      </p:pic>
      <p:pic>
        <p:nvPicPr>
          <p:cNvPr id="71" name="object 5">
            <a:extLst>
              <a:ext uri="{FF2B5EF4-FFF2-40B4-BE49-F238E27FC236}">
                <a16:creationId xmlns:a16="http://schemas.microsoft.com/office/drawing/2014/main" id="{DBE7FE0F-1F2F-265C-F3BE-E111803F948E}"/>
              </a:ext>
            </a:extLst>
          </p:cNvPr>
          <p:cNvPicPr>
            <a:picLocks noGrp="1" noRot="1" noMove="1" noResize="1" noEditPoints="1" noAdjustHandles="1" noChangeArrowheads="1" noChangeShapeType="1" noCrop="1"/>
          </p:cNvPicPr>
          <p:nvPr/>
        </p:nvPicPr>
        <p:blipFill>
          <a:blip r:embed="rId13" cstate="print"/>
          <a:stretch>
            <a:fillRect/>
          </a:stretch>
        </p:blipFill>
        <p:spPr>
          <a:xfrm>
            <a:off x="8713024" y="6327764"/>
            <a:ext cx="506868" cy="354162"/>
          </a:xfrm>
          <a:prstGeom prst="rect">
            <a:avLst/>
          </a:prstGeom>
        </p:spPr>
      </p:pic>
      <p:pic>
        <p:nvPicPr>
          <p:cNvPr id="72" name="object 6">
            <a:extLst>
              <a:ext uri="{FF2B5EF4-FFF2-40B4-BE49-F238E27FC236}">
                <a16:creationId xmlns:a16="http://schemas.microsoft.com/office/drawing/2014/main" id="{22FC2D9D-71E6-5BCE-4058-6F94405C8F3E}"/>
              </a:ext>
            </a:extLst>
          </p:cNvPr>
          <p:cNvPicPr>
            <a:picLocks noGrp="1" noRot="1" noMove="1" noResize="1" noEditPoints="1" noAdjustHandles="1" noChangeArrowheads="1" noChangeShapeType="1" noCrop="1"/>
          </p:cNvPicPr>
          <p:nvPr/>
        </p:nvPicPr>
        <p:blipFill>
          <a:blip r:embed="rId14" cstate="print"/>
          <a:stretch>
            <a:fillRect/>
          </a:stretch>
        </p:blipFill>
        <p:spPr>
          <a:xfrm>
            <a:off x="5063272" y="6432545"/>
            <a:ext cx="623455" cy="249382"/>
          </a:xfrm>
          <a:prstGeom prst="rect">
            <a:avLst/>
          </a:prstGeom>
        </p:spPr>
      </p:pic>
      <p:grpSp>
        <p:nvGrpSpPr>
          <p:cNvPr id="73" name="object 7">
            <a:extLst>
              <a:ext uri="{FF2B5EF4-FFF2-40B4-BE49-F238E27FC236}">
                <a16:creationId xmlns:a16="http://schemas.microsoft.com/office/drawing/2014/main" id="{8A297DE4-702E-5FDF-D3D1-F1BEE1D1BC2A}"/>
              </a:ext>
            </a:extLst>
          </p:cNvPr>
          <p:cNvGrpSpPr>
            <a:grpSpLocks noGrp="1" noUngrp="1" noRot="1" noMove="1" noResize="1"/>
          </p:cNvGrpSpPr>
          <p:nvPr/>
        </p:nvGrpSpPr>
        <p:grpSpPr>
          <a:xfrm>
            <a:off x="5829407" y="6430380"/>
            <a:ext cx="781483" cy="251547"/>
            <a:chOff x="1418767" y="9352648"/>
            <a:chExt cx="1146175" cy="368935"/>
          </a:xfrm>
        </p:grpSpPr>
        <p:pic>
          <p:nvPicPr>
            <p:cNvPr id="74" name="object 8">
              <a:extLst>
                <a:ext uri="{FF2B5EF4-FFF2-40B4-BE49-F238E27FC236}">
                  <a16:creationId xmlns:a16="http://schemas.microsoft.com/office/drawing/2014/main" id="{EB81CB33-2BA8-E02A-5BDB-352ABC27BE14}"/>
                </a:ext>
              </a:extLst>
            </p:cNvPr>
            <p:cNvPicPr>
              <a:picLocks noGrp="1" noRot="1" noMove="1" noResize="1" noEditPoints="1" noAdjustHandles="1" noChangeArrowheads="1" noChangeShapeType="1" noCrop="1"/>
            </p:cNvPicPr>
            <p:nvPr/>
          </p:nvPicPr>
          <p:blipFill>
            <a:blip r:embed="rId15" cstate="print"/>
            <a:stretch>
              <a:fillRect/>
            </a:stretch>
          </p:blipFill>
          <p:spPr>
            <a:xfrm>
              <a:off x="1444671" y="9378418"/>
              <a:ext cx="1094361" cy="314372"/>
            </a:xfrm>
            <a:prstGeom prst="rect">
              <a:avLst/>
            </a:prstGeom>
          </p:spPr>
        </p:pic>
        <p:sp>
          <p:nvSpPr>
            <p:cNvPr id="75" name="object 9">
              <a:extLst>
                <a:ext uri="{FF2B5EF4-FFF2-40B4-BE49-F238E27FC236}">
                  <a16:creationId xmlns:a16="http://schemas.microsoft.com/office/drawing/2014/main" id="{2B1A7517-A8C6-F822-1AE0-56C093B57B8E}"/>
                </a:ext>
              </a:extLst>
            </p:cNvPr>
            <p:cNvSpPr>
              <a:spLocks noGrp="1" noRot="1" noMove="1" noResize="1" noEditPoints="1" noAdjustHandles="1" noChangeArrowheads="1" noChangeShapeType="1"/>
            </p:cNvSpPr>
            <p:nvPr/>
          </p:nvSpPr>
          <p:spPr>
            <a:xfrm>
              <a:off x="1420355" y="9354236"/>
              <a:ext cx="1143000" cy="365760"/>
            </a:xfrm>
            <a:custGeom>
              <a:avLst/>
              <a:gdLst/>
              <a:ahLst/>
              <a:cxnLst/>
              <a:rect l="l" t="t" r="r" b="b"/>
              <a:pathLst>
                <a:path w="1143000" h="365759">
                  <a:moveTo>
                    <a:pt x="0" y="365760"/>
                  </a:moveTo>
                  <a:lnTo>
                    <a:pt x="1143000" y="365760"/>
                  </a:lnTo>
                  <a:lnTo>
                    <a:pt x="1143000" y="0"/>
                  </a:lnTo>
                  <a:lnTo>
                    <a:pt x="0" y="0"/>
                  </a:lnTo>
                  <a:lnTo>
                    <a:pt x="0" y="365760"/>
                  </a:lnTo>
                  <a:close/>
                </a:path>
              </a:pathLst>
            </a:custGeom>
            <a:ln w="3175">
              <a:solidFill>
                <a:srgbClr val="231F20"/>
              </a:solidFill>
            </a:ln>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76" name="object 10">
            <a:extLst>
              <a:ext uri="{FF2B5EF4-FFF2-40B4-BE49-F238E27FC236}">
                <a16:creationId xmlns:a16="http://schemas.microsoft.com/office/drawing/2014/main" id="{BDB115BC-743D-302C-98D5-398990F6E750}"/>
              </a:ext>
            </a:extLst>
          </p:cNvPr>
          <p:cNvGrpSpPr>
            <a:grpSpLocks noGrp="1" noUngrp="1" noRot="1" noMove="1" noResize="1"/>
          </p:cNvGrpSpPr>
          <p:nvPr/>
        </p:nvGrpSpPr>
        <p:grpSpPr>
          <a:xfrm>
            <a:off x="10771935" y="6214336"/>
            <a:ext cx="260206" cy="467591"/>
            <a:chOff x="8066227" y="9035783"/>
            <a:chExt cx="381635" cy="685800"/>
          </a:xfrm>
        </p:grpSpPr>
        <p:pic>
          <p:nvPicPr>
            <p:cNvPr id="77" name="object 11">
              <a:extLst>
                <a:ext uri="{FF2B5EF4-FFF2-40B4-BE49-F238E27FC236}">
                  <a16:creationId xmlns:a16="http://schemas.microsoft.com/office/drawing/2014/main" id="{0C55186B-C3DF-DFF8-B82D-5CBF323EC5E6}"/>
                </a:ext>
              </a:extLst>
            </p:cNvPr>
            <p:cNvPicPr>
              <a:picLocks noGrp="1" noRot="1" noMove="1" noResize="1" noEditPoints="1" noAdjustHandles="1" noChangeArrowheads="1" noChangeShapeType="1" noCrop="1"/>
            </p:cNvPicPr>
            <p:nvPr/>
          </p:nvPicPr>
          <p:blipFill>
            <a:blip r:embed="rId16" cstate="print"/>
            <a:stretch>
              <a:fillRect/>
            </a:stretch>
          </p:blipFill>
          <p:spPr>
            <a:xfrm>
              <a:off x="8079146" y="9037763"/>
              <a:ext cx="360173" cy="677308"/>
            </a:xfrm>
            <a:prstGeom prst="rect">
              <a:avLst/>
            </a:prstGeom>
          </p:spPr>
        </p:pic>
        <p:sp>
          <p:nvSpPr>
            <p:cNvPr id="78" name="object 12">
              <a:extLst>
                <a:ext uri="{FF2B5EF4-FFF2-40B4-BE49-F238E27FC236}">
                  <a16:creationId xmlns:a16="http://schemas.microsoft.com/office/drawing/2014/main" id="{5CD44610-47D3-66AD-43D8-49ACA555D057}"/>
                </a:ext>
              </a:extLst>
            </p:cNvPr>
            <p:cNvSpPr>
              <a:spLocks noGrp="1" noRot="1" noMove="1" noResize="1" noEditPoints="1" noAdjustHandles="1" noChangeArrowheads="1" noChangeShapeType="1"/>
            </p:cNvSpPr>
            <p:nvPr/>
          </p:nvSpPr>
          <p:spPr>
            <a:xfrm>
              <a:off x="8067814" y="9037370"/>
              <a:ext cx="378460" cy="682625"/>
            </a:xfrm>
            <a:custGeom>
              <a:avLst/>
              <a:gdLst/>
              <a:ahLst/>
              <a:cxnLst/>
              <a:rect l="l" t="t" r="r" b="b"/>
              <a:pathLst>
                <a:path w="378459" h="682625">
                  <a:moveTo>
                    <a:pt x="0" y="682624"/>
                  </a:moveTo>
                  <a:lnTo>
                    <a:pt x="378294" y="682624"/>
                  </a:lnTo>
                  <a:lnTo>
                    <a:pt x="378294" y="0"/>
                  </a:lnTo>
                  <a:lnTo>
                    <a:pt x="0" y="0"/>
                  </a:lnTo>
                  <a:lnTo>
                    <a:pt x="0" y="682624"/>
                  </a:lnTo>
                  <a:close/>
                </a:path>
              </a:pathLst>
            </a:custGeom>
            <a:ln w="3175">
              <a:solidFill>
                <a:srgbClr val="231F20"/>
              </a:solidFill>
            </a:ln>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79" name="object 13">
            <a:extLst>
              <a:ext uri="{FF2B5EF4-FFF2-40B4-BE49-F238E27FC236}">
                <a16:creationId xmlns:a16="http://schemas.microsoft.com/office/drawing/2014/main" id="{1CE457A0-7280-ED03-3048-6E671F39D941}"/>
              </a:ext>
            </a:extLst>
          </p:cNvPr>
          <p:cNvGrpSpPr>
            <a:grpSpLocks noGrp="1" noUngrp="1" noRot="1" noMove="1" noResize="1"/>
          </p:cNvGrpSpPr>
          <p:nvPr/>
        </p:nvGrpSpPr>
        <p:grpSpPr>
          <a:xfrm>
            <a:off x="7294016" y="6558535"/>
            <a:ext cx="290512" cy="123392"/>
            <a:chOff x="3374349" y="9536405"/>
            <a:chExt cx="426084" cy="180975"/>
          </a:xfrm>
        </p:grpSpPr>
        <p:pic>
          <p:nvPicPr>
            <p:cNvPr id="80" name="object 14">
              <a:extLst>
                <a:ext uri="{FF2B5EF4-FFF2-40B4-BE49-F238E27FC236}">
                  <a16:creationId xmlns:a16="http://schemas.microsoft.com/office/drawing/2014/main" id="{75790863-5DC4-1A7F-7FDE-7A9FB24BE2BC}"/>
                </a:ext>
              </a:extLst>
            </p:cNvPr>
            <p:cNvPicPr>
              <a:picLocks noGrp="1" noRot="1" noMove="1" noResize="1" noEditPoints="1" noAdjustHandles="1" noChangeArrowheads="1" noChangeShapeType="1" noCrop="1"/>
            </p:cNvPicPr>
            <p:nvPr/>
          </p:nvPicPr>
          <p:blipFill>
            <a:blip r:embed="rId17" cstate="print"/>
            <a:stretch>
              <a:fillRect/>
            </a:stretch>
          </p:blipFill>
          <p:spPr>
            <a:xfrm>
              <a:off x="3668186" y="9536405"/>
              <a:ext cx="131889" cy="180416"/>
            </a:xfrm>
            <a:prstGeom prst="rect">
              <a:avLst/>
            </a:prstGeom>
          </p:spPr>
        </p:pic>
        <p:sp>
          <p:nvSpPr>
            <p:cNvPr id="81" name="object 15">
              <a:extLst>
                <a:ext uri="{FF2B5EF4-FFF2-40B4-BE49-F238E27FC236}">
                  <a16:creationId xmlns:a16="http://schemas.microsoft.com/office/drawing/2014/main" id="{5CADFA3E-1DCB-06F7-6037-24D0B841E122}"/>
                </a:ext>
              </a:extLst>
            </p:cNvPr>
            <p:cNvSpPr>
              <a:spLocks noGrp="1" noRot="1" noMove="1" noResize="1" noEditPoints="1" noAdjustHandles="1" noChangeArrowheads="1" noChangeShapeType="1"/>
            </p:cNvSpPr>
            <p:nvPr/>
          </p:nvSpPr>
          <p:spPr>
            <a:xfrm>
              <a:off x="3374349" y="9536405"/>
              <a:ext cx="303530" cy="180975"/>
            </a:xfrm>
            <a:custGeom>
              <a:avLst/>
              <a:gdLst/>
              <a:ahLst/>
              <a:cxnLst/>
              <a:rect l="l" t="t" r="r" b="b"/>
              <a:pathLst>
                <a:path w="303529" h="180975">
                  <a:moveTo>
                    <a:pt x="221500" y="0"/>
                  </a:moveTo>
                  <a:lnTo>
                    <a:pt x="200876" y="2763"/>
                  </a:lnTo>
                  <a:lnTo>
                    <a:pt x="183767" y="9602"/>
                  </a:lnTo>
                  <a:lnTo>
                    <a:pt x="170342" y="18339"/>
                  </a:lnTo>
                  <a:lnTo>
                    <a:pt x="160769" y="26797"/>
                  </a:lnTo>
                  <a:lnTo>
                    <a:pt x="148560" y="15200"/>
                  </a:lnTo>
                  <a:lnTo>
                    <a:pt x="135237" y="6811"/>
                  </a:lnTo>
                  <a:lnTo>
                    <a:pt x="120241" y="1717"/>
                  </a:lnTo>
                  <a:lnTo>
                    <a:pt x="103009" y="0"/>
                  </a:lnTo>
                  <a:lnTo>
                    <a:pt x="83323" y="2646"/>
                  </a:lnTo>
                  <a:lnTo>
                    <a:pt x="66763" y="9339"/>
                  </a:lnTo>
                  <a:lnTo>
                    <a:pt x="53442" y="18211"/>
                  </a:lnTo>
                  <a:lnTo>
                    <a:pt x="43472" y="27393"/>
                  </a:lnTo>
                  <a:lnTo>
                    <a:pt x="34836" y="6553"/>
                  </a:lnTo>
                  <a:lnTo>
                    <a:pt x="31559" y="4470"/>
                  </a:lnTo>
                  <a:lnTo>
                    <a:pt x="3568" y="4470"/>
                  </a:lnTo>
                  <a:lnTo>
                    <a:pt x="0" y="8039"/>
                  </a:lnTo>
                  <a:lnTo>
                    <a:pt x="0" y="12801"/>
                  </a:lnTo>
                  <a:lnTo>
                    <a:pt x="0" y="176834"/>
                  </a:lnTo>
                  <a:lnTo>
                    <a:pt x="3568" y="180708"/>
                  </a:lnTo>
                  <a:lnTo>
                    <a:pt x="59245" y="180708"/>
                  </a:lnTo>
                  <a:lnTo>
                    <a:pt x="63119" y="176834"/>
                  </a:lnTo>
                  <a:lnTo>
                    <a:pt x="63119" y="87820"/>
                  </a:lnTo>
                  <a:lnTo>
                    <a:pt x="65486" y="75320"/>
                  </a:lnTo>
                  <a:lnTo>
                    <a:pt x="72013" y="65528"/>
                  </a:lnTo>
                  <a:lnTo>
                    <a:pt x="81833" y="59141"/>
                  </a:lnTo>
                  <a:lnTo>
                    <a:pt x="94081" y="56857"/>
                  </a:lnTo>
                  <a:lnTo>
                    <a:pt x="106696" y="59551"/>
                  </a:lnTo>
                  <a:lnTo>
                    <a:pt x="115292" y="66794"/>
                  </a:lnTo>
                  <a:lnTo>
                    <a:pt x="120204" y="77330"/>
                  </a:lnTo>
                  <a:lnTo>
                    <a:pt x="121767" y="89903"/>
                  </a:lnTo>
                  <a:lnTo>
                    <a:pt x="121767" y="176834"/>
                  </a:lnTo>
                  <a:lnTo>
                    <a:pt x="125336" y="180708"/>
                  </a:lnTo>
                  <a:lnTo>
                    <a:pt x="177139" y="180708"/>
                  </a:lnTo>
                  <a:lnTo>
                    <a:pt x="180708" y="176834"/>
                  </a:lnTo>
                  <a:lnTo>
                    <a:pt x="180708" y="86931"/>
                  </a:lnTo>
                  <a:lnTo>
                    <a:pt x="183136" y="74945"/>
                  </a:lnTo>
                  <a:lnTo>
                    <a:pt x="189641" y="65417"/>
                  </a:lnTo>
                  <a:lnTo>
                    <a:pt x="199048" y="59128"/>
                  </a:lnTo>
                  <a:lnTo>
                    <a:pt x="210185" y="56857"/>
                  </a:lnTo>
                  <a:lnTo>
                    <a:pt x="223331" y="59551"/>
                  </a:lnTo>
                  <a:lnTo>
                    <a:pt x="232514" y="66794"/>
                  </a:lnTo>
                  <a:lnTo>
                    <a:pt x="237902" y="77330"/>
                  </a:lnTo>
                  <a:lnTo>
                    <a:pt x="239661" y="89903"/>
                  </a:lnTo>
                  <a:lnTo>
                    <a:pt x="239661" y="176834"/>
                  </a:lnTo>
                  <a:lnTo>
                    <a:pt x="243230" y="180708"/>
                  </a:lnTo>
                  <a:lnTo>
                    <a:pt x="299504" y="180708"/>
                  </a:lnTo>
                  <a:lnTo>
                    <a:pt x="303072" y="176834"/>
                  </a:lnTo>
                  <a:lnTo>
                    <a:pt x="303072" y="92583"/>
                  </a:lnTo>
                  <a:lnTo>
                    <a:pt x="298029" y="56894"/>
                  </a:lnTo>
                  <a:lnTo>
                    <a:pt x="282827" y="27427"/>
                  </a:lnTo>
                  <a:lnTo>
                    <a:pt x="257354" y="7391"/>
                  </a:lnTo>
                  <a:lnTo>
                    <a:pt x="221500" y="0"/>
                  </a:lnTo>
                  <a:close/>
                </a:path>
              </a:pathLst>
            </a:custGeom>
            <a:solidFill>
              <a:srgbClr val="00365F"/>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grpSp>
      <p:pic>
        <p:nvPicPr>
          <p:cNvPr id="82" name="object 16">
            <a:extLst>
              <a:ext uri="{FF2B5EF4-FFF2-40B4-BE49-F238E27FC236}">
                <a16:creationId xmlns:a16="http://schemas.microsoft.com/office/drawing/2014/main" id="{056A6EDF-794C-129B-8180-923485C423BD}"/>
              </a:ext>
            </a:extLst>
          </p:cNvPr>
          <p:cNvPicPr>
            <a:picLocks noGrp="1" noRot="1" noMove="1" noResize="1" noEditPoints="1" noAdjustHandles="1" noChangeArrowheads="1" noChangeShapeType="1" noCrop="1"/>
          </p:cNvPicPr>
          <p:nvPr/>
        </p:nvPicPr>
        <p:blipFill>
          <a:blip r:embed="rId18" cstate="print"/>
          <a:stretch>
            <a:fillRect/>
          </a:stretch>
        </p:blipFill>
        <p:spPr>
          <a:xfrm>
            <a:off x="7633817" y="6557294"/>
            <a:ext cx="878110" cy="124632"/>
          </a:xfrm>
          <a:prstGeom prst="rect">
            <a:avLst/>
          </a:prstGeom>
        </p:spPr>
      </p:pic>
      <p:pic>
        <p:nvPicPr>
          <p:cNvPr id="83" name="object 17">
            <a:extLst>
              <a:ext uri="{FF2B5EF4-FFF2-40B4-BE49-F238E27FC236}">
                <a16:creationId xmlns:a16="http://schemas.microsoft.com/office/drawing/2014/main" id="{B91490C1-22FA-15B2-E52A-F60DE512F597}"/>
              </a:ext>
            </a:extLst>
          </p:cNvPr>
          <p:cNvPicPr>
            <a:picLocks noGrp="1" noRot="1" noMove="1" noResize="1" noEditPoints="1" noAdjustHandles="1" noChangeArrowheads="1" noChangeShapeType="1" noCrop="1"/>
          </p:cNvPicPr>
          <p:nvPr/>
        </p:nvPicPr>
        <p:blipFill>
          <a:blip r:embed="rId19" cstate="print"/>
          <a:stretch>
            <a:fillRect/>
          </a:stretch>
        </p:blipFill>
        <p:spPr>
          <a:xfrm>
            <a:off x="10108293" y="6238244"/>
            <a:ext cx="495794" cy="443682"/>
          </a:xfrm>
          <a:prstGeom prst="rect">
            <a:avLst/>
          </a:prstGeom>
        </p:spPr>
      </p:pic>
      <p:sp>
        <p:nvSpPr>
          <p:cNvPr id="84" name="object 18">
            <a:extLst>
              <a:ext uri="{FF2B5EF4-FFF2-40B4-BE49-F238E27FC236}">
                <a16:creationId xmlns:a16="http://schemas.microsoft.com/office/drawing/2014/main" id="{801D0F57-9774-A420-708E-9754A5D2E878}"/>
              </a:ext>
            </a:extLst>
          </p:cNvPr>
          <p:cNvSpPr>
            <a:spLocks noGrp="1" noRot="1" noMove="1" noResize="1" noEditPoints="1" noAdjustHandles="1" noChangeArrowheads="1" noChangeShapeType="1"/>
          </p:cNvSpPr>
          <p:nvPr/>
        </p:nvSpPr>
        <p:spPr>
          <a:xfrm flipV="1">
            <a:off x="4953902" y="6170291"/>
            <a:ext cx="6117215" cy="31172"/>
          </a:xfrm>
          <a:custGeom>
            <a:avLst/>
            <a:gdLst/>
            <a:ahLst/>
            <a:cxnLst/>
            <a:rect l="l" t="t" r="r" b="b"/>
            <a:pathLst>
              <a:path w="8089265" h="27940">
                <a:moveTo>
                  <a:pt x="8089226" y="0"/>
                </a:moveTo>
                <a:lnTo>
                  <a:pt x="0" y="0"/>
                </a:lnTo>
                <a:lnTo>
                  <a:pt x="0" y="27431"/>
                </a:lnTo>
                <a:lnTo>
                  <a:pt x="8089226" y="27431"/>
                </a:lnTo>
                <a:lnTo>
                  <a:pt x="8089226" y="0"/>
                </a:lnTo>
                <a:close/>
              </a:path>
            </a:pathLst>
          </a:custGeom>
          <a:solidFill>
            <a:srgbClr val="8DC640"/>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A8F29ABC-6B2F-AC6B-362A-6FAB2FD10DCE}"/>
              </a:ext>
            </a:extLst>
          </p:cNvPr>
          <p:cNvSpPr txBox="1"/>
          <p:nvPr/>
        </p:nvSpPr>
        <p:spPr>
          <a:xfrm flipH="1">
            <a:off x="3872388" y="3959407"/>
            <a:ext cx="428464" cy="512000"/>
          </a:xfrm>
          <a:prstGeom prst="rect">
            <a:avLst/>
          </a:prstGeom>
          <a:noFill/>
        </p:spPr>
        <p:txBody>
          <a:bodyPr wrap="square">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51953" marR="0" lvl="0" indent="0" algn="l" defTabSz="311719" rtl="0" eaLnBrk="1" fontAlgn="auto" latinLnBrk="0" hangingPunct="1">
              <a:lnSpc>
                <a:spcPct val="100000"/>
              </a:lnSpc>
              <a:spcBef>
                <a:spcPts val="1251"/>
              </a:spcBef>
              <a:spcAft>
                <a:spcPts val="0"/>
              </a:spcAft>
              <a:buClrTx/>
              <a:buSzTx/>
              <a:buFontTx/>
              <a:buNone/>
              <a:tabLst/>
              <a:defRPr/>
            </a:pPr>
            <a:r>
              <a:rPr kumimoji="0" lang="en-US" sz="2727" b="1" i="0" u="none" strike="noStrike" kern="1200" cap="none" spc="286" normalizeH="0" baseline="0" noProof="0">
                <a:ln>
                  <a:noFill/>
                </a:ln>
                <a:solidFill>
                  <a:srgbClr val="11567C"/>
                </a:solidFill>
                <a:effectLst/>
                <a:uLnTx/>
                <a:uFillTx/>
                <a:latin typeface="Calibri"/>
                <a:ea typeface="+mn-ea"/>
                <a:cs typeface="Calibri"/>
              </a:rPr>
              <a:t>4</a:t>
            </a:r>
            <a:endParaRPr kumimoji="0" lang="en-US" sz="2727" b="0" i="0" u="none" strike="noStrike" kern="1200" cap="none" spc="0" normalizeH="0" baseline="0" noProof="0">
              <a:ln>
                <a:noFill/>
              </a:ln>
              <a:solidFill>
                <a:prstClr val="black"/>
              </a:solidFill>
              <a:effectLst/>
              <a:uLnTx/>
              <a:uFillTx/>
              <a:latin typeface="Calibri"/>
              <a:ea typeface="+mn-ea"/>
              <a:cs typeface="Calibri"/>
            </a:endParaRPr>
          </a:p>
        </p:txBody>
      </p:sp>
      <p:sp>
        <p:nvSpPr>
          <p:cNvPr id="53" name="object 11">
            <a:extLst>
              <a:ext uri="{FF2B5EF4-FFF2-40B4-BE49-F238E27FC236}">
                <a16:creationId xmlns:a16="http://schemas.microsoft.com/office/drawing/2014/main" id="{D2703211-DEA3-9FB6-9AEB-1FF66DB14700}"/>
              </a:ext>
            </a:extLst>
          </p:cNvPr>
          <p:cNvSpPr txBox="1"/>
          <p:nvPr/>
        </p:nvSpPr>
        <p:spPr>
          <a:xfrm>
            <a:off x="4303727" y="4126812"/>
            <a:ext cx="1535699" cy="271272"/>
          </a:xfrm>
          <a:prstGeom prst="rect">
            <a:avLst/>
          </a:prstGeom>
        </p:spPr>
        <p:txBody>
          <a:bodyPr vert="horz" wrap="square" lIns="0" tIns="8226"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3464" lvl="0" indent="0" algn="l" defTabSz="311719" rtl="0" eaLnBrk="1" fontAlgn="auto" latinLnBrk="0" hangingPunct="1">
              <a:lnSpc>
                <a:spcPct val="102299"/>
              </a:lnSpc>
              <a:spcBef>
                <a:spcPts val="65"/>
              </a:spcBef>
              <a:spcAft>
                <a:spcPts val="0"/>
              </a:spcAft>
              <a:buClrTx/>
              <a:buSzTx/>
              <a:buFontTx/>
              <a:buNone/>
              <a:tabLst/>
              <a:defRPr/>
            </a:pPr>
            <a:r>
              <a:rPr kumimoji="0" lang="en-US" sz="852" b="0" i="0" u="none" strike="noStrike" kern="1200" cap="none" spc="75" normalizeH="0" baseline="0" noProof="0">
                <a:ln>
                  <a:noFill/>
                </a:ln>
                <a:solidFill>
                  <a:srgbClr val="231F20"/>
                </a:solidFill>
                <a:effectLst/>
                <a:uLnTx/>
                <a:uFillTx/>
                <a:latin typeface="Calibri"/>
                <a:ea typeface="+mn-ea"/>
                <a:cs typeface="Calibri"/>
              </a:rPr>
              <a:t>Notching of existing dike to improve habitat diversity</a:t>
            </a:r>
            <a:endParaRPr kumimoji="0" sz="852" b="0" i="0" u="none" strike="noStrike" kern="1200" cap="none" spc="0" normalizeH="0" baseline="0" noProof="0">
              <a:ln>
                <a:noFill/>
              </a:ln>
              <a:solidFill>
                <a:prstClr val="black"/>
              </a:solidFill>
              <a:effectLst/>
              <a:uLnTx/>
              <a:uFillTx/>
              <a:latin typeface="Calibri"/>
              <a:ea typeface="+mn-ea"/>
              <a:cs typeface="Calibri"/>
            </a:endParaRPr>
          </a:p>
        </p:txBody>
      </p:sp>
      <p:grpSp>
        <p:nvGrpSpPr>
          <p:cNvPr id="56" name="object 72">
            <a:extLst>
              <a:ext uri="{FF2B5EF4-FFF2-40B4-BE49-F238E27FC236}">
                <a16:creationId xmlns:a16="http://schemas.microsoft.com/office/drawing/2014/main" id="{77A84457-4593-0C9B-C19E-31AABFF34307}"/>
              </a:ext>
            </a:extLst>
          </p:cNvPr>
          <p:cNvGrpSpPr/>
          <p:nvPr/>
        </p:nvGrpSpPr>
        <p:grpSpPr>
          <a:xfrm>
            <a:off x="3448256" y="3122186"/>
            <a:ext cx="558077" cy="596054"/>
            <a:chOff x="342929" y="5626487"/>
            <a:chExt cx="694055" cy="765810"/>
          </a:xfrm>
        </p:grpSpPr>
        <p:pic>
          <p:nvPicPr>
            <p:cNvPr id="57" name="object 73">
              <a:extLst>
                <a:ext uri="{FF2B5EF4-FFF2-40B4-BE49-F238E27FC236}">
                  <a16:creationId xmlns:a16="http://schemas.microsoft.com/office/drawing/2014/main" id="{3CDAAEC6-2798-5AB2-A658-7AEB011AE43C}"/>
                </a:ext>
              </a:extLst>
            </p:cNvPr>
            <p:cNvPicPr/>
            <p:nvPr/>
          </p:nvPicPr>
          <p:blipFill>
            <a:blip r:embed="rId20" cstate="print"/>
            <a:stretch>
              <a:fillRect/>
            </a:stretch>
          </p:blipFill>
          <p:spPr>
            <a:xfrm>
              <a:off x="580960" y="5927940"/>
              <a:ext cx="230336" cy="88167"/>
            </a:xfrm>
            <a:prstGeom prst="rect">
              <a:avLst/>
            </a:prstGeom>
          </p:spPr>
        </p:pic>
        <p:sp>
          <p:nvSpPr>
            <p:cNvPr id="58" name="object 74">
              <a:extLst>
                <a:ext uri="{FF2B5EF4-FFF2-40B4-BE49-F238E27FC236}">
                  <a16:creationId xmlns:a16="http://schemas.microsoft.com/office/drawing/2014/main" id="{B272ECC6-372C-5AAB-6E39-AFE43C2C88CD}"/>
                </a:ext>
              </a:extLst>
            </p:cNvPr>
            <p:cNvSpPr/>
            <p:nvPr/>
          </p:nvSpPr>
          <p:spPr>
            <a:xfrm>
              <a:off x="665886" y="6048260"/>
              <a:ext cx="370840" cy="343535"/>
            </a:xfrm>
            <a:custGeom>
              <a:avLst/>
              <a:gdLst/>
              <a:ahLst/>
              <a:cxnLst/>
              <a:rect l="l" t="t" r="r" b="b"/>
              <a:pathLst>
                <a:path w="370840" h="343535">
                  <a:moveTo>
                    <a:pt x="197192" y="19850"/>
                  </a:moveTo>
                  <a:lnTo>
                    <a:pt x="183400" y="13817"/>
                  </a:lnTo>
                  <a:lnTo>
                    <a:pt x="169722" y="8534"/>
                  </a:lnTo>
                  <a:lnTo>
                    <a:pt x="156146" y="3937"/>
                  </a:lnTo>
                  <a:lnTo>
                    <a:pt x="142659" y="0"/>
                  </a:lnTo>
                  <a:lnTo>
                    <a:pt x="103822" y="13284"/>
                  </a:lnTo>
                  <a:lnTo>
                    <a:pt x="68922" y="40754"/>
                  </a:lnTo>
                  <a:lnTo>
                    <a:pt x="39547" y="78206"/>
                  </a:lnTo>
                  <a:lnTo>
                    <a:pt x="17297" y="121424"/>
                  </a:lnTo>
                  <a:lnTo>
                    <a:pt x="4254" y="164147"/>
                  </a:lnTo>
                  <a:lnTo>
                    <a:pt x="0" y="209384"/>
                  </a:lnTo>
                  <a:lnTo>
                    <a:pt x="7848" y="253517"/>
                  </a:lnTo>
                  <a:lnTo>
                    <a:pt x="31140" y="292912"/>
                  </a:lnTo>
                  <a:lnTo>
                    <a:pt x="75920" y="314198"/>
                  </a:lnTo>
                  <a:lnTo>
                    <a:pt x="90144" y="319824"/>
                  </a:lnTo>
                  <a:lnTo>
                    <a:pt x="60515" y="276961"/>
                  </a:lnTo>
                  <a:lnTo>
                    <a:pt x="48260" y="229717"/>
                  </a:lnTo>
                  <a:lnTo>
                    <a:pt x="50088" y="181902"/>
                  </a:lnTo>
                  <a:lnTo>
                    <a:pt x="62750" y="137325"/>
                  </a:lnTo>
                  <a:lnTo>
                    <a:pt x="85394" y="95440"/>
                  </a:lnTo>
                  <a:lnTo>
                    <a:pt x="116560" y="59461"/>
                  </a:lnTo>
                  <a:lnTo>
                    <a:pt x="154432" y="33032"/>
                  </a:lnTo>
                  <a:lnTo>
                    <a:pt x="197192" y="19850"/>
                  </a:lnTo>
                  <a:close/>
                </a:path>
                <a:path w="370840" h="343535">
                  <a:moveTo>
                    <a:pt x="370801" y="229565"/>
                  </a:moveTo>
                  <a:lnTo>
                    <a:pt x="370776" y="204254"/>
                  </a:lnTo>
                  <a:lnTo>
                    <a:pt x="370763" y="184594"/>
                  </a:lnTo>
                  <a:lnTo>
                    <a:pt x="358305" y="163296"/>
                  </a:lnTo>
                  <a:lnTo>
                    <a:pt x="292798" y="85826"/>
                  </a:lnTo>
                  <a:lnTo>
                    <a:pt x="255981" y="55003"/>
                  </a:lnTo>
                  <a:lnTo>
                    <a:pt x="238848" y="47650"/>
                  </a:lnTo>
                  <a:lnTo>
                    <a:pt x="238848" y="183692"/>
                  </a:lnTo>
                  <a:lnTo>
                    <a:pt x="237223" y="191668"/>
                  </a:lnTo>
                  <a:lnTo>
                    <a:pt x="232651" y="198399"/>
                  </a:lnTo>
                  <a:lnTo>
                    <a:pt x="226123" y="202717"/>
                  </a:lnTo>
                  <a:lnTo>
                    <a:pt x="218490" y="204254"/>
                  </a:lnTo>
                  <a:lnTo>
                    <a:pt x="210604" y="202679"/>
                  </a:lnTo>
                  <a:lnTo>
                    <a:pt x="203962" y="198120"/>
                  </a:lnTo>
                  <a:lnTo>
                    <a:pt x="199720" y="191554"/>
                  </a:lnTo>
                  <a:lnTo>
                    <a:pt x="198386" y="184594"/>
                  </a:lnTo>
                  <a:lnTo>
                    <a:pt x="198285" y="183692"/>
                  </a:lnTo>
                  <a:lnTo>
                    <a:pt x="199885" y="175895"/>
                  </a:lnTo>
                  <a:lnTo>
                    <a:pt x="204444" y="169151"/>
                  </a:lnTo>
                  <a:lnTo>
                    <a:pt x="210972" y="164846"/>
                  </a:lnTo>
                  <a:lnTo>
                    <a:pt x="218617" y="163296"/>
                  </a:lnTo>
                  <a:lnTo>
                    <a:pt x="226517" y="164896"/>
                  </a:lnTo>
                  <a:lnTo>
                    <a:pt x="233159" y="169443"/>
                  </a:lnTo>
                  <a:lnTo>
                    <a:pt x="237375" y="175996"/>
                  </a:lnTo>
                  <a:lnTo>
                    <a:pt x="238848" y="183692"/>
                  </a:lnTo>
                  <a:lnTo>
                    <a:pt x="238848" y="47650"/>
                  </a:lnTo>
                  <a:lnTo>
                    <a:pt x="191871" y="44716"/>
                  </a:lnTo>
                  <a:lnTo>
                    <a:pt x="147523" y="64579"/>
                  </a:lnTo>
                  <a:lnTo>
                    <a:pt x="110667" y="100647"/>
                  </a:lnTo>
                  <a:lnTo>
                    <a:pt x="84582" y="146253"/>
                  </a:lnTo>
                  <a:lnTo>
                    <a:pt x="73469" y="184823"/>
                  </a:lnTo>
                  <a:lnTo>
                    <a:pt x="71259" y="226580"/>
                  </a:lnTo>
                  <a:lnTo>
                    <a:pt x="81013" y="267639"/>
                  </a:lnTo>
                  <a:lnTo>
                    <a:pt x="105778" y="304088"/>
                  </a:lnTo>
                  <a:lnTo>
                    <a:pt x="148628" y="332003"/>
                  </a:lnTo>
                  <a:lnTo>
                    <a:pt x="198120" y="343331"/>
                  </a:lnTo>
                  <a:lnTo>
                    <a:pt x="220522" y="343420"/>
                  </a:lnTo>
                  <a:lnTo>
                    <a:pt x="240550" y="341757"/>
                  </a:lnTo>
                  <a:lnTo>
                    <a:pt x="288836" y="331546"/>
                  </a:lnTo>
                  <a:lnTo>
                    <a:pt x="323837" y="316928"/>
                  </a:lnTo>
                  <a:lnTo>
                    <a:pt x="345135" y="303822"/>
                  </a:lnTo>
                  <a:lnTo>
                    <a:pt x="352323" y="298145"/>
                  </a:lnTo>
                  <a:lnTo>
                    <a:pt x="370801" y="229565"/>
                  </a:lnTo>
                  <a:close/>
                </a:path>
              </a:pathLst>
            </a:custGeom>
            <a:solidFill>
              <a:srgbClr val="8DC640"/>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pic>
          <p:nvPicPr>
            <p:cNvPr id="64" name="object 75">
              <a:extLst>
                <a:ext uri="{FF2B5EF4-FFF2-40B4-BE49-F238E27FC236}">
                  <a16:creationId xmlns:a16="http://schemas.microsoft.com/office/drawing/2014/main" id="{91642C14-F14E-4721-9096-B7D83B2DA7FC}"/>
                </a:ext>
              </a:extLst>
            </p:cNvPr>
            <p:cNvPicPr/>
            <p:nvPr/>
          </p:nvPicPr>
          <p:blipFill>
            <a:blip r:embed="rId21" cstate="print"/>
            <a:stretch>
              <a:fillRect/>
            </a:stretch>
          </p:blipFill>
          <p:spPr>
            <a:xfrm>
              <a:off x="472657" y="6212202"/>
              <a:ext cx="80449" cy="72778"/>
            </a:xfrm>
            <a:prstGeom prst="rect">
              <a:avLst/>
            </a:prstGeom>
          </p:spPr>
        </p:pic>
        <p:sp>
          <p:nvSpPr>
            <p:cNvPr id="85" name="object 76">
              <a:extLst>
                <a:ext uri="{FF2B5EF4-FFF2-40B4-BE49-F238E27FC236}">
                  <a16:creationId xmlns:a16="http://schemas.microsoft.com/office/drawing/2014/main" id="{0084846D-6D0E-53B2-C0D3-00BE060A72D8}"/>
                </a:ext>
              </a:extLst>
            </p:cNvPr>
            <p:cNvSpPr/>
            <p:nvPr/>
          </p:nvSpPr>
          <p:spPr>
            <a:xfrm>
              <a:off x="342929" y="5626487"/>
              <a:ext cx="419734" cy="688975"/>
            </a:xfrm>
            <a:custGeom>
              <a:avLst/>
              <a:gdLst/>
              <a:ahLst/>
              <a:cxnLst/>
              <a:rect l="l" t="t" r="r" b="b"/>
              <a:pathLst>
                <a:path w="419734" h="688975">
                  <a:moveTo>
                    <a:pt x="158759" y="0"/>
                  </a:moveTo>
                  <a:lnTo>
                    <a:pt x="111836" y="3600"/>
                  </a:lnTo>
                  <a:lnTo>
                    <a:pt x="59567" y="45953"/>
                  </a:lnTo>
                  <a:lnTo>
                    <a:pt x="30096" y="104254"/>
                  </a:lnTo>
                  <a:lnTo>
                    <a:pt x="10277" y="157544"/>
                  </a:lnTo>
                  <a:lnTo>
                    <a:pt x="0" y="223404"/>
                  </a:lnTo>
                  <a:lnTo>
                    <a:pt x="361" y="260577"/>
                  </a:lnTo>
                  <a:lnTo>
                    <a:pt x="5416" y="300330"/>
                  </a:lnTo>
                  <a:lnTo>
                    <a:pt x="15933" y="342473"/>
                  </a:lnTo>
                  <a:lnTo>
                    <a:pt x="32681" y="386819"/>
                  </a:lnTo>
                  <a:lnTo>
                    <a:pt x="56430" y="433181"/>
                  </a:lnTo>
                  <a:lnTo>
                    <a:pt x="87948" y="481370"/>
                  </a:lnTo>
                  <a:lnTo>
                    <a:pt x="128006" y="531199"/>
                  </a:lnTo>
                  <a:lnTo>
                    <a:pt x="177371" y="582480"/>
                  </a:lnTo>
                  <a:lnTo>
                    <a:pt x="236814" y="635025"/>
                  </a:lnTo>
                  <a:lnTo>
                    <a:pt x="274069" y="663954"/>
                  </a:lnTo>
                  <a:lnTo>
                    <a:pt x="309800" y="688568"/>
                  </a:lnTo>
                  <a:lnTo>
                    <a:pt x="299721" y="650055"/>
                  </a:lnTo>
                  <a:lnTo>
                    <a:pt x="298475" y="610149"/>
                  </a:lnTo>
                  <a:lnTo>
                    <a:pt x="304550" y="570743"/>
                  </a:lnTo>
                  <a:lnTo>
                    <a:pt x="316430" y="533730"/>
                  </a:lnTo>
                  <a:lnTo>
                    <a:pt x="334944" y="496571"/>
                  </a:lnTo>
                  <a:lnTo>
                    <a:pt x="358910" y="462624"/>
                  </a:lnTo>
                  <a:lnTo>
                    <a:pt x="387369" y="433851"/>
                  </a:lnTo>
                  <a:lnTo>
                    <a:pt x="419363" y="412216"/>
                  </a:lnTo>
                  <a:lnTo>
                    <a:pt x="373267" y="407345"/>
                  </a:lnTo>
                  <a:lnTo>
                    <a:pt x="282449" y="402340"/>
                  </a:lnTo>
                  <a:lnTo>
                    <a:pt x="237157" y="397293"/>
                  </a:lnTo>
                  <a:lnTo>
                    <a:pt x="191560" y="387273"/>
                  </a:lnTo>
                  <a:lnTo>
                    <a:pt x="145374" y="369824"/>
                  </a:lnTo>
                  <a:lnTo>
                    <a:pt x="76989" y="318220"/>
                  </a:lnTo>
                  <a:lnTo>
                    <a:pt x="54021" y="264871"/>
                  </a:lnTo>
                  <a:lnTo>
                    <a:pt x="55568" y="223094"/>
                  </a:lnTo>
                  <a:lnTo>
                    <a:pt x="60728" y="206209"/>
                  </a:lnTo>
                  <a:lnTo>
                    <a:pt x="155268" y="209021"/>
                  </a:lnTo>
                  <a:lnTo>
                    <a:pt x="208721" y="187806"/>
                  </a:lnTo>
                  <a:lnTo>
                    <a:pt x="232457" y="161320"/>
                  </a:lnTo>
                  <a:lnTo>
                    <a:pt x="237842" y="148323"/>
                  </a:lnTo>
                  <a:lnTo>
                    <a:pt x="189555" y="130119"/>
                  </a:lnTo>
                  <a:lnTo>
                    <a:pt x="149903" y="124520"/>
                  </a:lnTo>
                  <a:lnTo>
                    <a:pt x="123055" y="125545"/>
                  </a:lnTo>
                  <a:lnTo>
                    <a:pt x="113179" y="127215"/>
                  </a:lnTo>
                  <a:lnTo>
                    <a:pt x="135399" y="93917"/>
                  </a:lnTo>
                  <a:lnTo>
                    <a:pt x="149390" y="51677"/>
                  </a:lnTo>
                  <a:lnTo>
                    <a:pt x="156670" y="15403"/>
                  </a:lnTo>
                  <a:lnTo>
                    <a:pt x="158759" y="0"/>
                  </a:lnTo>
                  <a:close/>
                </a:path>
              </a:pathLst>
            </a:custGeom>
            <a:solidFill>
              <a:srgbClr val="8DC640"/>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91" name="object 62">
            <a:extLst>
              <a:ext uri="{FF2B5EF4-FFF2-40B4-BE49-F238E27FC236}">
                <a16:creationId xmlns:a16="http://schemas.microsoft.com/office/drawing/2014/main" id="{94CD1973-11EF-B4E4-1AC0-868BC3E54005}"/>
              </a:ext>
            </a:extLst>
          </p:cNvPr>
          <p:cNvGrpSpPr/>
          <p:nvPr/>
        </p:nvGrpSpPr>
        <p:grpSpPr>
          <a:xfrm>
            <a:off x="1060251" y="4078836"/>
            <a:ext cx="655590" cy="659483"/>
            <a:chOff x="351409" y="4623015"/>
            <a:chExt cx="819785" cy="818515"/>
          </a:xfrm>
        </p:grpSpPr>
        <p:sp>
          <p:nvSpPr>
            <p:cNvPr id="92" name="object 63">
              <a:extLst>
                <a:ext uri="{FF2B5EF4-FFF2-40B4-BE49-F238E27FC236}">
                  <a16:creationId xmlns:a16="http://schemas.microsoft.com/office/drawing/2014/main" id="{93253325-67A7-B9EA-8B90-D06749F7CEC9}"/>
                </a:ext>
              </a:extLst>
            </p:cNvPr>
            <p:cNvSpPr/>
            <p:nvPr/>
          </p:nvSpPr>
          <p:spPr>
            <a:xfrm>
              <a:off x="351409" y="4623015"/>
              <a:ext cx="805815" cy="716915"/>
            </a:xfrm>
            <a:custGeom>
              <a:avLst/>
              <a:gdLst/>
              <a:ahLst/>
              <a:cxnLst/>
              <a:rect l="l" t="t" r="r" b="b"/>
              <a:pathLst>
                <a:path w="805815" h="716914">
                  <a:moveTo>
                    <a:pt x="118553" y="401289"/>
                  </a:moveTo>
                  <a:lnTo>
                    <a:pt x="72946" y="401289"/>
                  </a:lnTo>
                  <a:lnTo>
                    <a:pt x="76357" y="449705"/>
                  </a:lnTo>
                  <a:lnTo>
                    <a:pt x="78649" y="499961"/>
                  </a:lnTo>
                  <a:lnTo>
                    <a:pt x="79469" y="542183"/>
                  </a:lnTo>
                  <a:lnTo>
                    <a:pt x="79592" y="559957"/>
                  </a:lnTo>
                  <a:lnTo>
                    <a:pt x="79271" y="599498"/>
                  </a:lnTo>
                  <a:lnTo>
                    <a:pt x="79155" y="607245"/>
                  </a:lnTo>
                  <a:lnTo>
                    <a:pt x="77184" y="660275"/>
                  </a:lnTo>
                  <a:lnTo>
                    <a:pt x="73378" y="716402"/>
                  </a:lnTo>
                  <a:lnTo>
                    <a:pt x="728494" y="716402"/>
                  </a:lnTo>
                  <a:lnTo>
                    <a:pt x="730861" y="664070"/>
                  </a:lnTo>
                  <a:lnTo>
                    <a:pt x="732937" y="643808"/>
                  </a:lnTo>
                  <a:lnTo>
                    <a:pt x="507032" y="643808"/>
                  </a:lnTo>
                  <a:lnTo>
                    <a:pt x="504424" y="627057"/>
                  </a:lnTo>
                  <a:lnTo>
                    <a:pt x="402625" y="627057"/>
                  </a:lnTo>
                  <a:lnTo>
                    <a:pt x="404364" y="607245"/>
                  </a:lnTo>
                  <a:lnTo>
                    <a:pt x="330146" y="607245"/>
                  </a:lnTo>
                  <a:lnTo>
                    <a:pt x="330238" y="570250"/>
                  </a:lnTo>
                  <a:lnTo>
                    <a:pt x="262646" y="570250"/>
                  </a:lnTo>
                  <a:lnTo>
                    <a:pt x="262358" y="568408"/>
                  </a:lnTo>
                  <a:lnTo>
                    <a:pt x="145285" y="568408"/>
                  </a:lnTo>
                  <a:lnTo>
                    <a:pt x="139325" y="526029"/>
                  </a:lnTo>
                  <a:lnTo>
                    <a:pt x="132415" y="480982"/>
                  </a:lnTo>
                  <a:lnTo>
                    <a:pt x="124789" y="435374"/>
                  </a:lnTo>
                  <a:lnTo>
                    <a:pt x="118553" y="401289"/>
                  </a:lnTo>
                  <a:close/>
                </a:path>
                <a:path w="805815" h="716914">
                  <a:moveTo>
                    <a:pt x="597447" y="397987"/>
                  </a:moveTo>
                  <a:lnTo>
                    <a:pt x="531822" y="397987"/>
                  </a:lnTo>
                  <a:lnTo>
                    <a:pt x="530761" y="443773"/>
                  </a:lnTo>
                  <a:lnTo>
                    <a:pt x="527936" y="491585"/>
                  </a:lnTo>
                  <a:lnTo>
                    <a:pt x="523205" y="540646"/>
                  </a:lnTo>
                  <a:lnTo>
                    <a:pt x="516298" y="591500"/>
                  </a:lnTo>
                  <a:lnTo>
                    <a:pt x="507032" y="643808"/>
                  </a:lnTo>
                  <a:lnTo>
                    <a:pt x="732937" y="643808"/>
                  </a:lnTo>
                  <a:lnTo>
                    <a:pt x="735969" y="614218"/>
                  </a:lnTo>
                  <a:lnTo>
                    <a:pt x="738286" y="599498"/>
                  </a:lnTo>
                  <a:lnTo>
                    <a:pt x="675726" y="599498"/>
                  </a:lnTo>
                  <a:lnTo>
                    <a:pt x="680844" y="543693"/>
                  </a:lnTo>
                  <a:lnTo>
                    <a:pt x="681388" y="539237"/>
                  </a:lnTo>
                  <a:lnTo>
                    <a:pt x="613166" y="539237"/>
                  </a:lnTo>
                  <a:lnTo>
                    <a:pt x="609238" y="494459"/>
                  </a:lnTo>
                  <a:lnTo>
                    <a:pt x="604239" y="448551"/>
                  </a:lnTo>
                  <a:lnTo>
                    <a:pt x="597903" y="400843"/>
                  </a:lnTo>
                  <a:lnTo>
                    <a:pt x="597447" y="397987"/>
                  </a:lnTo>
                  <a:close/>
                </a:path>
                <a:path w="805815" h="716914">
                  <a:moveTo>
                    <a:pt x="464187" y="410573"/>
                  </a:moveTo>
                  <a:lnTo>
                    <a:pt x="432762" y="410573"/>
                  </a:lnTo>
                  <a:lnTo>
                    <a:pt x="436144" y="435596"/>
                  </a:lnTo>
                  <a:lnTo>
                    <a:pt x="439339" y="461393"/>
                  </a:lnTo>
                  <a:lnTo>
                    <a:pt x="442322" y="487956"/>
                  </a:lnTo>
                  <a:lnTo>
                    <a:pt x="445068" y="515272"/>
                  </a:lnTo>
                  <a:lnTo>
                    <a:pt x="432706" y="545065"/>
                  </a:lnTo>
                  <a:lnTo>
                    <a:pt x="421508" y="573889"/>
                  </a:lnTo>
                  <a:lnTo>
                    <a:pt x="411480" y="601350"/>
                  </a:lnTo>
                  <a:lnTo>
                    <a:pt x="402625" y="627057"/>
                  </a:lnTo>
                  <a:lnTo>
                    <a:pt x="504424" y="627057"/>
                  </a:lnTo>
                  <a:lnTo>
                    <a:pt x="503048" y="618225"/>
                  </a:lnTo>
                  <a:lnTo>
                    <a:pt x="498491" y="590168"/>
                  </a:lnTo>
                  <a:lnTo>
                    <a:pt x="493362" y="559957"/>
                  </a:lnTo>
                  <a:lnTo>
                    <a:pt x="487664" y="527908"/>
                  </a:lnTo>
                  <a:lnTo>
                    <a:pt x="497748" y="491365"/>
                  </a:lnTo>
                  <a:lnTo>
                    <a:pt x="508586" y="457747"/>
                  </a:lnTo>
                  <a:lnTo>
                    <a:pt x="509938" y="454070"/>
                  </a:lnTo>
                  <a:lnTo>
                    <a:pt x="473415" y="454070"/>
                  </a:lnTo>
                  <a:lnTo>
                    <a:pt x="467664" y="426510"/>
                  </a:lnTo>
                  <a:lnTo>
                    <a:pt x="464187" y="410573"/>
                  </a:lnTo>
                  <a:close/>
                </a:path>
                <a:path w="805815" h="716914">
                  <a:moveTo>
                    <a:pt x="387278" y="147937"/>
                  </a:moveTo>
                  <a:lnTo>
                    <a:pt x="378419" y="147937"/>
                  </a:lnTo>
                  <a:lnTo>
                    <a:pt x="387417" y="180979"/>
                  </a:lnTo>
                  <a:lnTo>
                    <a:pt x="397315" y="220840"/>
                  </a:lnTo>
                  <a:lnTo>
                    <a:pt x="407667" y="267204"/>
                  </a:lnTo>
                  <a:lnTo>
                    <a:pt x="418030" y="319755"/>
                  </a:lnTo>
                  <a:lnTo>
                    <a:pt x="399071" y="371165"/>
                  </a:lnTo>
                  <a:lnTo>
                    <a:pt x="381947" y="422046"/>
                  </a:lnTo>
                  <a:lnTo>
                    <a:pt x="366440" y="472149"/>
                  </a:lnTo>
                  <a:lnTo>
                    <a:pt x="352632" y="520330"/>
                  </a:lnTo>
                  <a:lnTo>
                    <a:pt x="340531" y="565668"/>
                  </a:lnTo>
                  <a:lnTo>
                    <a:pt x="330146" y="607245"/>
                  </a:lnTo>
                  <a:lnTo>
                    <a:pt x="404364" y="607245"/>
                  </a:lnTo>
                  <a:lnTo>
                    <a:pt x="407741" y="568764"/>
                  </a:lnTo>
                  <a:lnTo>
                    <a:pt x="414655" y="513167"/>
                  </a:lnTo>
                  <a:lnTo>
                    <a:pt x="423088" y="460393"/>
                  </a:lnTo>
                  <a:lnTo>
                    <a:pt x="432762" y="410573"/>
                  </a:lnTo>
                  <a:lnTo>
                    <a:pt x="464187" y="410573"/>
                  </a:lnTo>
                  <a:lnTo>
                    <a:pt x="461568" y="398584"/>
                  </a:lnTo>
                  <a:lnTo>
                    <a:pt x="455241" y="370942"/>
                  </a:lnTo>
                  <a:lnTo>
                    <a:pt x="448548" y="343149"/>
                  </a:lnTo>
                  <a:lnTo>
                    <a:pt x="453210" y="325530"/>
                  </a:lnTo>
                  <a:lnTo>
                    <a:pt x="457985" y="308315"/>
                  </a:lnTo>
                  <a:lnTo>
                    <a:pt x="462729" y="291955"/>
                  </a:lnTo>
                  <a:lnTo>
                    <a:pt x="465407" y="283103"/>
                  </a:lnTo>
                  <a:lnTo>
                    <a:pt x="432775" y="283103"/>
                  </a:lnTo>
                  <a:lnTo>
                    <a:pt x="421068" y="243090"/>
                  </a:lnTo>
                  <a:lnTo>
                    <a:pt x="408637" y="204580"/>
                  </a:lnTo>
                  <a:lnTo>
                    <a:pt x="395479" y="168055"/>
                  </a:lnTo>
                  <a:lnTo>
                    <a:pt x="387278" y="147937"/>
                  </a:lnTo>
                  <a:close/>
                </a:path>
                <a:path w="805815" h="716914">
                  <a:moveTo>
                    <a:pt x="803005" y="371165"/>
                  </a:moveTo>
                  <a:lnTo>
                    <a:pt x="776119" y="371165"/>
                  </a:lnTo>
                  <a:lnTo>
                    <a:pt x="751014" y="417052"/>
                  </a:lnTo>
                  <a:lnTo>
                    <a:pt x="728407" y="464175"/>
                  </a:lnTo>
                  <a:lnTo>
                    <a:pt x="708314" y="511188"/>
                  </a:lnTo>
                  <a:lnTo>
                    <a:pt x="690749" y="556744"/>
                  </a:lnTo>
                  <a:lnTo>
                    <a:pt x="675726" y="599498"/>
                  </a:lnTo>
                  <a:lnTo>
                    <a:pt x="738286" y="599498"/>
                  </a:lnTo>
                  <a:lnTo>
                    <a:pt x="743403" y="566991"/>
                  </a:lnTo>
                  <a:lnTo>
                    <a:pt x="752744" y="522531"/>
                  </a:lnTo>
                  <a:lnTo>
                    <a:pt x="763577" y="480982"/>
                  </a:lnTo>
                  <a:lnTo>
                    <a:pt x="775484" y="442488"/>
                  </a:lnTo>
                  <a:lnTo>
                    <a:pt x="804149" y="442488"/>
                  </a:lnTo>
                  <a:lnTo>
                    <a:pt x="803005" y="371165"/>
                  </a:lnTo>
                  <a:close/>
                </a:path>
                <a:path w="805815" h="716914">
                  <a:moveTo>
                    <a:pt x="360156" y="89758"/>
                  </a:moveTo>
                  <a:lnTo>
                    <a:pt x="362042" y="94945"/>
                  </a:lnTo>
                  <a:lnTo>
                    <a:pt x="363528" y="99245"/>
                  </a:lnTo>
                  <a:lnTo>
                    <a:pt x="365385" y="104974"/>
                  </a:lnTo>
                  <a:lnTo>
                    <a:pt x="368386" y="114447"/>
                  </a:lnTo>
                  <a:lnTo>
                    <a:pt x="351392" y="164091"/>
                  </a:lnTo>
                  <a:lnTo>
                    <a:pt x="335827" y="215437"/>
                  </a:lnTo>
                  <a:lnTo>
                    <a:pt x="321640" y="267862"/>
                  </a:lnTo>
                  <a:lnTo>
                    <a:pt x="308780" y="320745"/>
                  </a:lnTo>
                  <a:lnTo>
                    <a:pt x="297199" y="373463"/>
                  </a:lnTo>
                  <a:lnTo>
                    <a:pt x="286845" y="425395"/>
                  </a:lnTo>
                  <a:lnTo>
                    <a:pt x="277669" y="475918"/>
                  </a:lnTo>
                  <a:lnTo>
                    <a:pt x="269619" y="524410"/>
                  </a:lnTo>
                  <a:lnTo>
                    <a:pt x="262646" y="570250"/>
                  </a:lnTo>
                  <a:lnTo>
                    <a:pt x="330238" y="570250"/>
                  </a:lnTo>
                  <a:lnTo>
                    <a:pt x="330320" y="545065"/>
                  </a:lnTo>
                  <a:lnTo>
                    <a:pt x="332327" y="486262"/>
                  </a:lnTo>
                  <a:lnTo>
                    <a:pt x="335987" y="429186"/>
                  </a:lnTo>
                  <a:lnTo>
                    <a:pt x="341031" y="374671"/>
                  </a:lnTo>
                  <a:lnTo>
                    <a:pt x="347214" y="322928"/>
                  </a:lnTo>
                  <a:lnTo>
                    <a:pt x="354290" y="274171"/>
                  </a:lnTo>
                  <a:lnTo>
                    <a:pt x="362014" y="228612"/>
                  </a:lnTo>
                  <a:lnTo>
                    <a:pt x="370139" y="186463"/>
                  </a:lnTo>
                  <a:lnTo>
                    <a:pt x="378419" y="147937"/>
                  </a:lnTo>
                  <a:lnTo>
                    <a:pt x="387278" y="147937"/>
                  </a:lnTo>
                  <a:lnTo>
                    <a:pt x="381594" y="133992"/>
                  </a:lnTo>
                  <a:lnTo>
                    <a:pt x="387803" y="109329"/>
                  </a:lnTo>
                  <a:lnTo>
                    <a:pt x="370253" y="109329"/>
                  </a:lnTo>
                  <a:lnTo>
                    <a:pt x="366925" y="102572"/>
                  </a:lnTo>
                  <a:lnTo>
                    <a:pt x="363585" y="95994"/>
                  </a:lnTo>
                  <a:lnTo>
                    <a:pt x="360156" y="89758"/>
                  </a:lnTo>
                  <a:close/>
                </a:path>
                <a:path w="805815" h="716914">
                  <a:moveTo>
                    <a:pt x="152905" y="197441"/>
                  </a:moveTo>
                  <a:lnTo>
                    <a:pt x="165980" y="308460"/>
                  </a:lnTo>
                  <a:lnTo>
                    <a:pt x="169536" y="383916"/>
                  </a:lnTo>
                  <a:lnTo>
                    <a:pt x="162878" y="459021"/>
                  </a:lnTo>
                  <a:lnTo>
                    <a:pt x="145285" y="568408"/>
                  </a:lnTo>
                  <a:lnTo>
                    <a:pt x="262358" y="568408"/>
                  </a:lnTo>
                  <a:lnTo>
                    <a:pt x="254184" y="516152"/>
                  </a:lnTo>
                  <a:lnTo>
                    <a:pt x="248279" y="463662"/>
                  </a:lnTo>
                  <a:lnTo>
                    <a:pt x="244662" y="413019"/>
                  </a:lnTo>
                  <a:lnTo>
                    <a:pt x="244622" y="411817"/>
                  </a:lnTo>
                  <a:lnTo>
                    <a:pt x="182725" y="411817"/>
                  </a:lnTo>
                  <a:lnTo>
                    <a:pt x="178224" y="358342"/>
                  </a:lnTo>
                  <a:lnTo>
                    <a:pt x="171896" y="304453"/>
                  </a:lnTo>
                  <a:lnTo>
                    <a:pt x="163528" y="250653"/>
                  </a:lnTo>
                  <a:lnTo>
                    <a:pt x="152905" y="197441"/>
                  </a:lnTo>
                  <a:close/>
                </a:path>
                <a:path w="805815" h="716914">
                  <a:moveTo>
                    <a:pt x="804149" y="442488"/>
                  </a:moveTo>
                  <a:lnTo>
                    <a:pt x="775484" y="442488"/>
                  </a:lnTo>
                  <a:lnTo>
                    <a:pt x="805748" y="542183"/>
                  </a:lnTo>
                  <a:lnTo>
                    <a:pt x="804149" y="442488"/>
                  </a:lnTo>
                  <a:close/>
                </a:path>
                <a:path w="805815" h="716914">
                  <a:moveTo>
                    <a:pt x="751875" y="201442"/>
                  </a:moveTo>
                  <a:lnTo>
                    <a:pt x="722602" y="201442"/>
                  </a:lnTo>
                  <a:lnTo>
                    <a:pt x="702715" y="249913"/>
                  </a:lnTo>
                  <a:lnTo>
                    <a:pt x="684417" y="299017"/>
                  </a:lnTo>
                  <a:lnTo>
                    <a:pt x="667391" y="348906"/>
                  </a:lnTo>
                  <a:lnTo>
                    <a:pt x="651640" y="398957"/>
                  </a:lnTo>
                  <a:lnTo>
                    <a:pt x="637494" y="447338"/>
                  </a:lnTo>
                  <a:lnTo>
                    <a:pt x="624530" y="494856"/>
                  </a:lnTo>
                  <a:lnTo>
                    <a:pt x="613166" y="539237"/>
                  </a:lnTo>
                  <a:lnTo>
                    <a:pt x="681388" y="539237"/>
                  </a:lnTo>
                  <a:lnTo>
                    <a:pt x="687377" y="490209"/>
                  </a:lnTo>
                  <a:lnTo>
                    <a:pt x="695121" y="439147"/>
                  </a:lnTo>
                  <a:lnTo>
                    <a:pt x="703874" y="390608"/>
                  </a:lnTo>
                  <a:lnTo>
                    <a:pt x="713434" y="344692"/>
                  </a:lnTo>
                  <a:lnTo>
                    <a:pt x="723596" y="301500"/>
                  </a:lnTo>
                  <a:lnTo>
                    <a:pt x="734159" y="261132"/>
                  </a:lnTo>
                  <a:lnTo>
                    <a:pt x="751186" y="261132"/>
                  </a:lnTo>
                  <a:lnTo>
                    <a:pt x="751875" y="201442"/>
                  </a:lnTo>
                  <a:close/>
                </a:path>
                <a:path w="805815" h="716914">
                  <a:moveTo>
                    <a:pt x="101762" y="318523"/>
                  </a:moveTo>
                  <a:lnTo>
                    <a:pt x="60970" y="318523"/>
                  </a:lnTo>
                  <a:lnTo>
                    <a:pt x="0" y="532421"/>
                  </a:lnTo>
                  <a:lnTo>
                    <a:pt x="0" y="534937"/>
                  </a:lnTo>
                  <a:lnTo>
                    <a:pt x="72946" y="401289"/>
                  </a:lnTo>
                  <a:lnTo>
                    <a:pt x="118553" y="401289"/>
                  </a:lnTo>
                  <a:lnTo>
                    <a:pt x="116122" y="387999"/>
                  </a:lnTo>
                  <a:lnTo>
                    <a:pt x="106436" y="339758"/>
                  </a:lnTo>
                  <a:lnTo>
                    <a:pt x="104950" y="332684"/>
                  </a:lnTo>
                  <a:lnTo>
                    <a:pt x="103297" y="325530"/>
                  </a:lnTo>
                  <a:lnTo>
                    <a:pt x="101762" y="318523"/>
                  </a:lnTo>
                  <a:close/>
                </a:path>
                <a:path w="805815" h="716914">
                  <a:moveTo>
                    <a:pt x="473669" y="15603"/>
                  </a:moveTo>
                  <a:lnTo>
                    <a:pt x="503939" y="96450"/>
                  </a:lnTo>
                  <a:lnTo>
                    <a:pt x="520043" y="158795"/>
                  </a:lnTo>
                  <a:lnTo>
                    <a:pt x="527393" y="234494"/>
                  </a:lnTo>
                  <a:lnTo>
                    <a:pt x="531403" y="355404"/>
                  </a:lnTo>
                  <a:lnTo>
                    <a:pt x="515692" y="378961"/>
                  </a:lnTo>
                  <a:lnTo>
                    <a:pt x="500790" y="403413"/>
                  </a:lnTo>
                  <a:lnTo>
                    <a:pt x="486697" y="428527"/>
                  </a:lnTo>
                  <a:lnTo>
                    <a:pt x="473415" y="454070"/>
                  </a:lnTo>
                  <a:lnTo>
                    <a:pt x="509938" y="454070"/>
                  </a:lnTo>
                  <a:lnTo>
                    <a:pt x="520074" y="426510"/>
                  </a:lnTo>
                  <a:lnTo>
                    <a:pt x="531822" y="397987"/>
                  </a:lnTo>
                  <a:lnTo>
                    <a:pt x="597447" y="397987"/>
                  </a:lnTo>
                  <a:lnTo>
                    <a:pt x="590134" y="352255"/>
                  </a:lnTo>
                  <a:lnTo>
                    <a:pt x="580793" y="303309"/>
                  </a:lnTo>
                  <a:lnTo>
                    <a:pt x="585053" y="296590"/>
                  </a:lnTo>
                  <a:lnTo>
                    <a:pt x="579409" y="296590"/>
                  </a:lnTo>
                  <a:lnTo>
                    <a:pt x="567513" y="245550"/>
                  </a:lnTo>
                  <a:lnTo>
                    <a:pt x="553547" y="195384"/>
                  </a:lnTo>
                  <a:lnTo>
                    <a:pt x="537345" y="146700"/>
                  </a:lnTo>
                  <a:lnTo>
                    <a:pt x="518742" y="100104"/>
                  </a:lnTo>
                  <a:lnTo>
                    <a:pt x="497571" y="56203"/>
                  </a:lnTo>
                  <a:lnTo>
                    <a:pt x="473669" y="15603"/>
                  </a:lnTo>
                  <a:close/>
                </a:path>
                <a:path w="805815" h="716914">
                  <a:moveTo>
                    <a:pt x="253933" y="176893"/>
                  </a:moveTo>
                  <a:lnTo>
                    <a:pt x="226159" y="176893"/>
                  </a:lnTo>
                  <a:lnTo>
                    <a:pt x="214052" y="223032"/>
                  </a:lnTo>
                  <a:lnTo>
                    <a:pt x="203801" y="269989"/>
                  </a:lnTo>
                  <a:lnTo>
                    <a:pt x="195261" y="317368"/>
                  </a:lnTo>
                  <a:lnTo>
                    <a:pt x="188284" y="364776"/>
                  </a:lnTo>
                  <a:lnTo>
                    <a:pt x="182725" y="411817"/>
                  </a:lnTo>
                  <a:lnTo>
                    <a:pt x="244622" y="411817"/>
                  </a:lnTo>
                  <a:lnTo>
                    <a:pt x="243074" y="364776"/>
                  </a:lnTo>
                  <a:lnTo>
                    <a:pt x="243201" y="322928"/>
                  </a:lnTo>
                  <a:lnTo>
                    <a:pt x="243250" y="317368"/>
                  </a:lnTo>
                  <a:lnTo>
                    <a:pt x="244797" y="276029"/>
                  </a:lnTo>
                  <a:lnTo>
                    <a:pt x="244881" y="274171"/>
                  </a:lnTo>
                  <a:lnTo>
                    <a:pt x="247698" y="233763"/>
                  </a:lnTo>
                  <a:lnTo>
                    <a:pt x="267646" y="233763"/>
                  </a:lnTo>
                  <a:lnTo>
                    <a:pt x="253933" y="176893"/>
                  </a:lnTo>
                  <a:close/>
                </a:path>
                <a:path w="805815" h="716914">
                  <a:moveTo>
                    <a:pt x="480787" y="276029"/>
                  </a:moveTo>
                  <a:lnTo>
                    <a:pt x="467547" y="276029"/>
                  </a:lnTo>
                  <a:lnTo>
                    <a:pt x="490623" y="363481"/>
                  </a:lnTo>
                  <a:lnTo>
                    <a:pt x="483781" y="303309"/>
                  </a:lnTo>
                  <a:lnTo>
                    <a:pt x="480787" y="276029"/>
                  </a:lnTo>
                  <a:close/>
                </a:path>
                <a:path w="805815" h="716914">
                  <a:moveTo>
                    <a:pt x="751186" y="261132"/>
                  </a:moveTo>
                  <a:lnTo>
                    <a:pt x="734159" y="261132"/>
                  </a:lnTo>
                  <a:lnTo>
                    <a:pt x="750186" y="347733"/>
                  </a:lnTo>
                  <a:lnTo>
                    <a:pt x="751186" y="261132"/>
                  </a:lnTo>
                  <a:close/>
                </a:path>
                <a:path w="805815" h="716914">
                  <a:moveTo>
                    <a:pt x="595779" y="280626"/>
                  </a:moveTo>
                  <a:lnTo>
                    <a:pt x="590191" y="285668"/>
                  </a:lnTo>
                  <a:lnTo>
                    <a:pt x="584768" y="291053"/>
                  </a:lnTo>
                  <a:lnTo>
                    <a:pt x="579409" y="296590"/>
                  </a:lnTo>
                  <a:lnTo>
                    <a:pt x="585053" y="296590"/>
                  </a:lnTo>
                  <a:lnTo>
                    <a:pt x="586998" y="293523"/>
                  </a:lnTo>
                  <a:lnTo>
                    <a:pt x="591720" y="286419"/>
                  </a:lnTo>
                  <a:lnTo>
                    <a:pt x="594725" y="282090"/>
                  </a:lnTo>
                  <a:lnTo>
                    <a:pt x="595779" y="280626"/>
                  </a:lnTo>
                  <a:close/>
                </a:path>
                <a:path w="805815" h="716914">
                  <a:moveTo>
                    <a:pt x="267646" y="233763"/>
                  </a:moveTo>
                  <a:lnTo>
                    <a:pt x="247698" y="233763"/>
                  </a:lnTo>
                  <a:lnTo>
                    <a:pt x="282661" y="296032"/>
                  </a:lnTo>
                  <a:lnTo>
                    <a:pt x="267646" y="233763"/>
                  </a:lnTo>
                  <a:close/>
                </a:path>
                <a:path w="805815" h="716914">
                  <a:moveTo>
                    <a:pt x="476336" y="226347"/>
                  </a:moveTo>
                  <a:lnTo>
                    <a:pt x="458175" y="226347"/>
                  </a:lnTo>
                  <a:lnTo>
                    <a:pt x="454555" y="233814"/>
                  </a:lnTo>
                  <a:lnTo>
                    <a:pt x="437624" y="271635"/>
                  </a:lnTo>
                  <a:lnTo>
                    <a:pt x="432775" y="283103"/>
                  </a:lnTo>
                  <a:lnTo>
                    <a:pt x="465407" y="283103"/>
                  </a:lnTo>
                  <a:lnTo>
                    <a:pt x="467547" y="276029"/>
                  </a:lnTo>
                  <a:lnTo>
                    <a:pt x="480787" y="276029"/>
                  </a:lnTo>
                  <a:lnTo>
                    <a:pt x="480311" y="271635"/>
                  </a:lnTo>
                  <a:lnTo>
                    <a:pt x="478155" y="248975"/>
                  </a:lnTo>
                  <a:lnTo>
                    <a:pt x="476336" y="226347"/>
                  </a:lnTo>
                  <a:close/>
                </a:path>
                <a:path w="805815" h="716914">
                  <a:moveTo>
                    <a:pt x="419174" y="0"/>
                  </a:moveTo>
                  <a:lnTo>
                    <a:pt x="418492" y="0"/>
                  </a:lnTo>
                  <a:lnTo>
                    <a:pt x="407050" y="22263"/>
                  </a:lnTo>
                  <a:lnTo>
                    <a:pt x="394160" y="50053"/>
                  </a:lnTo>
                  <a:lnTo>
                    <a:pt x="381899" y="79132"/>
                  </a:lnTo>
                  <a:lnTo>
                    <a:pt x="370253" y="109329"/>
                  </a:lnTo>
                  <a:lnTo>
                    <a:pt x="387803" y="109329"/>
                  </a:lnTo>
                  <a:lnTo>
                    <a:pt x="396274" y="75682"/>
                  </a:lnTo>
                  <a:lnTo>
                    <a:pt x="408723" y="32305"/>
                  </a:lnTo>
                  <a:lnTo>
                    <a:pt x="417354" y="5257"/>
                  </a:lnTo>
                  <a:lnTo>
                    <a:pt x="419174" y="0"/>
                  </a:lnTo>
                  <a:close/>
                </a:path>
              </a:pathLst>
            </a:custGeom>
            <a:solidFill>
              <a:srgbClr val="8DC640"/>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93" name="object 64">
              <a:extLst>
                <a:ext uri="{FF2B5EF4-FFF2-40B4-BE49-F238E27FC236}">
                  <a16:creationId xmlns:a16="http://schemas.microsoft.com/office/drawing/2014/main" id="{05706459-BE2E-505C-AB43-AFFADBDF875E}"/>
                </a:ext>
              </a:extLst>
            </p:cNvPr>
            <p:cNvSpPr/>
            <p:nvPr/>
          </p:nvSpPr>
          <p:spPr>
            <a:xfrm>
              <a:off x="402736" y="5235444"/>
              <a:ext cx="768350" cy="206375"/>
            </a:xfrm>
            <a:custGeom>
              <a:avLst/>
              <a:gdLst/>
              <a:ahLst/>
              <a:cxnLst/>
              <a:rect l="l" t="t" r="r" b="b"/>
              <a:pathLst>
                <a:path w="768350" h="206375">
                  <a:moveTo>
                    <a:pt x="0" y="38823"/>
                  </a:moveTo>
                  <a:lnTo>
                    <a:pt x="0" y="205972"/>
                  </a:lnTo>
                  <a:lnTo>
                    <a:pt x="768026" y="205972"/>
                  </a:lnTo>
                  <a:lnTo>
                    <a:pt x="768026" y="54851"/>
                  </a:lnTo>
                  <a:lnTo>
                    <a:pt x="525322" y="54851"/>
                  </a:lnTo>
                  <a:lnTo>
                    <a:pt x="505629" y="48439"/>
                  </a:lnTo>
                  <a:lnTo>
                    <a:pt x="224161" y="48439"/>
                  </a:lnTo>
                  <a:lnTo>
                    <a:pt x="193589" y="39185"/>
                  </a:lnTo>
                  <a:lnTo>
                    <a:pt x="32123" y="39126"/>
                  </a:lnTo>
                  <a:lnTo>
                    <a:pt x="0" y="38823"/>
                  </a:lnTo>
                  <a:close/>
                </a:path>
                <a:path w="768350" h="206375">
                  <a:moveTo>
                    <a:pt x="666838" y="23825"/>
                  </a:moveTo>
                  <a:lnTo>
                    <a:pt x="630869" y="28121"/>
                  </a:lnTo>
                  <a:lnTo>
                    <a:pt x="596428" y="40790"/>
                  </a:lnTo>
                  <a:lnTo>
                    <a:pt x="561813" y="52734"/>
                  </a:lnTo>
                  <a:lnTo>
                    <a:pt x="525322" y="54851"/>
                  </a:lnTo>
                  <a:lnTo>
                    <a:pt x="768026" y="54851"/>
                  </a:lnTo>
                  <a:lnTo>
                    <a:pt x="768026" y="53512"/>
                  </a:lnTo>
                  <a:lnTo>
                    <a:pt x="762077" y="53461"/>
                  </a:lnTo>
                  <a:lnTo>
                    <a:pt x="743076" y="49936"/>
                  </a:lnTo>
                  <a:lnTo>
                    <a:pt x="723988" y="43088"/>
                  </a:lnTo>
                  <a:lnTo>
                    <a:pt x="705300" y="34947"/>
                  </a:lnTo>
                  <a:lnTo>
                    <a:pt x="686441" y="27772"/>
                  </a:lnTo>
                  <a:lnTo>
                    <a:pt x="666838" y="23825"/>
                  </a:lnTo>
                  <a:close/>
                </a:path>
                <a:path w="768350" h="206375">
                  <a:moveTo>
                    <a:pt x="390778" y="0"/>
                  </a:moveTo>
                  <a:lnTo>
                    <a:pt x="356488" y="3847"/>
                  </a:lnTo>
                  <a:lnTo>
                    <a:pt x="324338" y="16327"/>
                  </a:lnTo>
                  <a:lnTo>
                    <a:pt x="292970" y="31848"/>
                  </a:lnTo>
                  <a:lnTo>
                    <a:pt x="261023" y="44818"/>
                  </a:lnTo>
                  <a:lnTo>
                    <a:pt x="224161" y="48439"/>
                  </a:lnTo>
                  <a:lnTo>
                    <a:pt x="505629" y="48439"/>
                  </a:lnTo>
                  <a:lnTo>
                    <a:pt x="490791" y="43609"/>
                  </a:lnTo>
                  <a:lnTo>
                    <a:pt x="458222" y="25844"/>
                  </a:lnTo>
                  <a:lnTo>
                    <a:pt x="425567" y="8870"/>
                  </a:lnTo>
                  <a:lnTo>
                    <a:pt x="390778" y="0"/>
                  </a:lnTo>
                  <a:close/>
                </a:path>
                <a:path w="768350" h="206375">
                  <a:moveTo>
                    <a:pt x="130517" y="11874"/>
                  </a:moveTo>
                  <a:lnTo>
                    <a:pt x="95765" y="13122"/>
                  </a:lnTo>
                  <a:lnTo>
                    <a:pt x="32123" y="39126"/>
                  </a:lnTo>
                  <a:lnTo>
                    <a:pt x="193469" y="39126"/>
                  </a:lnTo>
                  <a:lnTo>
                    <a:pt x="164107" y="24512"/>
                  </a:lnTo>
                  <a:lnTo>
                    <a:pt x="130517" y="11874"/>
                  </a:lnTo>
                  <a:close/>
                </a:path>
              </a:pathLst>
            </a:custGeom>
            <a:solidFill>
              <a:srgbClr val="A9C3D1"/>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94" name="object 50">
            <a:extLst>
              <a:ext uri="{FF2B5EF4-FFF2-40B4-BE49-F238E27FC236}">
                <a16:creationId xmlns:a16="http://schemas.microsoft.com/office/drawing/2014/main" id="{F6FDB9F2-165F-A9A5-AE3C-50B613BA7E9A}"/>
              </a:ext>
            </a:extLst>
          </p:cNvPr>
          <p:cNvGrpSpPr/>
          <p:nvPr/>
        </p:nvGrpSpPr>
        <p:grpSpPr>
          <a:xfrm>
            <a:off x="1110385" y="3069604"/>
            <a:ext cx="623660" cy="645665"/>
            <a:chOff x="461962" y="4732565"/>
            <a:chExt cx="759231" cy="859630"/>
          </a:xfrm>
        </p:grpSpPr>
        <p:sp>
          <p:nvSpPr>
            <p:cNvPr id="95" name="object 51">
              <a:extLst>
                <a:ext uri="{FF2B5EF4-FFF2-40B4-BE49-F238E27FC236}">
                  <a16:creationId xmlns:a16="http://schemas.microsoft.com/office/drawing/2014/main" id="{A5B97C37-61C2-153D-4134-B4C41094274D}"/>
                </a:ext>
              </a:extLst>
            </p:cNvPr>
            <p:cNvSpPr/>
            <p:nvPr/>
          </p:nvSpPr>
          <p:spPr>
            <a:xfrm>
              <a:off x="652703" y="4732565"/>
              <a:ext cx="431800" cy="407034"/>
            </a:xfrm>
            <a:custGeom>
              <a:avLst/>
              <a:gdLst/>
              <a:ahLst/>
              <a:cxnLst/>
              <a:rect l="l" t="t" r="r" b="b"/>
              <a:pathLst>
                <a:path w="431800" h="407035">
                  <a:moveTo>
                    <a:pt x="146875" y="114198"/>
                  </a:moveTo>
                  <a:lnTo>
                    <a:pt x="145402" y="103441"/>
                  </a:lnTo>
                  <a:lnTo>
                    <a:pt x="141287" y="93802"/>
                  </a:lnTo>
                  <a:lnTo>
                    <a:pt x="134912" y="85661"/>
                  </a:lnTo>
                  <a:lnTo>
                    <a:pt x="126695" y="79349"/>
                  </a:lnTo>
                  <a:lnTo>
                    <a:pt x="128993" y="74968"/>
                  </a:lnTo>
                  <a:lnTo>
                    <a:pt x="130403" y="70065"/>
                  </a:lnTo>
                  <a:lnTo>
                    <a:pt x="130403" y="64782"/>
                  </a:lnTo>
                  <a:lnTo>
                    <a:pt x="128562" y="54165"/>
                  </a:lnTo>
                  <a:lnTo>
                    <a:pt x="123494" y="45110"/>
                  </a:lnTo>
                  <a:lnTo>
                    <a:pt x="115811" y="38227"/>
                  </a:lnTo>
                  <a:lnTo>
                    <a:pt x="106184" y="34124"/>
                  </a:lnTo>
                  <a:lnTo>
                    <a:pt x="106273" y="33185"/>
                  </a:lnTo>
                  <a:lnTo>
                    <a:pt x="103670" y="20269"/>
                  </a:lnTo>
                  <a:lnTo>
                    <a:pt x="96558" y="9715"/>
                  </a:lnTo>
                  <a:lnTo>
                    <a:pt x="86017" y="2603"/>
                  </a:lnTo>
                  <a:lnTo>
                    <a:pt x="73113" y="0"/>
                  </a:lnTo>
                  <a:lnTo>
                    <a:pt x="60198" y="2603"/>
                  </a:lnTo>
                  <a:lnTo>
                    <a:pt x="49657" y="9715"/>
                  </a:lnTo>
                  <a:lnTo>
                    <a:pt x="42557" y="20269"/>
                  </a:lnTo>
                  <a:lnTo>
                    <a:pt x="39954" y="33743"/>
                  </a:lnTo>
                  <a:lnTo>
                    <a:pt x="40119" y="34823"/>
                  </a:lnTo>
                  <a:lnTo>
                    <a:pt x="30441" y="38912"/>
                  </a:lnTo>
                  <a:lnTo>
                    <a:pt x="22745" y="45796"/>
                  </a:lnTo>
                  <a:lnTo>
                    <a:pt x="17653" y="54864"/>
                  </a:lnTo>
                  <a:lnTo>
                    <a:pt x="15811" y="65493"/>
                  </a:lnTo>
                  <a:lnTo>
                    <a:pt x="15811" y="70954"/>
                  </a:lnTo>
                  <a:lnTo>
                    <a:pt x="17322" y="76009"/>
                  </a:lnTo>
                  <a:lnTo>
                    <a:pt x="19761" y="80492"/>
                  </a:lnTo>
                  <a:lnTo>
                    <a:pt x="11696" y="86804"/>
                  </a:lnTo>
                  <a:lnTo>
                    <a:pt x="5461" y="94919"/>
                  </a:lnTo>
                  <a:lnTo>
                    <a:pt x="1422" y="104470"/>
                  </a:lnTo>
                  <a:lnTo>
                    <a:pt x="0" y="115112"/>
                  </a:lnTo>
                  <a:lnTo>
                    <a:pt x="3175" y="130873"/>
                  </a:lnTo>
                  <a:lnTo>
                    <a:pt x="11849" y="143738"/>
                  </a:lnTo>
                  <a:lnTo>
                    <a:pt x="24714" y="152412"/>
                  </a:lnTo>
                  <a:lnTo>
                    <a:pt x="40474" y="155600"/>
                  </a:lnTo>
                  <a:lnTo>
                    <a:pt x="49136" y="155600"/>
                  </a:lnTo>
                  <a:lnTo>
                    <a:pt x="57111" y="152831"/>
                  </a:lnTo>
                  <a:lnTo>
                    <a:pt x="63703" y="148209"/>
                  </a:lnTo>
                  <a:lnTo>
                    <a:pt x="61785" y="352894"/>
                  </a:lnTo>
                  <a:lnTo>
                    <a:pt x="84442" y="352894"/>
                  </a:lnTo>
                  <a:lnTo>
                    <a:pt x="82473" y="146710"/>
                  </a:lnTo>
                  <a:lnTo>
                    <a:pt x="89192" y="151663"/>
                  </a:lnTo>
                  <a:lnTo>
                    <a:pt x="97409" y="154686"/>
                  </a:lnTo>
                  <a:lnTo>
                    <a:pt x="106400" y="154686"/>
                  </a:lnTo>
                  <a:lnTo>
                    <a:pt x="122148" y="151498"/>
                  </a:lnTo>
                  <a:lnTo>
                    <a:pt x="135013" y="142824"/>
                  </a:lnTo>
                  <a:lnTo>
                    <a:pt x="143687" y="129959"/>
                  </a:lnTo>
                  <a:lnTo>
                    <a:pt x="146875" y="114198"/>
                  </a:lnTo>
                  <a:close/>
                </a:path>
                <a:path w="431800" h="407035">
                  <a:moveTo>
                    <a:pt x="431330" y="190449"/>
                  </a:moveTo>
                  <a:lnTo>
                    <a:pt x="429831" y="180708"/>
                  </a:lnTo>
                  <a:lnTo>
                    <a:pt x="425615" y="171970"/>
                  </a:lnTo>
                  <a:lnTo>
                    <a:pt x="419100" y="164579"/>
                  </a:lnTo>
                  <a:lnTo>
                    <a:pt x="410692" y="158864"/>
                  </a:lnTo>
                  <a:lnTo>
                    <a:pt x="413042" y="154901"/>
                  </a:lnTo>
                  <a:lnTo>
                    <a:pt x="414489" y="150444"/>
                  </a:lnTo>
                  <a:lnTo>
                    <a:pt x="414489" y="145656"/>
                  </a:lnTo>
                  <a:lnTo>
                    <a:pt x="412610" y="136042"/>
                  </a:lnTo>
                  <a:lnTo>
                    <a:pt x="407416" y="127838"/>
                  </a:lnTo>
                  <a:lnTo>
                    <a:pt x="399554" y="121589"/>
                  </a:lnTo>
                  <a:lnTo>
                    <a:pt x="389699" y="117881"/>
                  </a:lnTo>
                  <a:lnTo>
                    <a:pt x="389801" y="117017"/>
                  </a:lnTo>
                  <a:lnTo>
                    <a:pt x="387134" y="105308"/>
                  </a:lnTo>
                  <a:lnTo>
                    <a:pt x="379857" y="95758"/>
                  </a:lnTo>
                  <a:lnTo>
                    <a:pt x="369074" y="89306"/>
                  </a:lnTo>
                  <a:lnTo>
                    <a:pt x="355879" y="86944"/>
                  </a:lnTo>
                  <a:lnTo>
                    <a:pt x="342671" y="89306"/>
                  </a:lnTo>
                  <a:lnTo>
                    <a:pt x="331889" y="95758"/>
                  </a:lnTo>
                  <a:lnTo>
                    <a:pt x="324612" y="105308"/>
                  </a:lnTo>
                  <a:lnTo>
                    <a:pt x="321957" y="117525"/>
                  </a:lnTo>
                  <a:lnTo>
                    <a:pt x="322122" y="118503"/>
                  </a:lnTo>
                  <a:lnTo>
                    <a:pt x="312229" y="122212"/>
                  </a:lnTo>
                  <a:lnTo>
                    <a:pt x="304342" y="128447"/>
                  </a:lnTo>
                  <a:lnTo>
                    <a:pt x="299135" y="136677"/>
                  </a:lnTo>
                  <a:lnTo>
                    <a:pt x="297256" y="146304"/>
                  </a:lnTo>
                  <a:lnTo>
                    <a:pt x="297256" y="151257"/>
                  </a:lnTo>
                  <a:lnTo>
                    <a:pt x="298805" y="155841"/>
                  </a:lnTo>
                  <a:lnTo>
                    <a:pt x="301294" y="159893"/>
                  </a:lnTo>
                  <a:lnTo>
                    <a:pt x="293052" y="165633"/>
                  </a:lnTo>
                  <a:lnTo>
                    <a:pt x="286664" y="172986"/>
                  </a:lnTo>
                  <a:lnTo>
                    <a:pt x="282549" y="181635"/>
                  </a:lnTo>
                  <a:lnTo>
                    <a:pt x="281089" y="191274"/>
                  </a:lnTo>
                  <a:lnTo>
                    <a:pt x="284340" y="205562"/>
                  </a:lnTo>
                  <a:lnTo>
                    <a:pt x="293204" y="217233"/>
                  </a:lnTo>
                  <a:lnTo>
                    <a:pt x="306362" y="225094"/>
                  </a:lnTo>
                  <a:lnTo>
                    <a:pt x="322491" y="227977"/>
                  </a:lnTo>
                  <a:lnTo>
                    <a:pt x="331343" y="227977"/>
                  </a:lnTo>
                  <a:lnTo>
                    <a:pt x="339509" y="225475"/>
                  </a:lnTo>
                  <a:lnTo>
                    <a:pt x="346240" y="221272"/>
                  </a:lnTo>
                  <a:lnTo>
                    <a:pt x="344284" y="406806"/>
                  </a:lnTo>
                  <a:lnTo>
                    <a:pt x="367474" y="406806"/>
                  </a:lnTo>
                  <a:lnTo>
                    <a:pt x="365455" y="219913"/>
                  </a:lnTo>
                  <a:lnTo>
                    <a:pt x="370878" y="222948"/>
                  </a:lnTo>
                  <a:lnTo>
                    <a:pt x="376809" y="225221"/>
                  </a:lnTo>
                  <a:lnTo>
                    <a:pt x="383184" y="226656"/>
                  </a:lnTo>
                  <a:lnTo>
                    <a:pt x="389928" y="227152"/>
                  </a:lnTo>
                  <a:lnTo>
                    <a:pt x="406044" y="224269"/>
                  </a:lnTo>
                  <a:lnTo>
                    <a:pt x="419201" y="216408"/>
                  </a:lnTo>
                  <a:lnTo>
                    <a:pt x="428066" y="204736"/>
                  </a:lnTo>
                  <a:lnTo>
                    <a:pt x="431330" y="190449"/>
                  </a:lnTo>
                  <a:close/>
                </a:path>
              </a:pathLst>
            </a:custGeom>
            <a:solidFill>
              <a:srgbClr val="8DC741"/>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96" name="object 52">
              <a:extLst>
                <a:ext uri="{FF2B5EF4-FFF2-40B4-BE49-F238E27FC236}">
                  <a16:creationId xmlns:a16="http://schemas.microsoft.com/office/drawing/2014/main" id="{741B2BAD-CD41-A655-0271-12B39AE4D8A4}"/>
                </a:ext>
              </a:extLst>
            </p:cNvPr>
            <p:cNvSpPr/>
            <p:nvPr/>
          </p:nvSpPr>
          <p:spPr>
            <a:xfrm>
              <a:off x="507800" y="5024937"/>
              <a:ext cx="661670" cy="217170"/>
            </a:xfrm>
            <a:custGeom>
              <a:avLst/>
              <a:gdLst/>
              <a:ahLst/>
              <a:cxnLst/>
              <a:rect l="l" t="t" r="r" b="b"/>
              <a:pathLst>
                <a:path w="661669" h="217170">
                  <a:moveTo>
                    <a:pt x="337743" y="0"/>
                  </a:moveTo>
                  <a:lnTo>
                    <a:pt x="276514" y="2775"/>
                  </a:lnTo>
                  <a:lnTo>
                    <a:pt x="219672" y="10587"/>
                  </a:lnTo>
                  <a:lnTo>
                    <a:pt x="167183" y="22664"/>
                  </a:lnTo>
                  <a:lnTo>
                    <a:pt x="119008" y="38234"/>
                  </a:lnTo>
                  <a:lnTo>
                    <a:pt x="75111" y="56525"/>
                  </a:lnTo>
                  <a:lnTo>
                    <a:pt x="35453" y="76765"/>
                  </a:lnTo>
                  <a:lnTo>
                    <a:pt x="0" y="98183"/>
                  </a:lnTo>
                  <a:lnTo>
                    <a:pt x="58759" y="112647"/>
                  </a:lnTo>
                  <a:lnTo>
                    <a:pt x="114499" y="128130"/>
                  </a:lnTo>
                  <a:lnTo>
                    <a:pt x="167283" y="144518"/>
                  </a:lnTo>
                  <a:lnTo>
                    <a:pt x="217176" y="161701"/>
                  </a:lnTo>
                  <a:lnTo>
                    <a:pt x="264243" y="179565"/>
                  </a:lnTo>
                  <a:lnTo>
                    <a:pt x="308546" y="197999"/>
                  </a:lnTo>
                  <a:lnTo>
                    <a:pt x="350151" y="216890"/>
                  </a:lnTo>
                  <a:lnTo>
                    <a:pt x="386630" y="197338"/>
                  </a:lnTo>
                  <a:lnTo>
                    <a:pt x="425660" y="178023"/>
                  </a:lnTo>
                  <a:lnTo>
                    <a:pt x="467314" y="159063"/>
                  </a:lnTo>
                  <a:lnTo>
                    <a:pt x="511664" y="140573"/>
                  </a:lnTo>
                  <a:lnTo>
                    <a:pt x="558782" y="122670"/>
                  </a:lnTo>
                  <a:lnTo>
                    <a:pt x="608738" y="105470"/>
                  </a:lnTo>
                  <a:lnTo>
                    <a:pt x="661606" y="89090"/>
                  </a:lnTo>
                  <a:lnTo>
                    <a:pt x="626701" y="69295"/>
                  </a:lnTo>
                  <a:lnTo>
                    <a:pt x="588039" y="50789"/>
                  </a:lnTo>
                  <a:lnTo>
                    <a:pt x="545603" y="34212"/>
                  </a:lnTo>
                  <a:lnTo>
                    <a:pt x="499373" y="20205"/>
                  </a:lnTo>
                  <a:lnTo>
                    <a:pt x="449332" y="9406"/>
                  </a:lnTo>
                  <a:lnTo>
                    <a:pt x="395462" y="2458"/>
                  </a:lnTo>
                  <a:lnTo>
                    <a:pt x="337743" y="0"/>
                  </a:lnTo>
                  <a:close/>
                </a:path>
              </a:pathLst>
            </a:custGeom>
            <a:solidFill>
              <a:srgbClr val="A1BACC"/>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97" name="object 53">
              <a:extLst>
                <a:ext uri="{FF2B5EF4-FFF2-40B4-BE49-F238E27FC236}">
                  <a16:creationId xmlns:a16="http://schemas.microsoft.com/office/drawing/2014/main" id="{C8766169-3332-E391-C3A9-DFFF3F418DC2}"/>
                </a:ext>
              </a:extLst>
            </p:cNvPr>
            <p:cNvSpPr/>
            <p:nvPr/>
          </p:nvSpPr>
          <p:spPr>
            <a:xfrm>
              <a:off x="461975" y="5113129"/>
              <a:ext cx="396240" cy="380365"/>
            </a:xfrm>
            <a:custGeom>
              <a:avLst/>
              <a:gdLst/>
              <a:ahLst/>
              <a:cxnLst/>
              <a:rect l="l" t="t" r="r" b="b"/>
              <a:pathLst>
                <a:path w="396240" h="380364">
                  <a:moveTo>
                    <a:pt x="0" y="0"/>
                  </a:moveTo>
                  <a:lnTo>
                    <a:pt x="0" y="286265"/>
                  </a:lnTo>
                  <a:lnTo>
                    <a:pt x="26822" y="316786"/>
                  </a:lnTo>
                  <a:lnTo>
                    <a:pt x="62794" y="350368"/>
                  </a:lnTo>
                  <a:lnTo>
                    <a:pt x="101988" y="380284"/>
                  </a:lnTo>
                  <a:lnTo>
                    <a:pt x="112134" y="365264"/>
                  </a:lnTo>
                  <a:lnTo>
                    <a:pt x="128663" y="343483"/>
                  </a:lnTo>
                  <a:lnTo>
                    <a:pt x="183305" y="283776"/>
                  </a:lnTo>
                  <a:lnTo>
                    <a:pt x="222636" y="247914"/>
                  </a:lnTo>
                  <a:lnTo>
                    <a:pt x="270786" y="209426"/>
                  </a:lnTo>
                  <a:lnTo>
                    <a:pt x="328364" y="169342"/>
                  </a:lnTo>
                  <a:lnTo>
                    <a:pt x="395980" y="128697"/>
                  </a:lnTo>
                  <a:lnTo>
                    <a:pt x="354375" y="109806"/>
                  </a:lnTo>
                  <a:lnTo>
                    <a:pt x="310072" y="91372"/>
                  </a:lnTo>
                  <a:lnTo>
                    <a:pt x="263006" y="73508"/>
                  </a:lnTo>
                  <a:lnTo>
                    <a:pt x="213112" y="56325"/>
                  </a:lnTo>
                  <a:lnTo>
                    <a:pt x="160328" y="39937"/>
                  </a:lnTo>
                  <a:lnTo>
                    <a:pt x="104588" y="24455"/>
                  </a:lnTo>
                  <a:lnTo>
                    <a:pt x="45829" y="9991"/>
                  </a:lnTo>
                  <a:lnTo>
                    <a:pt x="22941" y="4856"/>
                  </a:lnTo>
                  <a:lnTo>
                    <a:pt x="0" y="0"/>
                  </a:lnTo>
                  <a:close/>
                </a:path>
              </a:pathLst>
            </a:custGeom>
            <a:solidFill>
              <a:srgbClr val="5999B0"/>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98" name="object 54">
              <a:extLst>
                <a:ext uri="{FF2B5EF4-FFF2-40B4-BE49-F238E27FC236}">
                  <a16:creationId xmlns:a16="http://schemas.microsoft.com/office/drawing/2014/main" id="{77D09461-317C-AFC9-B9FA-C5D8A41400C8}"/>
                </a:ext>
              </a:extLst>
            </p:cNvPr>
            <p:cNvSpPr/>
            <p:nvPr/>
          </p:nvSpPr>
          <p:spPr>
            <a:xfrm>
              <a:off x="563968" y="5099815"/>
              <a:ext cx="657225" cy="481330"/>
            </a:xfrm>
            <a:custGeom>
              <a:avLst/>
              <a:gdLst/>
              <a:ahLst/>
              <a:cxnLst/>
              <a:rect l="l" t="t" r="r" b="b"/>
              <a:pathLst>
                <a:path w="657225" h="481329">
                  <a:moveTo>
                    <a:pt x="656704" y="0"/>
                  </a:moveTo>
                  <a:lnTo>
                    <a:pt x="605434" y="14206"/>
                  </a:lnTo>
                  <a:lnTo>
                    <a:pt x="552567" y="30591"/>
                  </a:lnTo>
                  <a:lnTo>
                    <a:pt x="502612" y="47794"/>
                  </a:lnTo>
                  <a:lnTo>
                    <a:pt x="455496" y="65698"/>
                  </a:lnTo>
                  <a:lnTo>
                    <a:pt x="411148" y="84188"/>
                  </a:lnTo>
                  <a:lnTo>
                    <a:pt x="369493" y="103147"/>
                  </a:lnTo>
                  <a:lnTo>
                    <a:pt x="330461" y="122459"/>
                  </a:lnTo>
                  <a:lnTo>
                    <a:pt x="293979" y="142006"/>
                  </a:lnTo>
                  <a:lnTo>
                    <a:pt x="226367" y="182651"/>
                  </a:lnTo>
                  <a:lnTo>
                    <a:pt x="168792" y="222734"/>
                  </a:lnTo>
                  <a:lnTo>
                    <a:pt x="120644" y="261223"/>
                  </a:lnTo>
                  <a:lnTo>
                    <a:pt x="81314" y="297084"/>
                  </a:lnTo>
                  <a:lnTo>
                    <a:pt x="50194" y="329285"/>
                  </a:lnTo>
                  <a:lnTo>
                    <a:pt x="10146" y="378573"/>
                  </a:lnTo>
                  <a:lnTo>
                    <a:pt x="0" y="393593"/>
                  </a:lnTo>
                  <a:lnTo>
                    <a:pt x="41409" y="419196"/>
                  </a:lnTo>
                  <a:lnTo>
                    <a:pt x="85367" y="440746"/>
                  </a:lnTo>
                  <a:lnTo>
                    <a:pt x="131619" y="457974"/>
                  </a:lnTo>
                  <a:lnTo>
                    <a:pt x="179910" y="470613"/>
                  </a:lnTo>
                  <a:lnTo>
                    <a:pt x="229983" y="478393"/>
                  </a:lnTo>
                  <a:lnTo>
                    <a:pt x="274940" y="480704"/>
                  </a:lnTo>
                  <a:lnTo>
                    <a:pt x="288196" y="480704"/>
                  </a:lnTo>
                  <a:lnTo>
                    <a:pt x="333492" y="478364"/>
                  </a:lnTo>
                  <a:lnTo>
                    <a:pt x="383846" y="470498"/>
                  </a:lnTo>
                  <a:lnTo>
                    <a:pt x="432386" y="457717"/>
                  </a:lnTo>
                  <a:lnTo>
                    <a:pt x="478849" y="440288"/>
                  </a:lnTo>
                  <a:lnTo>
                    <a:pt x="522974" y="418482"/>
                  </a:lnTo>
                  <a:lnTo>
                    <a:pt x="564500" y="392566"/>
                  </a:lnTo>
                  <a:lnTo>
                    <a:pt x="603165" y="362810"/>
                  </a:lnTo>
                  <a:lnTo>
                    <a:pt x="638707" y="329481"/>
                  </a:lnTo>
                  <a:lnTo>
                    <a:pt x="656704" y="308980"/>
                  </a:lnTo>
                  <a:lnTo>
                    <a:pt x="656704" y="0"/>
                  </a:lnTo>
                  <a:close/>
                </a:path>
              </a:pathLst>
            </a:custGeom>
            <a:solidFill>
              <a:srgbClr val="10577D"/>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99" name="object 55">
              <a:extLst>
                <a:ext uri="{FF2B5EF4-FFF2-40B4-BE49-F238E27FC236}">
                  <a16:creationId xmlns:a16="http://schemas.microsoft.com/office/drawing/2014/main" id="{A207CAAE-021F-49B6-33D4-B9A6E034F8DB}"/>
                </a:ext>
              </a:extLst>
            </p:cNvPr>
            <p:cNvSpPr/>
            <p:nvPr/>
          </p:nvSpPr>
          <p:spPr>
            <a:xfrm>
              <a:off x="461975" y="5420745"/>
              <a:ext cx="758825" cy="171450"/>
            </a:xfrm>
            <a:custGeom>
              <a:avLst/>
              <a:gdLst/>
              <a:ahLst/>
              <a:cxnLst/>
              <a:rect l="l" t="t" r="r" b="b"/>
              <a:pathLst>
                <a:path w="758825" h="171450">
                  <a:moveTo>
                    <a:pt x="0" y="171134"/>
                  </a:moveTo>
                  <a:lnTo>
                    <a:pt x="758698" y="171134"/>
                  </a:lnTo>
                  <a:lnTo>
                    <a:pt x="758698" y="0"/>
                  </a:lnTo>
                  <a:lnTo>
                    <a:pt x="0" y="0"/>
                  </a:lnTo>
                  <a:lnTo>
                    <a:pt x="0" y="171134"/>
                  </a:lnTo>
                  <a:close/>
                </a:path>
              </a:pathLst>
            </a:custGeom>
            <a:solidFill>
              <a:srgbClr val="74CEE2"/>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100" name="object 56">
              <a:extLst>
                <a:ext uri="{FF2B5EF4-FFF2-40B4-BE49-F238E27FC236}">
                  <a16:creationId xmlns:a16="http://schemas.microsoft.com/office/drawing/2014/main" id="{BA70B93B-C79B-C098-9F60-33D71B31CDEA}"/>
                </a:ext>
              </a:extLst>
            </p:cNvPr>
            <p:cNvSpPr/>
            <p:nvPr/>
          </p:nvSpPr>
          <p:spPr>
            <a:xfrm>
              <a:off x="461962" y="4745392"/>
              <a:ext cx="758825" cy="615950"/>
            </a:xfrm>
            <a:custGeom>
              <a:avLst/>
              <a:gdLst/>
              <a:ahLst/>
              <a:cxnLst/>
              <a:rect l="l" t="t" r="r" b="b"/>
              <a:pathLst>
                <a:path w="758825" h="615950">
                  <a:moveTo>
                    <a:pt x="73990" y="240411"/>
                  </a:moveTo>
                  <a:lnTo>
                    <a:pt x="72491" y="230670"/>
                  </a:lnTo>
                  <a:lnTo>
                    <a:pt x="68275" y="221932"/>
                  </a:lnTo>
                  <a:lnTo>
                    <a:pt x="61760" y="214553"/>
                  </a:lnTo>
                  <a:lnTo>
                    <a:pt x="53352" y="208826"/>
                  </a:lnTo>
                  <a:lnTo>
                    <a:pt x="55702" y="204863"/>
                  </a:lnTo>
                  <a:lnTo>
                    <a:pt x="57150" y="200406"/>
                  </a:lnTo>
                  <a:lnTo>
                    <a:pt x="57150" y="195618"/>
                  </a:lnTo>
                  <a:lnTo>
                    <a:pt x="55270" y="186004"/>
                  </a:lnTo>
                  <a:lnTo>
                    <a:pt x="50076" y="177800"/>
                  </a:lnTo>
                  <a:lnTo>
                    <a:pt x="42214" y="171551"/>
                  </a:lnTo>
                  <a:lnTo>
                    <a:pt x="32359" y="167843"/>
                  </a:lnTo>
                  <a:lnTo>
                    <a:pt x="32461" y="166979"/>
                  </a:lnTo>
                  <a:lnTo>
                    <a:pt x="29794" y="155282"/>
                  </a:lnTo>
                  <a:lnTo>
                    <a:pt x="22517" y="145719"/>
                  </a:lnTo>
                  <a:lnTo>
                    <a:pt x="11734" y="139268"/>
                  </a:lnTo>
                  <a:lnTo>
                    <a:pt x="0" y="137172"/>
                  </a:lnTo>
                  <a:lnTo>
                    <a:pt x="0" y="456768"/>
                  </a:lnTo>
                  <a:lnTo>
                    <a:pt x="10134" y="456768"/>
                  </a:lnTo>
                  <a:lnTo>
                    <a:pt x="8115" y="269875"/>
                  </a:lnTo>
                  <a:lnTo>
                    <a:pt x="13538" y="272910"/>
                  </a:lnTo>
                  <a:lnTo>
                    <a:pt x="19469" y="275183"/>
                  </a:lnTo>
                  <a:lnTo>
                    <a:pt x="25844" y="276618"/>
                  </a:lnTo>
                  <a:lnTo>
                    <a:pt x="32588" y="277114"/>
                  </a:lnTo>
                  <a:lnTo>
                    <a:pt x="48704" y="274231"/>
                  </a:lnTo>
                  <a:lnTo>
                    <a:pt x="55981" y="269875"/>
                  </a:lnTo>
                  <a:lnTo>
                    <a:pt x="61861" y="266369"/>
                  </a:lnTo>
                  <a:lnTo>
                    <a:pt x="70726" y="254698"/>
                  </a:lnTo>
                  <a:lnTo>
                    <a:pt x="73990" y="240411"/>
                  </a:lnTo>
                  <a:close/>
                </a:path>
                <a:path w="758825" h="615950">
                  <a:moveTo>
                    <a:pt x="252336" y="187236"/>
                  </a:moveTo>
                  <a:lnTo>
                    <a:pt x="250583" y="177685"/>
                  </a:lnTo>
                  <a:lnTo>
                    <a:pt x="245630" y="169125"/>
                  </a:lnTo>
                  <a:lnTo>
                    <a:pt x="237998" y="161886"/>
                  </a:lnTo>
                  <a:lnTo>
                    <a:pt x="228142" y="156286"/>
                  </a:lnTo>
                  <a:lnTo>
                    <a:pt x="230886" y="152400"/>
                  </a:lnTo>
                  <a:lnTo>
                    <a:pt x="232600" y="148031"/>
                  </a:lnTo>
                  <a:lnTo>
                    <a:pt x="232600" y="143344"/>
                  </a:lnTo>
                  <a:lnTo>
                    <a:pt x="230403" y="133921"/>
                  </a:lnTo>
                  <a:lnTo>
                    <a:pt x="224307" y="125869"/>
                  </a:lnTo>
                  <a:lnTo>
                    <a:pt x="215099" y="119748"/>
                  </a:lnTo>
                  <a:lnTo>
                    <a:pt x="203542" y="116116"/>
                  </a:lnTo>
                  <a:lnTo>
                    <a:pt x="203657" y="115277"/>
                  </a:lnTo>
                  <a:lnTo>
                    <a:pt x="200533" y="103797"/>
                  </a:lnTo>
                  <a:lnTo>
                    <a:pt x="192011" y="94437"/>
                  </a:lnTo>
                  <a:lnTo>
                    <a:pt x="179374" y="88112"/>
                  </a:lnTo>
                  <a:lnTo>
                    <a:pt x="163906" y="85801"/>
                  </a:lnTo>
                  <a:lnTo>
                    <a:pt x="148424" y="88112"/>
                  </a:lnTo>
                  <a:lnTo>
                    <a:pt x="135788" y="94437"/>
                  </a:lnTo>
                  <a:lnTo>
                    <a:pt x="127266" y="103797"/>
                  </a:lnTo>
                  <a:lnTo>
                    <a:pt x="124142" y="115773"/>
                  </a:lnTo>
                  <a:lnTo>
                    <a:pt x="124345" y="116725"/>
                  </a:lnTo>
                  <a:lnTo>
                    <a:pt x="112750" y="120357"/>
                  </a:lnTo>
                  <a:lnTo>
                    <a:pt x="103517" y="126479"/>
                  </a:lnTo>
                  <a:lnTo>
                    <a:pt x="97409" y="134531"/>
                  </a:lnTo>
                  <a:lnTo>
                    <a:pt x="95211" y="143979"/>
                  </a:lnTo>
                  <a:lnTo>
                    <a:pt x="95211" y="148818"/>
                  </a:lnTo>
                  <a:lnTo>
                    <a:pt x="97015" y="153314"/>
                  </a:lnTo>
                  <a:lnTo>
                    <a:pt x="99936" y="157302"/>
                  </a:lnTo>
                  <a:lnTo>
                    <a:pt x="90271" y="162915"/>
                  </a:lnTo>
                  <a:lnTo>
                    <a:pt x="82791" y="170116"/>
                  </a:lnTo>
                  <a:lnTo>
                    <a:pt x="77965" y="178600"/>
                  </a:lnTo>
                  <a:lnTo>
                    <a:pt x="76250" y="188048"/>
                  </a:lnTo>
                  <a:lnTo>
                    <a:pt x="80060" y="202044"/>
                  </a:lnTo>
                  <a:lnTo>
                    <a:pt x="90462" y="213487"/>
                  </a:lnTo>
                  <a:lnTo>
                    <a:pt x="105879" y="221195"/>
                  </a:lnTo>
                  <a:lnTo>
                    <a:pt x="124777" y="224028"/>
                  </a:lnTo>
                  <a:lnTo>
                    <a:pt x="132384" y="223570"/>
                  </a:lnTo>
                  <a:lnTo>
                    <a:pt x="139623" y="222275"/>
                  </a:lnTo>
                  <a:lnTo>
                    <a:pt x="146392" y="220205"/>
                  </a:lnTo>
                  <a:lnTo>
                    <a:pt x="152615" y="217449"/>
                  </a:lnTo>
                  <a:lnTo>
                    <a:pt x="151371" y="315023"/>
                  </a:lnTo>
                  <a:lnTo>
                    <a:pt x="151142" y="313969"/>
                  </a:lnTo>
                  <a:lnTo>
                    <a:pt x="143865" y="304406"/>
                  </a:lnTo>
                  <a:lnTo>
                    <a:pt x="133083" y="297967"/>
                  </a:lnTo>
                  <a:lnTo>
                    <a:pt x="119888" y="295592"/>
                  </a:lnTo>
                  <a:lnTo>
                    <a:pt x="106680" y="297967"/>
                  </a:lnTo>
                  <a:lnTo>
                    <a:pt x="95897" y="304406"/>
                  </a:lnTo>
                  <a:lnTo>
                    <a:pt x="88620" y="313969"/>
                  </a:lnTo>
                  <a:lnTo>
                    <a:pt x="85966" y="326174"/>
                  </a:lnTo>
                  <a:lnTo>
                    <a:pt x="86131" y="327152"/>
                  </a:lnTo>
                  <a:lnTo>
                    <a:pt x="76238" y="330860"/>
                  </a:lnTo>
                  <a:lnTo>
                    <a:pt x="68351" y="337096"/>
                  </a:lnTo>
                  <a:lnTo>
                    <a:pt x="63144" y="345325"/>
                  </a:lnTo>
                  <a:lnTo>
                    <a:pt x="61264" y="354952"/>
                  </a:lnTo>
                  <a:lnTo>
                    <a:pt x="61264" y="359905"/>
                  </a:lnTo>
                  <a:lnTo>
                    <a:pt x="62814" y="364490"/>
                  </a:lnTo>
                  <a:lnTo>
                    <a:pt x="65303" y="368541"/>
                  </a:lnTo>
                  <a:lnTo>
                    <a:pt x="57061" y="374281"/>
                  </a:lnTo>
                  <a:lnTo>
                    <a:pt x="50673" y="381635"/>
                  </a:lnTo>
                  <a:lnTo>
                    <a:pt x="46558" y="390283"/>
                  </a:lnTo>
                  <a:lnTo>
                    <a:pt x="45097" y="399923"/>
                  </a:lnTo>
                  <a:lnTo>
                    <a:pt x="48348" y="414210"/>
                  </a:lnTo>
                  <a:lnTo>
                    <a:pt x="57213" y="425881"/>
                  </a:lnTo>
                  <a:lnTo>
                    <a:pt x="70370" y="433743"/>
                  </a:lnTo>
                  <a:lnTo>
                    <a:pt x="86499" y="436626"/>
                  </a:lnTo>
                  <a:lnTo>
                    <a:pt x="95351" y="436626"/>
                  </a:lnTo>
                  <a:lnTo>
                    <a:pt x="103517" y="434124"/>
                  </a:lnTo>
                  <a:lnTo>
                    <a:pt x="110248" y="429920"/>
                  </a:lnTo>
                  <a:lnTo>
                    <a:pt x="108292" y="615454"/>
                  </a:lnTo>
                  <a:lnTo>
                    <a:pt x="131483" y="615454"/>
                  </a:lnTo>
                  <a:lnTo>
                    <a:pt x="129463" y="428561"/>
                  </a:lnTo>
                  <a:lnTo>
                    <a:pt x="134886" y="431596"/>
                  </a:lnTo>
                  <a:lnTo>
                    <a:pt x="140817" y="433870"/>
                  </a:lnTo>
                  <a:lnTo>
                    <a:pt x="147193" y="435305"/>
                  </a:lnTo>
                  <a:lnTo>
                    <a:pt x="153936" y="435800"/>
                  </a:lnTo>
                  <a:lnTo>
                    <a:pt x="170053" y="432917"/>
                  </a:lnTo>
                  <a:lnTo>
                    <a:pt x="183210" y="425056"/>
                  </a:lnTo>
                  <a:lnTo>
                    <a:pt x="192074" y="413385"/>
                  </a:lnTo>
                  <a:lnTo>
                    <a:pt x="195338" y="399097"/>
                  </a:lnTo>
                  <a:lnTo>
                    <a:pt x="193840" y="389356"/>
                  </a:lnTo>
                  <a:lnTo>
                    <a:pt x="189623" y="380619"/>
                  </a:lnTo>
                  <a:lnTo>
                    <a:pt x="183108" y="373240"/>
                  </a:lnTo>
                  <a:lnTo>
                    <a:pt x="177101" y="369150"/>
                  </a:lnTo>
                  <a:lnTo>
                    <a:pt x="177025" y="363588"/>
                  </a:lnTo>
                  <a:lnTo>
                    <a:pt x="178498" y="359092"/>
                  </a:lnTo>
                  <a:lnTo>
                    <a:pt x="178498" y="354304"/>
                  </a:lnTo>
                  <a:lnTo>
                    <a:pt x="176796" y="345617"/>
                  </a:lnTo>
                  <a:lnTo>
                    <a:pt x="175120" y="216115"/>
                  </a:lnTo>
                  <a:lnTo>
                    <a:pt x="181483" y="219087"/>
                  </a:lnTo>
                  <a:lnTo>
                    <a:pt x="188442" y="221310"/>
                  </a:lnTo>
                  <a:lnTo>
                    <a:pt x="195910" y="222719"/>
                  </a:lnTo>
                  <a:lnTo>
                    <a:pt x="203809" y="223215"/>
                  </a:lnTo>
                  <a:lnTo>
                    <a:pt x="222694" y="220383"/>
                  </a:lnTo>
                  <a:lnTo>
                    <a:pt x="238112" y="212674"/>
                  </a:lnTo>
                  <a:lnTo>
                    <a:pt x="248513" y="201244"/>
                  </a:lnTo>
                  <a:lnTo>
                    <a:pt x="252336" y="187236"/>
                  </a:lnTo>
                  <a:close/>
                </a:path>
                <a:path w="758825" h="615950">
                  <a:moveTo>
                    <a:pt x="385470" y="304507"/>
                  </a:moveTo>
                  <a:lnTo>
                    <a:pt x="384175" y="294767"/>
                  </a:lnTo>
                  <a:lnTo>
                    <a:pt x="380530" y="286029"/>
                  </a:lnTo>
                  <a:lnTo>
                    <a:pt x="374891" y="278650"/>
                  </a:lnTo>
                  <a:lnTo>
                    <a:pt x="367626" y="272923"/>
                  </a:lnTo>
                  <a:lnTo>
                    <a:pt x="369658" y="268960"/>
                  </a:lnTo>
                  <a:lnTo>
                    <a:pt x="370916" y="264502"/>
                  </a:lnTo>
                  <a:lnTo>
                    <a:pt x="370916" y="259715"/>
                  </a:lnTo>
                  <a:lnTo>
                    <a:pt x="369290" y="250101"/>
                  </a:lnTo>
                  <a:lnTo>
                    <a:pt x="364794" y="241896"/>
                  </a:lnTo>
                  <a:lnTo>
                    <a:pt x="358000" y="235661"/>
                  </a:lnTo>
                  <a:lnTo>
                    <a:pt x="349478" y="231940"/>
                  </a:lnTo>
                  <a:lnTo>
                    <a:pt x="349567" y="231076"/>
                  </a:lnTo>
                  <a:lnTo>
                    <a:pt x="347256" y="219379"/>
                  </a:lnTo>
                  <a:lnTo>
                    <a:pt x="340969" y="209816"/>
                  </a:lnTo>
                  <a:lnTo>
                    <a:pt x="331647" y="203377"/>
                  </a:lnTo>
                  <a:lnTo>
                    <a:pt x="320243" y="201002"/>
                  </a:lnTo>
                  <a:lnTo>
                    <a:pt x="308825" y="203377"/>
                  </a:lnTo>
                  <a:lnTo>
                    <a:pt x="299504" y="209816"/>
                  </a:lnTo>
                  <a:lnTo>
                    <a:pt x="293217" y="219379"/>
                  </a:lnTo>
                  <a:lnTo>
                    <a:pt x="290918" y="231584"/>
                  </a:lnTo>
                  <a:lnTo>
                    <a:pt x="291058" y="232562"/>
                  </a:lnTo>
                  <a:lnTo>
                    <a:pt x="282511" y="236270"/>
                  </a:lnTo>
                  <a:lnTo>
                    <a:pt x="275691" y="242506"/>
                  </a:lnTo>
                  <a:lnTo>
                    <a:pt x="271195" y="250736"/>
                  </a:lnTo>
                  <a:lnTo>
                    <a:pt x="269570" y="260362"/>
                  </a:lnTo>
                  <a:lnTo>
                    <a:pt x="269570" y="265315"/>
                  </a:lnTo>
                  <a:lnTo>
                    <a:pt x="270916" y="269900"/>
                  </a:lnTo>
                  <a:lnTo>
                    <a:pt x="273062" y="273951"/>
                  </a:lnTo>
                  <a:lnTo>
                    <a:pt x="265925" y="279692"/>
                  </a:lnTo>
                  <a:lnTo>
                    <a:pt x="260413" y="287045"/>
                  </a:lnTo>
                  <a:lnTo>
                    <a:pt x="256844" y="295694"/>
                  </a:lnTo>
                  <a:lnTo>
                    <a:pt x="255587" y="305333"/>
                  </a:lnTo>
                  <a:lnTo>
                    <a:pt x="258394" y="319620"/>
                  </a:lnTo>
                  <a:lnTo>
                    <a:pt x="266065" y="331292"/>
                  </a:lnTo>
                  <a:lnTo>
                    <a:pt x="277444" y="339153"/>
                  </a:lnTo>
                  <a:lnTo>
                    <a:pt x="291388" y="342036"/>
                  </a:lnTo>
                  <a:lnTo>
                    <a:pt x="299034" y="342036"/>
                  </a:lnTo>
                  <a:lnTo>
                    <a:pt x="306095" y="339534"/>
                  </a:lnTo>
                  <a:lnTo>
                    <a:pt x="311912" y="335330"/>
                  </a:lnTo>
                  <a:lnTo>
                    <a:pt x="310222" y="520865"/>
                  </a:lnTo>
                  <a:lnTo>
                    <a:pt x="330263" y="520865"/>
                  </a:lnTo>
                  <a:lnTo>
                    <a:pt x="328523" y="333971"/>
                  </a:lnTo>
                  <a:lnTo>
                    <a:pt x="334454" y="338467"/>
                  </a:lnTo>
                  <a:lnTo>
                    <a:pt x="341731" y="341210"/>
                  </a:lnTo>
                  <a:lnTo>
                    <a:pt x="349681" y="341210"/>
                  </a:lnTo>
                  <a:lnTo>
                    <a:pt x="363601" y="338328"/>
                  </a:lnTo>
                  <a:lnTo>
                    <a:pt x="374980" y="330466"/>
                  </a:lnTo>
                  <a:lnTo>
                    <a:pt x="382651" y="318795"/>
                  </a:lnTo>
                  <a:lnTo>
                    <a:pt x="385470" y="304507"/>
                  </a:lnTo>
                  <a:close/>
                </a:path>
                <a:path w="758825" h="615950">
                  <a:moveTo>
                    <a:pt x="674941" y="251637"/>
                  </a:moveTo>
                  <a:lnTo>
                    <a:pt x="673823" y="241896"/>
                  </a:lnTo>
                  <a:lnTo>
                    <a:pt x="670699" y="233159"/>
                  </a:lnTo>
                  <a:lnTo>
                    <a:pt x="665861" y="225780"/>
                  </a:lnTo>
                  <a:lnTo>
                    <a:pt x="659625" y="220052"/>
                  </a:lnTo>
                  <a:lnTo>
                    <a:pt x="661365" y="216090"/>
                  </a:lnTo>
                  <a:lnTo>
                    <a:pt x="662444" y="211632"/>
                  </a:lnTo>
                  <a:lnTo>
                    <a:pt x="662444" y="206844"/>
                  </a:lnTo>
                  <a:lnTo>
                    <a:pt x="661047" y="197231"/>
                  </a:lnTo>
                  <a:lnTo>
                    <a:pt x="657199" y="189026"/>
                  </a:lnTo>
                  <a:lnTo>
                    <a:pt x="651370" y="182791"/>
                  </a:lnTo>
                  <a:lnTo>
                    <a:pt x="644055" y="179070"/>
                  </a:lnTo>
                  <a:lnTo>
                    <a:pt x="644131" y="178206"/>
                  </a:lnTo>
                  <a:lnTo>
                    <a:pt x="642150" y="166509"/>
                  </a:lnTo>
                  <a:lnTo>
                    <a:pt x="636752" y="156946"/>
                  </a:lnTo>
                  <a:lnTo>
                    <a:pt x="628751" y="150507"/>
                  </a:lnTo>
                  <a:lnTo>
                    <a:pt x="618959" y="148132"/>
                  </a:lnTo>
                  <a:lnTo>
                    <a:pt x="609155" y="150507"/>
                  </a:lnTo>
                  <a:lnTo>
                    <a:pt x="601154" y="156946"/>
                  </a:lnTo>
                  <a:lnTo>
                    <a:pt x="595769" y="166509"/>
                  </a:lnTo>
                  <a:lnTo>
                    <a:pt x="593788" y="178714"/>
                  </a:lnTo>
                  <a:lnTo>
                    <a:pt x="593915" y="179692"/>
                  </a:lnTo>
                  <a:lnTo>
                    <a:pt x="586574" y="183400"/>
                  </a:lnTo>
                  <a:lnTo>
                    <a:pt x="580720" y="189636"/>
                  </a:lnTo>
                  <a:lnTo>
                    <a:pt x="576859" y="197866"/>
                  </a:lnTo>
                  <a:lnTo>
                    <a:pt x="575462" y="207492"/>
                  </a:lnTo>
                  <a:lnTo>
                    <a:pt x="575462" y="212445"/>
                  </a:lnTo>
                  <a:lnTo>
                    <a:pt x="576618" y="217030"/>
                  </a:lnTo>
                  <a:lnTo>
                    <a:pt x="578459" y="221081"/>
                  </a:lnTo>
                  <a:lnTo>
                    <a:pt x="572338" y="226822"/>
                  </a:lnTo>
                  <a:lnTo>
                    <a:pt x="567601" y="234175"/>
                  </a:lnTo>
                  <a:lnTo>
                    <a:pt x="566064" y="238518"/>
                  </a:lnTo>
                  <a:lnTo>
                    <a:pt x="566064" y="267119"/>
                  </a:lnTo>
                  <a:lnTo>
                    <a:pt x="563905" y="265874"/>
                  </a:lnTo>
                  <a:lnTo>
                    <a:pt x="565365" y="263804"/>
                  </a:lnTo>
                  <a:lnTo>
                    <a:pt x="565873" y="266750"/>
                  </a:lnTo>
                  <a:lnTo>
                    <a:pt x="566064" y="267119"/>
                  </a:lnTo>
                  <a:lnTo>
                    <a:pt x="566064" y="238518"/>
                  </a:lnTo>
                  <a:lnTo>
                    <a:pt x="565010" y="241490"/>
                  </a:lnTo>
                  <a:lnTo>
                    <a:pt x="559993" y="234848"/>
                  </a:lnTo>
                  <a:lnTo>
                    <a:pt x="550595" y="228600"/>
                  </a:lnTo>
                  <a:lnTo>
                    <a:pt x="538810" y="224891"/>
                  </a:lnTo>
                  <a:lnTo>
                    <a:pt x="538924" y="224028"/>
                  </a:lnTo>
                  <a:lnTo>
                    <a:pt x="535736" y="212331"/>
                  </a:lnTo>
                  <a:lnTo>
                    <a:pt x="527037" y="202768"/>
                  </a:lnTo>
                  <a:lnTo>
                    <a:pt x="514146" y="196316"/>
                  </a:lnTo>
                  <a:lnTo>
                    <a:pt x="498360" y="193954"/>
                  </a:lnTo>
                  <a:lnTo>
                    <a:pt x="482561" y="196316"/>
                  </a:lnTo>
                  <a:lnTo>
                    <a:pt x="469658" y="202768"/>
                  </a:lnTo>
                  <a:lnTo>
                    <a:pt x="460971" y="212331"/>
                  </a:lnTo>
                  <a:lnTo>
                    <a:pt x="457784" y="224028"/>
                  </a:lnTo>
                  <a:lnTo>
                    <a:pt x="457987" y="225513"/>
                  </a:lnTo>
                  <a:lnTo>
                    <a:pt x="446151" y="229222"/>
                  </a:lnTo>
                  <a:lnTo>
                    <a:pt x="436727" y="235458"/>
                  </a:lnTo>
                  <a:lnTo>
                    <a:pt x="430504" y="243687"/>
                  </a:lnTo>
                  <a:lnTo>
                    <a:pt x="428256" y="253314"/>
                  </a:lnTo>
                  <a:lnTo>
                    <a:pt x="428256" y="258254"/>
                  </a:lnTo>
                  <a:lnTo>
                    <a:pt x="430110" y="262851"/>
                  </a:lnTo>
                  <a:lnTo>
                    <a:pt x="433082" y="266903"/>
                  </a:lnTo>
                  <a:lnTo>
                    <a:pt x="426542" y="270713"/>
                  </a:lnTo>
                  <a:lnTo>
                    <a:pt x="425056" y="132969"/>
                  </a:lnTo>
                  <a:lnTo>
                    <a:pt x="430479" y="136004"/>
                  </a:lnTo>
                  <a:lnTo>
                    <a:pt x="436410" y="138277"/>
                  </a:lnTo>
                  <a:lnTo>
                    <a:pt x="442785" y="139712"/>
                  </a:lnTo>
                  <a:lnTo>
                    <a:pt x="449529" y="140208"/>
                  </a:lnTo>
                  <a:lnTo>
                    <a:pt x="465645" y="137325"/>
                  </a:lnTo>
                  <a:lnTo>
                    <a:pt x="478802" y="129463"/>
                  </a:lnTo>
                  <a:lnTo>
                    <a:pt x="487667" y="117792"/>
                  </a:lnTo>
                  <a:lnTo>
                    <a:pt x="490931" y="103505"/>
                  </a:lnTo>
                  <a:lnTo>
                    <a:pt x="489432" y="93764"/>
                  </a:lnTo>
                  <a:lnTo>
                    <a:pt x="485216" y="85026"/>
                  </a:lnTo>
                  <a:lnTo>
                    <a:pt x="478701" y="77647"/>
                  </a:lnTo>
                  <a:lnTo>
                    <a:pt x="470293" y="71920"/>
                  </a:lnTo>
                  <a:lnTo>
                    <a:pt x="472643" y="67957"/>
                  </a:lnTo>
                  <a:lnTo>
                    <a:pt x="474091" y="63500"/>
                  </a:lnTo>
                  <a:lnTo>
                    <a:pt x="474091" y="58712"/>
                  </a:lnTo>
                  <a:lnTo>
                    <a:pt x="472211" y="49098"/>
                  </a:lnTo>
                  <a:lnTo>
                    <a:pt x="467017" y="40894"/>
                  </a:lnTo>
                  <a:lnTo>
                    <a:pt x="459155" y="34658"/>
                  </a:lnTo>
                  <a:lnTo>
                    <a:pt x="449300" y="30937"/>
                  </a:lnTo>
                  <a:lnTo>
                    <a:pt x="449402" y="30073"/>
                  </a:lnTo>
                  <a:lnTo>
                    <a:pt x="446735" y="18376"/>
                  </a:lnTo>
                  <a:lnTo>
                    <a:pt x="439458" y="8813"/>
                  </a:lnTo>
                  <a:lnTo>
                    <a:pt x="428675" y="2374"/>
                  </a:lnTo>
                  <a:lnTo>
                    <a:pt x="415480" y="0"/>
                  </a:lnTo>
                  <a:lnTo>
                    <a:pt x="402259" y="2374"/>
                  </a:lnTo>
                  <a:lnTo>
                    <a:pt x="391490" y="8813"/>
                  </a:lnTo>
                  <a:lnTo>
                    <a:pt x="384213" y="18376"/>
                  </a:lnTo>
                  <a:lnTo>
                    <a:pt x="381558" y="30581"/>
                  </a:lnTo>
                  <a:lnTo>
                    <a:pt x="381723" y="31559"/>
                  </a:lnTo>
                  <a:lnTo>
                    <a:pt x="371830" y="35267"/>
                  </a:lnTo>
                  <a:lnTo>
                    <a:pt x="363943" y="41503"/>
                  </a:lnTo>
                  <a:lnTo>
                    <a:pt x="358736" y="49733"/>
                  </a:lnTo>
                  <a:lnTo>
                    <a:pt x="356857" y="59359"/>
                  </a:lnTo>
                  <a:lnTo>
                    <a:pt x="356857" y="64312"/>
                  </a:lnTo>
                  <a:lnTo>
                    <a:pt x="358406" y="68897"/>
                  </a:lnTo>
                  <a:lnTo>
                    <a:pt x="360895" y="72948"/>
                  </a:lnTo>
                  <a:lnTo>
                    <a:pt x="352653" y="78689"/>
                  </a:lnTo>
                  <a:lnTo>
                    <a:pt x="346265" y="86029"/>
                  </a:lnTo>
                  <a:lnTo>
                    <a:pt x="342150" y="94691"/>
                  </a:lnTo>
                  <a:lnTo>
                    <a:pt x="340690" y="104330"/>
                  </a:lnTo>
                  <a:lnTo>
                    <a:pt x="343941" y="118618"/>
                  </a:lnTo>
                  <a:lnTo>
                    <a:pt x="352806" y="130289"/>
                  </a:lnTo>
                  <a:lnTo>
                    <a:pt x="365963" y="138150"/>
                  </a:lnTo>
                  <a:lnTo>
                    <a:pt x="382092" y="141033"/>
                  </a:lnTo>
                  <a:lnTo>
                    <a:pt x="390944" y="141033"/>
                  </a:lnTo>
                  <a:lnTo>
                    <a:pt x="399110" y="138531"/>
                  </a:lnTo>
                  <a:lnTo>
                    <a:pt x="405841" y="134327"/>
                  </a:lnTo>
                  <a:lnTo>
                    <a:pt x="403885" y="319862"/>
                  </a:lnTo>
                  <a:lnTo>
                    <a:pt x="419417" y="319862"/>
                  </a:lnTo>
                  <a:lnTo>
                    <a:pt x="423405" y="324243"/>
                  </a:lnTo>
                  <a:lnTo>
                    <a:pt x="439153" y="332105"/>
                  </a:lnTo>
                  <a:lnTo>
                    <a:pt x="458431" y="334987"/>
                  </a:lnTo>
                  <a:lnTo>
                    <a:pt x="466204" y="334530"/>
                  </a:lnTo>
                  <a:lnTo>
                    <a:pt x="473583" y="333222"/>
                  </a:lnTo>
                  <a:lnTo>
                    <a:pt x="480491" y="331114"/>
                  </a:lnTo>
                  <a:lnTo>
                    <a:pt x="486829" y="328282"/>
                  </a:lnTo>
                  <a:lnTo>
                    <a:pt x="484492" y="513816"/>
                  </a:lnTo>
                  <a:lnTo>
                    <a:pt x="512216" y="513816"/>
                  </a:lnTo>
                  <a:lnTo>
                    <a:pt x="509803" y="326923"/>
                  </a:lnTo>
                  <a:lnTo>
                    <a:pt x="516293" y="329958"/>
                  </a:lnTo>
                  <a:lnTo>
                    <a:pt x="523392" y="332232"/>
                  </a:lnTo>
                  <a:lnTo>
                    <a:pt x="531012" y="333667"/>
                  </a:lnTo>
                  <a:lnTo>
                    <a:pt x="539076" y="334162"/>
                  </a:lnTo>
                  <a:lnTo>
                    <a:pt x="558342" y="331279"/>
                  </a:lnTo>
                  <a:lnTo>
                    <a:pt x="574090" y="323418"/>
                  </a:lnTo>
                  <a:lnTo>
                    <a:pt x="584695" y="311746"/>
                  </a:lnTo>
                  <a:lnTo>
                    <a:pt x="588594" y="297459"/>
                  </a:lnTo>
                  <a:lnTo>
                    <a:pt x="586803" y="287718"/>
                  </a:lnTo>
                  <a:lnTo>
                    <a:pt x="586574" y="287337"/>
                  </a:lnTo>
                  <a:lnTo>
                    <a:pt x="594182" y="289166"/>
                  </a:lnTo>
                  <a:lnTo>
                    <a:pt x="600760" y="289166"/>
                  </a:lnTo>
                  <a:lnTo>
                    <a:pt x="606818" y="286664"/>
                  </a:lnTo>
                  <a:lnTo>
                    <a:pt x="611809" y="282460"/>
                  </a:lnTo>
                  <a:lnTo>
                    <a:pt x="610349" y="467995"/>
                  </a:lnTo>
                  <a:lnTo>
                    <a:pt x="627557" y="467995"/>
                  </a:lnTo>
                  <a:lnTo>
                    <a:pt x="626059" y="281101"/>
                  </a:lnTo>
                  <a:lnTo>
                    <a:pt x="631151" y="285597"/>
                  </a:lnTo>
                  <a:lnTo>
                    <a:pt x="637400" y="288340"/>
                  </a:lnTo>
                  <a:lnTo>
                    <a:pt x="644220" y="288340"/>
                  </a:lnTo>
                  <a:lnTo>
                    <a:pt x="656170" y="285457"/>
                  </a:lnTo>
                  <a:lnTo>
                    <a:pt x="665937" y="277596"/>
                  </a:lnTo>
                  <a:lnTo>
                    <a:pt x="672528" y="265925"/>
                  </a:lnTo>
                  <a:lnTo>
                    <a:pt x="674941" y="251637"/>
                  </a:lnTo>
                  <a:close/>
                </a:path>
                <a:path w="758825" h="615950">
                  <a:moveTo>
                    <a:pt x="758710" y="136436"/>
                  </a:moveTo>
                  <a:lnTo>
                    <a:pt x="724281" y="166928"/>
                  </a:lnTo>
                  <a:lnTo>
                    <a:pt x="724446" y="167906"/>
                  </a:lnTo>
                  <a:lnTo>
                    <a:pt x="714552" y="171615"/>
                  </a:lnTo>
                  <a:lnTo>
                    <a:pt x="706666" y="177850"/>
                  </a:lnTo>
                  <a:lnTo>
                    <a:pt x="701459" y="186080"/>
                  </a:lnTo>
                  <a:lnTo>
                    <a:pt x="699579" y="195707"/>
                  </a:lnTo>
                  <a:lnTo>
                    <a:pt x="699579" y="200647"/>
                  </a:lnTo>
                  <a:lnTo>
                    <a:pt x="701128" y="205244"/>
                  </a:lnTo>
                  <a:lnTo>
                    <a:pt x="703618" y="209296"/>
                  </a:lnTo>
                  <a:lnTo>
                    <a:pt x="695375" y="215023"/>
                  </a:lnTo>
                  <a:lnTo>
                    <a:pt x="688987" y="222377"/>
                  </a:lnTo>
                  <a:lnTo>
                    <a:pt x="684872" y="231038"/>
                  </a:lnTo>
                  <a:lnTo>
                    <a:pt x="683412" y="240677"/>
                  </a:lnTo>
                  <a:lnTo>
                    <a:pt x="686663" y="254965"/>
                  </a:lnTo>
                  <a:lnTo>
                    <a:pt x="695528" y="266636"/>
                  </a:lnTo>
                  <a:lnTo>
                    <a:pt x="708685" y="274497"/>
                  </a:lnTo>
                  <a:lnTo>
                    <a:pt x="724814" y="277380"/>
                  </a:lnTo>
                  <a:lnTo>
                    <a:pt x="733666" y="277380"/>
                  </a:lnTo>
                  <a:lnTo>
                    <a:pt x="741832" y="274878"/>
                  </a:lnTo>
                  <a:lnTo>
                    <a:pt x="748563" y="270675"/>
                  </a:lnTo>
                  <a:lnTo>
                    <a:pt x="746607" y="456209"/>
                  </a:lnTo>
                  <a:lnTo>
                    <a:pt x="758710" y="456209"/>
                  </a:lnTo>
                  <a:lnTo>
                    <a:pt x="758710" y="136436"/>
                  </a:lnTo>
                  <a:close/>
                </a:path>
              </a:pathLst>
            </a:custGeom>
            <a:solidFill>
              <a:srgbClr val="8DC741"/>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grpSp>
      <p:sp>
        <p:nvSpPr>
          <p:cNvPr id="60" name="object 65">
            <a:extLst>
              <a:ext uri="{FF2B5EF4-FFF2-40B4-BE49-F238E27FC236}">
                <a16:creationId xmlns:a16="http://schemas.microsoft.com/office/drawing/2014/main" id="{E8736B7D-24DB-A1BC-5A48-036DC89A61EC}"/>
              </a:ext>
            </a:extLst>
          </p:cNvPr>
          <p:cNvSpPr txBox="1"/>
          <p:nvPr/>
        </p:nvSpPr>
        <p:spPr>
          <a:xfrm>
            <a:off x="1165555" y="3321485"/>
            <a:ext cx="161059" cy="432955"/>
          </a:xfrm>
          <a:prstGeom prst="rect">
            <a:avLst/>
          </a:prstGeom>
        </p:spPr>
        <p:txBody>
          <a:bodyPr vert="horz" wrap="square" lIns="0" tIns="8659"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0" lvl="0" indent="0" algn="l" defTabSz="311719" rtl="0" eaLnBrk="1" fontAlgn="auto" latinLnBrk="0" hangingPunct="1">
              <a:lnSpc>
                <a:spcPct val="100000"/>
              </a:lnSpc>
              <a:spcBef>
                <a:spcPts val="68"/>
              </a:spcBef>
              <a:spcAft>
                <a:spcPts val="0"/>
              </a:spcAft>
              <a:buClrTx/>
              <a:buSzTx/>
              <a:buFontTx/>
              <a:buNone/>
              <a:tabLst/>
              <a:defRPr/>
            </a:pPr>
            <a:r>
              <a:rPr kumimoji="0" sz="2727" b="1" i="0" u="none" strike="noStrike" kern="1200" cap="none" spc="-256" normalizeH="0" baseline="0" noProof="0">
                <a:ln>
                  <a:noFill/>
                </a:ln>
                <a:solidFill>
                  <a:prstClr val="white"/>
                </a:solidFill>
                <a:effectLst/>
                <a:uLnTx/>
                <a:uFillTx/>
                <a:latin typeface="Calibri"/>
                <a:ea typeface="+mn-ea"/>
                <a:cs typeface="Calibri"/>
              </a:rPr>
              <a:t>1</a:t>
            </a:r>
            <a:endParaRPr kumimoji="0" sz="2727" b="0" i="0" u="none" strike="noStrike" kern="1200" cap="none" spc="0" normalizeH="0" baseline="0" noProof="0">
              <a:ln>
                <a:noFill/>
              </a:ln>
              <a:solidFill>
                <a:prstClr val="white"/>
              </a:solidFill>
              <a:effectLst/>
              <a:uLnTx/>
              <a:uFillTx/>
              <a:latin typeface="Calibri"/>
              <a:ea typeface="+mn-ea"/>
              <a:cs typeface="Calibri"/>
            </a:endParaRPr>
          </a:p>
        </p:txBody>
      </p:sp>
      <p:sp>
        <p:nvSpPr>
          <p:cNvPr id="62" name="TextBox 61">
            <a:extLst>
              <a:ext uri="{FF2B5EF4-FFF2-40B4-BE49-F238E27FC236}">
                <a16:creationId xmlns:a16="http://schemas.microsoft.com/office/drawing/2014/main" id="{4695048B-7278-DED4-040A-0AB455008524}"/>
              </a:ext>
            </a:extLst>
          </p:cNvPr>
          <p:cNvSpPr txBox="1"/>
          <p:nvPr/>
        </p:nvSpPr>
        <p:spPr>
          <a:xfrm flipH="1">
            <a:off x="1344017" y="4017950"/>
            <a:ext cx="428464" cy="512000"/>
          </a:xfrm>
          <a:prstGeom prst="rect">
            <a:avLst/>
          </a:prstGeom>
          <a:noFill/>
        </p:spPr>
        <p:txBody>
          <a:bodyPr wrap="square">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51953" marR="0" lvl="0" indent="0" algn="l" defTabSz="311719" rtl="0" eaLnBrk="1" fontAlgn="auto" latinLnBrk="0" hangingPunct="1">
              <a:lnSpc>
                <a:spcPct val="100000"/>
              </a:lnSpc>
              <a:spcBef>
                <a:spcPts val="1251"/>
              </a:spcBef>
              <a:spcAft>
                <a:spcPts val="0"/>
              </a:spcAft>
              <a:buClrTx/>
              <a:buSzTx/>
              <a:buFontTx/>
              <a:buNone/>
              <a:tabLst/>
              <a:defRPr/>
            </a:pPr>
            <a:r>
              <a:rPr kumimoji="0" lang="en-US" sz="2727" b="1" i="0" u="none" strike="noStrike" kern="1200" cap="none" spc="286" normalizeH="0" baseline="0" noProof="0">
                <a:ln>
                  <a:noFill/>
                </a:ln>
                <a:solidFill>
                  <a:srgbClr val="11567C"/>
                </a:solidFill>
                <a:effectLst/>
                <a:uLnTx/>
                <a:uFillTx/>
                <a:latin typeface="Calibri"/>
                <a:ea typeface="+mn-ea"/>
                <a:cs typeface="Calibri"/>
              </a:rPr>
              <a:t>3</a:t>
            </a:r>
            <a:endParaRPr kumimoji="0" lang="en-US" sz="2727" b="0" i="0" u="none" strike="noStrike" kern="1200" cap="none" spc="0" normalizeH="0" baseline="0" noProof="0">
              <a:ln>
                <a:noFill/>
              </a:ln>
              <a:solidFill>
                <a:prstClr val="black"/>
              </a:solidFill>
              <a:effectLst/>
              <a:uLnTx/>
              <a:uFillTx/>
              <a:latin typeface="Calibri"/>
              <a:ea typeface="+mn-ea"/>
              <a:cs typeface="Calibri"/>
            </a:endParaRPr>
          </a:p>
        </p:txBody>
      </p:sp>
      <p:pic>
        <p:nvPicPr>
          <p:cNvPr id="2" name="Picture 1" descr="Logo, company name&#10;&#10;Description automatically generated">
            <a:extLst>
              <a:ext uri="{FF2B5EF4-FFF2-40B4-BE49-F238E27FC236}">
                <a16:creationId xmlns:a16="http://schemas.microsoft.com/office/drawing/2014/main" id="{8B56B10F-79C2-423D-C9FF-DA8A6E509657}"/>
              </a:ext>
            </a:extLst>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rot="20558706">
            <a:off x="3403870" y="4022505"/>
            <a:ext cx="734315" cy="1209719"/>
          </a:xfrm>
          <a:prstGeom prst="rect">
            <a:avLst/>
          </a:prstGeom>
        </p:spPr>
      </p:pic>
      <p:sp>
        <p:nvSpPr>
          <p:cNvPr id="3" name="Date Placeholder 1">
            <a:extLst>
              <a:ext uri="{FF2B5EF4-FFF2-40B4-BE49-F238E27FC236}">
                <a16:creationId xmlns:a16="http://schemas.microsoft.com/office/drawing/2014/main" id="{7E37326F-A329-284A-3185-C736228B30D9}"/>
              </a:ext>
            </a:extLst>
          </p:cNvPr>
          <p:cNvSpPr txBox="1">
            <a:spLocks/>
          </p:cNvSpPr>
          <p:nvPr/>
        </p:nvSpPr>
        <p:spPr>
          <a:xfrm>
            <a:off x="10287178" y="398663"/>
            <a:ext cx="952322" cy="365125"/>
          </a:xfrm>
          <a:prstGeom prst="rect">
            <a:avLst/>
          </a:prstGeom>
        </p:spPr>
        <p:txBody>
          <a:bodyPr vert="horz" lIns="62345" tIns="31173" rIns="62345" bIns="31173" rtlCol="0" anchor="ct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r>
              <a:rPr kumimoji="0" lang="en-US" sz="818" b="1"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As of </a:t>
            </a:r>
            <a:fld id="{F8230E51-FBC1-49D4-A05C-6F704DC34481}" type="datetime5">
              <a:rPr kumimoji="0" lang="en-US" sz="818" b="1" i="0" u="none" strike="noStrike" kern="1200" cap="none" spc="0" normalizeH="0" baseline="0" noProof="0" dirty="0" smtClean="0">
                <a:ln>
                  <a:noFill/>
                </a:ln>
                <a:solidFill>
                  <a:prstClr val="black"/>
                </a:solidFill>
                <a:effectLst/>
                <a:uLnTx/>
                <a:uFillTx/>
                <a:latin typeface="Calibri" panose="020F0502020204030204" pitchFamily="34" charset="0"/>
                <a:ea typeface="+mn-ea"/>
                <a:cs typeface="Calibri" panose="020F0502020204030204" pitchFamily="34" charset="0"/>
              </a:rPr>
              <a:pPr marL="0" marR="0" lvl="0" indent="0" algn="l" defTabSz="311719" rtl="0" eaLnBrk="1" fontAlgn="auto" latinLnBrk="0" hangingPunct="1">
                <a:lnSpc>
                  <a:spcPct val="100000"/>
                </a:lnSpc>
                <a:spcBef>
                  <a:spcPts val="0"/>
                </a:spcBef>
                <a:spcAft>
                  <a:spcPts val="0"/>
                </a:spcAft>
                <a:buClrTx/>
                <a:buSzTx/>
                <a:buFontTx/>
                <a:buNone/>
                <a:tabLst/>
                <a:defRPr/>
              </a:pPr>
              <a:t>28-Jul-26</a:t>
            </a:fld>
            <a:endParaRPr kumimoji="0" lang="en-US" sz="818" b="1"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10" name="object 4">
            <a:extLst>
              <a:ext uri="{FF2B5EF4-FFF2-40B4-BE49-F238E27FC236}">
                <a16:creationId xmlns:a16="http://schemas.microsoft.com/office/drawing/2014/main" id="{9ECAFEDA-BD8B-0DF1-E66A-6E7891E5ADA5}"/>
              </a:ext>
            </a:extLst>
          </p:cNvPr>
          <p:cNvPicPr>
            <a:picLocks/>
          </p:cNvPicPr>
          <p:nvPr/>
        </p:nvPicPr>
        <p:blipFill>
          <a:blip r:embed="rId23" cstate="print">
            <a:extLst>
              <a:ext uri="{28A0092B-C50C-407E-A947-70E740481C1C}">
                <a14:useLocalDpi xmlns:a14="http://schemas.microsoft.com/office/drawing/2010/main" val="0"/>
              </a:ext>
            </a:extLst>
          </a:blip>
          <a:srcRect/>
          <a:stretch/>
        </p:blipFill>
        <p:spPr>
          <a:xfrm>
            <a:off x="9283280" y="6319577"/>
            <a:ext cx="806523" cy="465425"/>
          </a:xfrm>
          <a:prstGeom prst="rect">
            <a:avLst/>
          </a:prstGeom>
        </p:spPr>
      </p:pic>
      <p:pic>
        <p:nvPicPr>
          <p:cNvPr id="13" name="Picture 12">
            <a:extLst>
              <a:ext uri="{FF2B5EF4-FFF2-40B4-BE49-F238E27FC236}">
                <a16:creationId xmlns:a16="http://schemas.microsoft.com/office/drawing/2014/main" id="{9DC062D4-8C1E-8313-5424-A0DB2ACE75D4}"/>
              </a:ext>
            </a:extLst>
          </p:cNvPr>
          <p:cNvPicPr>
            <a:picLocks noChangeAspect="1"/>
          </p:cNvPicPr>
          <p:nvPr/>
        </p:nvPicPr>
        <p:blipFill>
          <a:blip r:embed="rId24"/>
          <a:stretch>
            <a:fillRect/>
          </a:stretch>
        </p:blipFill>
        <p:spPr>
          <a:xfrm>
            <a:off x="6033590" y="919131"/>
            <a:ext cx="5023709" cy="3703906"/>
          </a:xfrm>
          <a:prstGeom prst="rect">
            <a:avLst/>
          </a:prstGeom>
          <a:ln w="28575">
            <a:solidFill>
              <a:schemeClr val="tx1"/>
            </a:solidFill>
          </a:ln>
        </p:spPr>
      </p:pic>
      <p:pic>
        <p:nvPicPr>
          <p:cNvPr id="12" name="Picture 11">
            <a:extLst>
              <a:ext uri="{FF2B5EF4-FFF2-40B4-BE49-F238E27FC236}">
                <a16:creationId xmlns:a16="http://schemas.microsoft.com/office/drawing/2014/main" id="{80462BED-6009-5633-9F59-A1492BB6016E}"/>
              </a:ext>
            </a:extLst>
          </p:cNvPr>
          <p:cNvPicPr>
            <a:picLocks noChangeAspect="1"/>
          </p:cNvPicPr>
          <p:nvPr/>
        </p:nvPicPr>
        <p:blipFill rotWithShape="1">
          <a:blip r:embed="rId25"/>
          <a:srcRect r="2492" b="23953"/>
          <a:stretch/>
        </p:blipFill>
        <p:spPr>
          <a:xfrm>
            <a:off x="6032544" y="3321529"/>
            <a:ext cx="2209049" cy="1306546"/>
          </a:xfrm>
          <a:prstGeom prst="rect">
            <a:avLst/>
          </a:prstGeom>
          <a:ln w="28575">
            <a:solidFill>
              <a:schemeClr val="tx1"/>
            </a:solidFill>
          </a:ln>
        </p:spPr>
      </p:pic>
      <p:pic>
        <p:nvPicPr>
          <p:cNvPr id="14" name="Content Placeholder 4">
            <a:extLst>
              <a:ext uri="{FF2B5EF4-FFF2-40B4-BE49-F238E27FC236}">
                <a16:creationId xmlns:a16="http://schemas.microsoft.com/office/drawing/2014/main" id="{4A55441F-245C-F876-206F-91A2B3AE62FD}"/>
              </a:ext>
            </a:extLst>
          </p:cNvPr>
          <p:cNvPicPr>
            <a:picLocks noChangeAspect="1"/>
          </p:cNvPicPr>
          <p:nvPr/>
        </p:nvPicPr>
        <p:blipFill rotWithShape="1">
          <a:blip r:embed="rId26"/>
          <a:srcRect t="664" r="21853" b="22966"/>
          <a:stretch/>
        </p:blipFill>
        <p:spPr>
          <a:xfrm>
            <a:off x="8761463" y="920009"/>
            <a:ext cx="2301069" cy="1644455"/>
          </a:xfrm>
          <a:prstGeom prst="rect">
            <a:avLst/>
          </a:prstGeom>
          <a:ln w="28575">
            <a:solidFill>
              <a:schemeClr val="tx1"/>
            </a:solidFill>
          </a:ln>
        </p:spPr>
      </p:pic>
      <p:sp>
        <p:nvSpPr>
          <p:cNvPr id="7" name="object 36">
            <a:extLst>
              <a:ext uri="{FF2B5EF4-FFF2-40B4-BE49-F238E27FC236}">
                <a16:creationId xmlns:a16="http://schemas.microsoft.com/office/drawing/2014/main" id="{8CA2B133-D6E7-EA6D-1079-91EC7BB8B3AD}"/>
              </a:ext>
            </a:extLst>
          </p:cNvPr>
          <p:cNvSpPr txBox="1"/>
          <p:nvPr/>
        </p:nvSpPr>
        <p:spPr>
          <a:xfrm>
            <a:off x="10133868" y="5066860"/>
            <a:ext cx="921756" cy="151921"/>
          </a:xfrm>
          <a:prstGeom prst="rect">
            <a:avLst/>
          </a:prstGeom>
        </p:spPr>
        <p:txBody>
          <a:bodyPr vert="horz" wrap="square" lIns="0" tIns="8226"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3464" lvl="0" indent="0" algn="ctr" defTabSz="311719" rtl="0" eaLnBrk="1" fontAlgn="auto" latinLnBrk="0" hangingPunct="1">
              <a:lnSpc>
                <a:spcPct val="101299"/>
              </a:lnSpc>
              <a:spcBef>
                <a:spcPts val="65"/>
              </a:spcBef>
              <a:spcAft>
                <a:spcPts val="0"/>
              </a:spcAft>
              <a:buClrTx/>
              <a:buSzTx/>
              <a:buFontTx/>
              <a:buNone/>
              <a:tabLst/>
              <a:defRPr/>
            </a:pPr>
            <a:r>
              <a:rPr kumimoji="0" lang="en-US" sz="955" b="0" i="0" u="none" strike="noStrike" kern="1200" cap="none" spc="61" normalizeH="0" baseline="0" noProof="0">
                <a:ln>
                  <a:noFill/>
                </a:ln>
                <a:solidFill>
                  <a:srgbClr val="11567C"/>
                </a:solidFill>
                <a:effectLst/>
                <a:uLnTx/>
                <a:uFillTx/>
                <a:latin typeface="Calibri"/>
                <a:ea typeface="+mn-ea"/>
                <a:cs typeface="Calibri"/>
              </a:rPr>
              <a:t>2027</a:t>
            </a:r>
            <a:endParaRPr kumimoji="0" sz="955" b="0" i="0" u="none" strike="noStrike" kern="1200" cap="none" spc="0" normalizeH="0" baseline="0" noProof="0">
              <a:ln>
                <a:noFill/>
              </a:ln>
              <a:solidFill>
                <a:prstClr val="black"/>
              </a:solidFill>
              <a:effectLst/>
              <a:uLnTx/>
              <a:uFillTx/>
              <a:latin typeface="Calibri"/>
              <a:ea typeface="+mn-ea"/>
              <a:cs typeface="Calibri"/>
            </a:endParaRPr>
          </a:p>
        </p:txBody>
      </p:sp>
      <p:sp>
        <p:nvSpPr>
          <p:cNvPr id="11" name="Slide Number Placeholder 16">
            <a:extLst>
              <a:ext uri="{FF2B5EF4-FFF2-40B4-BE49-F238E27FC236}">
                <a16:creationId xmlns:a16="http://schemas.microsoft.com/office/drawing/2014/main" id="{B4A3FAEC-6CD2-F7DB-1153-101EF0A055FD}"/>
              </a:ext>
            </a:extLst>
          </p:cNvPr>
          <p:cNvSpPr>
            <a:spLocks noGrp="1"/>
          </p:cNvSpPr>
          <p:nvPr>
            <p:ph type="sldNum" sz="quarter" idx="4294967295"/>
          </p:nvPr>
        </p:nvSpPr>
        <p:spPr>
          <a:xfrm>
            <a:off x="11763375" y="6540500"/>
            <a:ext cx="428625" cy="3175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A37824-BB8D-4799-9845-F5B47B5E45C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892087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177E9731-D784-C9DD-88AB-1ECAAB38B916}"/>
              </a:ext>
            </a:extLst>
          </p:cNvPr>
          <p:cNvPicPr>
            <a:picLocks noChangeAspect="1"/>
          </p:cNvPicPr>
          <p:nvPr/>
        </p:nvPicPr>
        <p:blipFill>
          <a:blip r:embed="rId3"/>
          <a:stretch>
            <a:fillRect/>
          </a:stretch>
        </p:blipFill>
        <p:spPr>
          <a:xfrm>
            <a:off x="609599" y="0"/>
            <a:ext cx="10972801" cy="6858000"/>
          </a:xfrm>
          <a:prstGeom prst="rect">
            <a:avLst/>
          </a:prstGeom>
        </p:spPr>
      </p:pic>
      <p:sp>
        <p:nvSpPr>
          <p:cNvPr id="4" name="object 2">
            <a:extLst>
              <a:ext uri="{FF2B5EF4-FFF2-40B4-BE49-F238E27FC236}">
                <a16:creationId xmlns:a16="http://schemas.microsoft.com/office/drawing/2014/main" id="{6387F66F-0754-2823-9E61-A5DB2A2C3705}"/>
              </a:ext>
            </a:extLst>
          </p:cNvPr>
          <p:cNvSpPr txBox="1">
            <a:spLocks noGrp="1" noRot="1" noMove="1" noResize="1" noEditPoints="1" noAdjustHandles="1" noChangeArrowheads="1" noChangeShapeType="1"/>
          </p:cNvSpPr>
          <p:nvPr/>
        </p:nvSpPr>
        <p:spPr>
          <a:xfrm>
            <a:off x="3268150" y="246041"/>
            <a:ext cx="5522335" cy="417946"/>
          </a:xfrm>
          <a:prstGeom prst="rect">
            <a:avLst/>
          </a:prstGeom>
        </p:spPr>
        <p:txBody>
          <a:bodyPr vert="horz" wrap="square" lIns="0" tIns="8659" rIns="0" bIns="0" rtlCol="0" anchor="t">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ctr" defTabSz="311719" rtl="0" eaLnBrk="1" fontAlgn="auto" latinLnBrk="0" hangingPunct="1">
              <a:lnSpc>
                <a:spcPct val="100000"/>
              </a:lnSpc>
              <a:spcBef>
                <a:spcPts val="68"/>
              </a:spcBef>
              <a:spcAft>
                <a:spcPts val="0"/>
              </a:spcAft>
              <a:buClrTx/>
              <a:buSzTx/>
              <a:buFontTx/>
              <a:buNone/>
              <a:tabLst/>
              <a:defRPr/>
            </a:pPr>
            <a:r>
              <a:rPr kumimoji="0" sz="1432" b="1" i="0" u="none" strike="noStrike" kern="1200" cap="none" spc="37" normalizeH="0" baseline="0" noProof="0">
                <a:ln>
                  <a:noFill/>
                </a:ln>
                <a:solidFill>
                  <a:srgbClr val="11567C"/>
                </a:solidFill>
                <a:effectLst/>
                <a:uLnTx/>
                <a:uFillTx/>
                <a:latin typeface="Calibri"/>
                <a:ea typeface="+mn-ea"/>
                <a:cs typeface="Calibri"/>
              </a:rPr>
              <a:t>NAVIGATION</a:t>
            </a:r>
            <a:r>
              <a:rPr kumimoji="0" sz="1432" b="1" i="0" u="none" strike="noStrike" kern="1200" cap="none" spc="75" normalizeH="0" baseline="0" noProof="0">
                <a:ln>
                  <a:noFill/>
                </a:ln>
                <a:solidFill>
                  <a:srgbClr val="11567C"/>
                </a:solidFill>
                <a:effectLst/>
                <a:uLnTx/>
                <a:uFillTx/>
                <a:latin typeface="Calibri"/>
                <a:ea typeface="+mn-ea"/>
                <a:cs typeface="Calibri"/>
              </a:rPr>
              <a:t> </a:t>
            </a:r>
            <a:r>
              <a:rPr kumimoji="0" sz="1432" b="1" i="0" u="none" strike="noStrike" kern="1200" cap="none" spc="48" normalizeH="0" baseline="0" noProof="0">
                <a:ln>
                  <a:noFill/>
                </a:ln>
                <a:solidFill>
                  <a:srgbClr val="11567C"/>
                </a:solidFill>
                <a:effectLst/>
                <a:uLnTx/>
                <a:uFillTx/>
                <a:latin typeface="Calibri"/>
                <a:ea typeface="+mn-ea"/>
                <a:cs typeface="Calibri"/>
              </a:rPr>
              <a:t>AND</a:t>
            </a:r>
            <a:r>
              <a:rPr kumimoji="0" sz="1432" b="1" i="0" u="none" strike="noStrike" kern="1200" cap="none" spc="116" normalizeH="0" baseline="0" noProof="0">
                <a:ln>
                  <a:noFill/>
                </a:ln>
                <a:solidFill>
                  <a:srgbClr val="11567C"/>
                </a:solidFill>
                <a:effectLst/>
                <a:uLnTx/>
                <a:uFillTx/>
                <a:latin typeface="Calibri"/>
                <a:ea typeface="+mn-ea"/>
                <a:cs typeface="Calibri"/>
              </a:rPr>
              <a:t> </a:t>
            </a:r>
            <a:r>
              <a:rPr kumimoji="0" sz="1432" b="1" i="0" u="none" strike="noStrike" kern="1200" cap="none" spc="82" normalizeH="0" baseline="0" noProof="0">
                <a:ln>
                  <a:noFill/>
                </a:ln>
                <a:solidFill>
                  <a:srgbClr val="11567C"/>
                </a:solidFill>
                <a:effectLst/>
                <a:uLnTx/>
                <a:uFillTx/>
                <a:latin typeface="Calibri"/>
                <a:ea typeface="+mn-ea"/>
                <a:cs typeface="Calibri"/>
              </a:rPr>
              <a:t>ECOSYSTEM</a:t>
            </a:r>
            <a:r>
              <a:rPr kumimoji="0" sz="1432" b="1" i="0" u="none" strike="noStrike" kern="1200" cap="none" spc="112" normalizeH="0" baseline="0" noProof="0">
                <a:ln>
                  <a:noFill/>
                </a:ln>
                <a:solidFill>
                  <a:srgbClr val="11567C"/>
                </a:solidFill>
                <a:effectLst/>
                <a:uLnTx/>
                <a:uFillTx/>
                <a:latin typeface="Calibri"/>
                <a:ea typeface="+mn-ea"/>
                <a:cs typeface="Calibri"/>
              </a:rPr>
              <a:t> </a:t>
            </a:r>
            <a:r>
              <a:rPr kumimoji="0" sz="1432" b="1" i="0" u="none" strike="noStrike" kern="1200" cap="none" spc="82" normalizeH="0" baseline="0" noProof="0">
                <a:ln>
                  <a:noFill/>
                </a:ln>
                <a:solidFill>
                  <a:srgbClr val="11567C"/>
                </a:solidFill>
                <a:effectLst/>
                <a:uLnTx/>
                <a:uFillTx/>
                <a:latin typeface="Calibri"/>
                <a:ea typeface="+mn-ea"/>
                <a:cs typeface="Calibri"/>
              </a:rPr>
              <a:t>SUSTAINABILITY</a:t>
            </a:r>
            <a:r>
              <a:rPr kumimoji="0" sz="1432" b="1" i="0" u="none" strike="noStrike" kern="1200" cap="none" spc="72" normalizeH="0" baseline="0" noProof="0">
                <a:ln>
                  <a:noFill/>
                </a:ln>
                <a:solidFill>
                  <a:srgbClr val="11567C"/>
                </a:solidFill>
                <a:effectLst/>
                <a:uLnTx/>
                <a:uFillTx/>
                <a:latin typeface="Calibri"/>
                <a:ea typeface="+mn-ea"/>
                <a:cs typeface="Calibri"/>
              </a:rPr>
              <a:t> </a:t>
            </a:r>
            <a:r>
              <a:rPr kumimoji="0" sz="1432" b="1" i="0" u="none" strike="noStrike" kern="1200" cap="none" spc="55" normalizeH="0" baseline="0" noProof="0">
                <a:ln>
                  <a:noFill/>
                </a:ln>
                <a:solidFill>
                  <a:srgbClr val="11567C"/>
                </a:solidFill>
                <a:effectLst/>
                <a:uLnTx/>
                <a:uFillTx/>
                <a:latin typeface="Calibri"/>
                <a:ea typeface="+mn-ea"/>
                <a:cs typeface="Calibri"/>
              </a:rPr>
              <a:t>PROGRAM</a:t>
            </a:r>
            <a:r>
              <a:rPr kumimoji="0" sz="1432" b="1" i="0" u="none" strike="noStrike" kern="1200" cap="none" spc="116" normalizeH="0" baseline="0" noProof="0">
                <a:ln>
                  <a:noFill/>
                </a:ln>
                <a:solidFill>
                  <a:srgbClr val="11567C"/>
                </a:solidFill>
                <a:effectLst/>
                <a:uLnTx/>
                <a:uFillTx/>
                <a:latin typeface="Calibri"/>
                <a:ea typeface="+mn-ea"/>
                <a:cs typeface="Calibri"/>
              </a:rPr>
              <a:t> </a:t>
            </a:r>
            <a:r>
              <a:rPr kumimoji="0" sz="1432" b="1" i="0" u="none" strike="noStrike" kern="1200" cap="none" spc="61" normalizeH="0" baseline="0" noProof="0">
                <a:ln>
                  <a:noFill/>
                </a:ln>
                <a:solidFill>
                  <a:srgbClr val="11567C"/>
                </a:solidFill>
                <a:effectLst/>
                <a:uLnTx/>
                <a:uFillTx/>
                <a:latin typeface="Calibri"/>
                <a:ea typeface="+mn-ea"/>
                <a:cs typeface="Calibri"/>
              </a:rPr>
              <a:t>(NESP)</a:t>
            </a:r>
            <a:endParaRPr kumimoji="0" lang="en-US" sz="1432" b="0" i="0" u="none" strike="noStrike" kern="1200" cap="none" spc="0" normalizeH="0" baseline="0" noProof="0">
              <a:ln>
                <a:noFill/>
              </a:ln>
              <a:solidFill>
                <a:prstClr val="black"/>
              </a:solidFill>
              <a:effectLst/>
              <a:uLnTx/>
              <a:uFillTx/>
              <a:latin typeface="Calibri"/>
              <a:ea typeface="+mn-ea"/>
              <a:cs typeface="Calibri"/>
            </a:endParaRPr>
          </a:p>
          <a:p>
            <a:pPr marL="3464" marR="0" lvl="0" indent="0" algn="ctr" defTabSz="311719" rtl="0" eaLnBrk="1" fontAlgn="auto" latinLnBrk="0" hangingPunct="1">
              <a:lnSpc>
                <a:spcPct val="100000"/>
              </a:lnSpc>
              <a:spcBef>
                <a:spcPts val="0"/>
              </a:spcBef>
              <a:spcAft>
                <a:spcPts val="0"/>
              </a:spcAft>
              <a:buClrTx/>
              <a:buSzTx/>
              <a:buFontTx/>
              <a:buNone/>
              <a:tabLst/>
              <a:defRPr/>
            </a:pPr>
            <a:r>
              <a:rPr kumimoji="0" sz="1227" b="0" i="0" u="none" strike="noStrike" kern="1200" cap="none" spc="0" normalizeH="0" baseline="0" noProof="0">
                <a:ln>
                  <a:noFill/>
                </a:ln>
                <a:solidFill>
                  <a:srgbClr val="5999B0"/>
                </a:solidFill>
                <a:effectLst/>
                <a:uLnTx/>
                <a:uFillTx/>
                <a:latin typeface="Calibri"/>
                <a:ea typeface="+mn-ea"/>
                <a:cs typeface="Calibri"/>
              </a:rPr>
              <a:t>ST.</a:t>
            </a:r>
            <a:r>
              <a:rPr kumimoji="0" sz="1227" b="0" i="0" u="none" strike="noStrike" kern="1200" cap="none" spc="75" normalizeH="0" baseline="0" noProof="0">
                <a:ln>
                  <a:noFill/>
                </a:ln>
                <a:solidFill>
                  <a:srgbClr val="5999B0"/>
                </a:solidFill>
                <a:effectLst/>
                <a:uLnTx/>
                <a:uFillTx/>
                <a:latin typeface="Calibri"/>
                <a:ea typeface="+mn-ea"/>
                <a:cs typeface="Calibri"/>
              </a:rPr>
              <a:t> </a:t>
            </a:r>
            <a:r>
              <a:rPr kumimoji="0" sz="1227" b="0" i="0" u="none" strike="noStrike" kern="1200" cap="none" spc="0" normalizeH="0" baseline="0" noProof="0">
                <a:ln>
                  <a:noFill/>
                </a:ln>
                <a:solidFill>
                  <a:srgbClr val="5999B0"/>
                </a:solidFill>
                <a:effectLst/>
                <a:uLnTx/>
                <a:uFillTx/>
                <a:latin typeface="Calibri"/>
                <a:ea typeface="+mn-ea"/>
                <a:cs typeface="Calibri"/>
              </a:rPr>
              <a:t>PAUL</a:t>
            </a:r>
            <a:r>
              <a:rPr kumimoji="0" sz="1227" b="0" i="0" u="none" strike="noStrike" kern="1200" cap="none" spc="48" normalizeH="0" baseline="0" noProof="0">
                <a:ln>
                  <a:noFill/>
                </a:ln>
                <a:solidFill>
                  <a:srgbClr val="5999B0"/>
                </a:solidFill>
                <a:effectLst/>
                <a:uLnTx/>
                <a:uFillTx/>
                <a:latin typeface="Calibri"/>
                <a:ea typeface="+mn-ea"/>
                <a:cs typeface="Calibri"/>
              </a:rPr>
              <a:t> </a:t>
            </a:r>
            <a:r>
              <a:rPr kumimoji="0" sz="1227" b="0" i="0" u="none" strike="noStrike" kern="1200" cap="none" spc="41" normalizeH="0" baseline="0" noProof="0">
                <a:ln>
                  <a:noFill/>
                </a:ln>
                <a:solidFill>
                  <a:srgbClr val="5999B0"/>
                </a:solidFill>
                <a:effectLst/>
                <a:uLnTx/>
                <a:uFillTx/>
                <a:latin typeface="Calibri"/>
                <a:ea typeface="+mn-ea"/>
                <a:cs typeface="Calibri"/>
              </a:rPr>
              <a:t>DISTRICT-</a:t>
            </a:r>
            <a:r>
              <a:rPr kumimoji="0" sz="1227" b="0" i="0" u="none" strike="noStrike" kern="1200" cap="none" spc="78" normalizeH="0" baseline="0" noProof="0">
                <a:ln>
                  <a:noFill/>
                </a:ln>
                <a:solidFill>
                  <a:srgbClr val="5999B0"/>
                </a:solidFill>
                <a:effectLst/>
                <a:uLnTx/>
                <a:uFillTx/>
                <a:latin typeface="Calibri"/>
                <a:ea typeface="+mn-ea"/>
                <a:cs typeface="Calibri"/>
              </a:rPr>
              <a:t> </a:t>
            </a:r>
            <a:r>
              <a:rPr kumimoji="0" sz="1227" b="0" i="0" u="none" strike="noStrike" kern="1200" cap="none" spc="55" normalizeH="0" baseline="0" noProof="0">
                <a:ln>
                  <a:noFill/>
                </a:ln>
                <a:solidFill>
                  <a:srgbClr val="5999B0"/>
                </a:solidFill>
                <a:effectLst/>
                <a:uLnTx/>
                <a:uFillTx/>
                <a:latin typeface="Calibri"/>
                <a:ea typeface="+mn-ea"/>
                <a:cs typeface="Calibri"/>
              </a:rPr>
              <a:t>ROCK</a:t>
            </a:r>
            <a:r>
              <a:rPr kumimoji="0" sz="1227" b="0" i="0" u="none" strike="noStrike" kern="1200" cap="none" spc="61" normalizeH="0" baseline="0" noProof="0">
                <a:ln>
                  <a:noFill/>
                </a:ln>
                <a:solidFill>
                  <a:srgbClr val="5999B0"/>
                </a:solidFill>
                <a:effectLst/>
                <a:uLnTx/>
                <a:uFillTx/>
                <a:latin typeface="Calibri"/>
                <a:ea typeface="+mn-ea"/>
                <a:cs typeface="Calibri"/>
              </a:rPr>
              <a:t> </a:t>
            </a:r>
            <a:r>
              <a:rPr kumimoji="0" sz="1227" b="0" i="0" u="none" strike="noStrike" kern="1200" cap="none" spc="41" normalizeH="0" baseline="0" noProof="0">
                <a:ln>
                  <a:noFill/>
                </a:ln>
                <a:solidFill>
                  <a:srgbClr val="5999B0"/>
                </a:solidFill>
                <a:effectLst/>
                <a:uLnTx/>
                <a:uFillTx/>
                <a:latin typeface="Calibri"/>
                <a:ea typeface="+mn-ea"/>
                <a:cs typeface="Calibri"/>
              </a:rPr>
              <a:t>ISLAND</a:t>
            </a:r>
            <a:r>
              <a:rPr kumimoji="0" sz="1227" b="0" i="0" u="none" strike="noStrike" kern="1200" cap="none" spc="78" normalizeH="0" baseline="0" noProof="0">
                <a:ln>
                  <a:noFill/>
                </a:ln>
                <a:solidFill>
                  <a:srgbClr val="5999B0"/>
                </a:solidFill>
                <a:effectLst/>
                <a:uLnTx/>
                <a:uFillTx/>
                <a:latin typeface="Calibri"/>
                <a:ea typeface="+mn-ea"/>
                <a:cs typeface="Calibri"/>
              </a:rPr>
              <a:t> </a:t>
            </a:r>
            <a:r>
              <a:rPr kumimoji="0" sz="1227" b="0" i="0" u="none" strike="noStrike" kern="1200" cap="none" spc="44" normalizeH="0" baseline="0" noProof="0">
                <a:ln>
                  <a:noFill/>
                </a:ln>
                <a:solidFill>
                  <a:srgbClr val="5999B0"/>
                </a:solidFill>
                <a:effectLst/>
                <a:uLnTx/>
                <a:uFillTx/>
                <a:latin typeface="Calibri"/>
                <a:ea typeface="+mn-ea"/>
                <a:cs typeface="Calibri"/>
              </a:rPr>
              <a:t>DISTRICT</a:t>
            </a:r>
            <a:r>
              <a:rPr kumimoji="0" sz="1227" b="0" i="0" u="none" strike="noStrike" kern="1200" cap="none" spc="48" normalizeH="0" baseline="0" noProof="0">
                <a:ln>
                  <a:noFill/>
                </a:ln>
                <a:solidFill>
                  <a:srgbClr val="5999B0"/>
                </a:solidFill>
                <a:effectLst/>
                <a:uLnTx/>
                <a:uFillTx/>
                <a:latin typeface="Calibri"/>
                <a:ea typeface="+mn-ea"/>
                <a:cs typeface="Calibri"/>
              </a:rPr>
              <a:t> </a:t>
            </a:r>
            <a:r>
              <a:rPr kumimoji="0" sz="1227" b="0" i="0" u="none" strike="noStrike" kern="1200" cap="none" spc="99" normalizeH="0" baseline="0" noProof="0">
                <a:ln>
                  <a:noFill/>
                </a:ln>
                <a:solidFill>
                  <a:srgbClr val="5999B0"/>
                </a:solidFill>
                <a:effectLst/>
                <a:uLnTx/>
                <a:uFillTx/>
                <a:latin typeface="Calibri"/>
                <a:ea typeface="+mn-ea"/>
                <a:cs typeface="Calibri"/>
              </a:rPr>
              <a:t>-</a:t>
            </a:r>
            <a:r>
              <a:rPr kumimoji="0" sz="1227" b="0" i="0" u="none" strike="noStrike" kern="1200" cap="none" spc="75" normalizeH="0" baseline="0" noProof="0">
                <a:ln>
                  <a:noFill/>
                </a:ln>
                <a:solidFill>
                  <a:srgbClr val="5999B0"/>
                </a:solidFill>
                <a:effectLst/>
                <a:uLnTx/>
                <a:uFillTx/>
                <a:latin typeface="Calibri"/>
                <a:ea typeface="+mn-ea"/>
                <a:cs typeface="Calibri"/>
              </a:rPr>
              <a:t> </a:t>
            </a:r>
            <a:r>
              <a:rPr kumimoji="0" sz="1227" b="0" i="0" u="none" strike="noStrike" kern="1200" cap="none" spc="0" normalizeH="0" baseline="0" noProof="0">
                <a:ln>
                  <a:noFill/>
                </a:ln>
                <a:solidFill>
                  <a:srgbClr val="5999B0"/>
                </a:solidFill>
                <a:effectLst/>
                <a:uLnTx/>
                <a:uFillTx/>
                <a:latin typeface="Calibri"/>
                <a:ea typeface="+mn-ea"/>
                <a:cs typeface="Calibri"/>
              </a:rPr>
              <a:t>ST.</a:t>
            </a:r>
            <a:r>
              <a:rPr kumimoji="0" sz="1227" b="0" i="0" u="none" strike="noStrike" kern="1200" cap="none" spc="78" normalizeH="0" baseline="0" noProof="0">
                <a:ln>
                  <a:noFill/>
                </a:ln>
                <a:solidFill>
                  <a:srgbClr val="5999B0"/>
                </a:solidFill>
                <a:effectLst/>
                <a:uLnTx/>
                <a:uFillTx/>
                <a:latin typeface="Calibri"/>
                <a:ea typeface="+mn-ea"/>
                <a:cs typeface="Calibri"/>
              </a:rPr>
              <a:t> </a:t>
            </a:r>
            <a:r>
              <a:rPr kumimoji="0" sz="1227" b="0" i="0" u="none" strike="noStrike" kern="1200" cap="none" spc="0" normalizeH="0" baseline="0" noProof="0">
                <a:ln>
                  <a:noFill/>
                </a:ln>
                <a:solidFill>
                  <a:srgbClr val="5999B0"/>
                </a:solidFill>
                <a:effectLst/>
                <a:uLnTx/>
                <a:uFillTx/>
                <a:latin typeface="Calibri"/>
                <a:ea typeface="+mn-ea"/>
                <a:cs typeface="Calibri"/>
              </a:rPr>
              <a:t>LOUIS</a:t>
            </a:r>
            <a:r>
              <a:rPr kumimoji="0" sz="1227" b="0" i="0" u="none" strike="noStrike" kern="1200" cap="none" spc="78" normalizeH="0" baseline="0" noProof="0">
                <a:ln>
                  <a:noFill/>
                </a:ln>
                <a:solidFill>
                  <a:srgbClr val="5999B0"/>
                </a:solidFill>
                <a:effectLst/>
                <a:uLnTx/>
                <a:uFillTx/>
                <a:latin typeface="Calibri"/>
                <a:ea typeface="+mn-ea"/>
                <a:cs typeface="Calibri"/>
              </a:rPr>
              <a:t> </a:t>
            </a:r>
            <a:r>
              <a:rPr kumimoji="0" sz="1227" b="0" i="0" u="none" strike="noStrike" kern="1200" cap="none" spc="37" normalizeH="0" baseline="0" noProof="0">
                <a:ln>
                  <a:noFill/>
                </a:ln>
                <a:solidFill>
                  <a:srgbClr val="5999B0"/>
                </a:solidFill>
                <a:effectLst/>
                <a:uLnTx/>
                <a:uFillTx/>
                <a:latin typeface="Calibri"/>
                <a:ea typeface="+mn-ea"/>
                <a:cs typeface="Calibri"/>
              </a:rPr>
              <a:t>DISTRICT</a:t>
            </a:r>
            <a:endParaRPr kumimoji="0" lang="en-US" sz="1227" b="0" i="0" u="none" strike="noStrike" kern="1200" cap="none" spc="0" normalizeH="0" baseline="0" noProof="0">
              <a:ln>
                <a:noFill/>
              </a:ln>
              <a:solidFill>
                <a:prstClr val="black"/>
              </a:solidFill>
              <a:effectLst/>
              <a:uLnTx/>
              <a:uFillTx/>
              <a:latin typeface="Calibri"/>
              <a:ea typeface="+mn-ea"/>
              <a:cs typeface="Calibri"/>
            </a:endParaRPr>
          </a:p>
        </p:txBody>
      </p:sp>
      <p:sp>
        <p:nvSpPr>
          <p:cNvPr id="5" name="object 3">
            <a:extLst>
              <a:ext uri="{FF2B5EF4-FFF2-40B4-BE49-F238E27FC236}">
                <a16:creationId xmlns:a16="http://schemas.microsoft.com/office/drawing/2014/main" id="{0351632B-B0F2-EBAD-6E8A-D67F956CF951}"/>
              </a:ext>
            </a:extLst>
          </p:cNvPr>
          <p:cNvSpPr txBox="1"/>
          <p:nvPr/>
        </p:nvSpPr>
        <p:spPr>
          <a:xfrm>
            <a:off x="1108355" y="650488"/>
            <a:ext cx="9983940" cy="220340"/>
          </a:xfrm>
          <a:prstGeom prst="rect">
            <a:avLst/>
          </a:prstGeom>
          <a:solidFill>
            <a:srgbClr val="11567C"/>
          </a:solidFill>
        </p:spPr>
        <p:txBody>
          <a:bodyPr vert="horz" wrap="square" lIns="0" tIns="0" rIns="0" bIns="0" rtlCol="0" anchor="t">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27275" marR="0" lvl="0" indent="0" algn="ctr" defTabSz="311719" rtl="0" eaLnBrk="1" fontAlgn="auto" latinLnBrk="0" hangingPunct="1">
              <a:lnSpc>
                <a:spcPct val="100000"/>
              </a:lnSpc>
              <a:spcBef>
                <a:spcPts val="0"/>
              </a:spcBef>
              <a:spcAft>
                <a:spcPts val="0"/>
              </a:spcAft>
              <a:buClrTx/>
              <a:buSzTx/>
              <a:buFontTx/>
              <a:buNone/>
              <a:tabLst/>
              <a:defRPr/>
            </a:pPr>
            <a:r>
              <a:rPr kumimoji="0" lang="en-US" sz="1432" b="1" i="0" u="none" strike="noStrike" kern="1200" cap="none" spc="181" normalizeH="0" baseline="0" noProof="0">
                <a:ln>
                  <a:noFill/>
                </a:ln>
                <a:solidFill>
                  <a:srgbClr val="FFFFFF"/>
                </a:solidFill>
                <a:effectLst/>
                <a:uLnTx/>
                <a:uFillTx/>
                <a:latin typeface="Calibri"/>
                <a:ea typeface="+mn-ea"/>
                <a:cs typeface="Calibri"/>
              </a:rPr>
              <a:t>CLARKSVILLE &amp; CARROLL ISLANDS</a:t>
            </a:r>
            <a:endParaRPr kumimoji="0" lang="en-US" sz="1432" b="0" i="0" u="none" strike="noStrike" kern="1200" cap="none" spc="0" normalizeH="0" baseline="0" noProof="0">
              <a:ln>
                <a:noFill/>
              </a:ln>
              <a:solidFill>
                <a:prstClr val="black"/>
              </a:solidFill>
              <a:effectLst/>
              <a:uLnTx/>
              <a:uFillTx/>
              <a:latin typeface="Calibri"/>
              <a:ea typeface="+mn-ea"/>
              <a:cs typeface="Calibri"/>
            </a:endParaRPr>
          </a:p>
        </p:txBody>
      </p:sp>
      <p:sp>
        <p:nvSpPr>
          <p:cNvPr id="6" name="object 12">
            <a:extLst>
              <a:ext uri="{FF2B5EF4-FFF2-40B4-BE49-F238E27FC236}">
                <a16:creationId xmlns:a16="http://schemas.microsoft.com/office/drawing/2014/main" id="{190D89D8-7967-DFF0-169C-28039356865C}"/>
              </a:ext>
            </a:extLst>
          </p:cNvPr>
          <p:cNvSpPr txBox="1"/>
          <p:nvPr/>
        </p:nvSpPr>
        <p:spPr>
          <a:xfrm>
            <a:off x="1101065" y="886545"/>
            <a:ext cx="4804903" cy="1847539"/>
          </a:xfrm>
          <a:prstGeom prst="rect">
            <a:avLst/>
          </a:prstGeom>
        </p:spPr>
        <p:txBody>
          <a:bodyPr vert="horz" wrap="square" lIns="0" tIns="22080" rIns="0" bIns="0" rtlCol="0" anchor="t">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0" lvl="0" indent="0" algn="just" defTabSz="311719" rtl="0" eaLnBrk="1" fontAlgn="auto" latinLnBrk="0" hangingPunct="1">
              <a:lnSpc>
                <a:spcPct val="100000"/>
              </a:lnSpc>
              <a:spcBef>
                <a:spcPts val="173"/>
              </a:spcBef>
              <a:spcAft>
                <a:spcPts val="0"/>
              </a:spcAft>
              <a:buClrTx/>
              <a:buSzTx/>
              <a:buFontTx/>
              <a:buNone/>
              <a:tabLst/>
              <a:defRPr/>
            </a:pPr>
            <a:r>
              <a:rPr kumimoji="0" sz="886" b="1" i="0" u="none" strike="noStrike" kern="1200" cap="none" spc="82" normalizeH="0" baseline="0" noProof="0">
                <a:ln>
                  <a:noFill/>
                </a:ln>
                <a:solidFill>
                  <a:srgbClr val="11567C"/>
                </a:solidFill>
                <a:effectLst/>
                <a:uLnTx/>
                <a:uFillTx/>
                <a:latin typeface="Calibri"/>
                <a:ea typeface="+mn-ea"/>
                <a:cs typeface="Calibri"/>
              </a:rPr>
              <a:t>PROJECT</a:t>
            </a:r>
            <a:r>
              <a:rPr kumimoji="0" sz="886" b="1" i="0" u="none" strike="noStrike" kern="1200" cap="none" spc="31" normalizeH="0" baseline="0" noProof="0">
                <a:ln>
                  <a:noFill/>
                </a:ln>
                <a:solidFill>
                  <a:srgbClr val="11567C"/>
                </a:solidFill>
                <a:effectLst/>
                <a:uLnTx/>
                <a:uFillTx/>
                <a:latin typeface="Calibri"/>
                <a:ea typeface="+mn-ea"/>
                <a:cs typeface="Calibri"/>
              </a:rPr>
              <a:t> </a:t>
            </a:r>
            <a:r>
              <a:rPr kumimoji="0" sz="886" b="1" i="0" u="none" strike="noStrike" kern="1200" cap="none" spc="65" normalizeH="0" baseline="0" noProof="0">
                <a:ln>
                  <a:noFill/>
                </a:ln>
                <a:solidFill>
                  <a:srgbClr val="11567C"/>
                </a:solidFill>
                <a:effectLst/>
                <a:uLnTx/>
                <a:uFillTx/>
                <a:latin typeface="Calibri"/>
                <a:ea typeface="+mn-ea"/>
                <a:cs typeface="Calibri"/>
              </a:rPr>
              <a:t>SUMMARY</a:t>
            </a:r>
            <a:endParaRPr kumimoji="0" lang="en-US" sz="886" b="1" i="0" u="none" strike="noStrike" kern="1200" cap="none" spc="65" normalizeH="0" baseline="0" noProof="0">
              <a:ln>
                <a:noFill/>
              </a:ln>
              <a:solidFill>
                <a:srgbClr val="11567C"/>
              </a:solidFill>
              <a:effectLst/>
              <a:uLnTx/>
              <a:uFillTx/>
              <a:latin typeface="Calibri"/>
              <a:ea typeface="+mn-ea"/>
              <a:cs typeface="Calibri"/>
            </a:endParaRPr>
          </a:p>
          <a:p>
            <a:pPr marL="8659" marR="0" lvl="0" indent="0" algn="just" defTabSz="311719" rtl="0" eaLnBrk="1" fontAlgn="auto" latinLnBrk="0" hangingPunct="1">
              <a:lnSpc>
                <a:spcPct val="100000"/>
              </a:lnSpc>
              <a:spcBef>
                <a:spcPts val="173"/>
              </a:spcBef>
              <a:spcAft>
                <a:spcPts val="0"/>
              </a:spcAft>
              <a:buClrTx/>
              <a:buSzTx/>
              <a:buFontTx/>
              <a:buNone/>
              <a:tabLst/>
              <a:defRPr/>
            </a:pPr>
            <a:endParaRPr kumimoji="0" sz="409" b="0" i="0" u="none" strike="noStrike" kern="1200" cap="none" spc="0" normalizeH="0" baseline="0" noProof="0">
              <a:ln>
                <a:noFill/>
              </a:ln>
              <a:solidFill>
                <a:prstClr val="black"/>
              </a:solidFill>
              <a:effectLst/>
              <a:uLnTx/>
              <a:uFillTx/>
              <a:latin typeface="Calibri"/>
              <a:ea typeface="+mn-ea"/>
              <a:cs typeface="Calibri"/>
            </a:endParaRPr>
          </a:p>
          <a:p>
            <a:pPr marL="8659" marR="3464" lvl="0" indent="0" algn="just" defTabSz="311719" rtl="0" eaLnBrk="1" fontAlgn="auto" latinLnBrk="0" hangingPunct="1">
              <a:lnSpc>
                <a:spcPct val="102299"/>
              </a:lnSpc>
              <a:spcBef>
                <a:spcPts val="82"/>
              </a:spcBef>
              <a:spcAft>
                <a:spcPts val="0"/>
              </a:spcAft>
              <a:buClrTx/>
              <a:buSzTx/>
              <a:buFontTx/>
              <a:buNone/>
              <a:tabLst/>
              <a:defRPr/>
            </a:pPr>
            <a:r>
              <a:rPr kumimoji="0" lang="en-US" sz="818" b="0" i="0" u="none" strike="noStrike" kern="1200" cap="none" spc="72" normalizeH="0" baseline="0" noProof="0">
                <a:ln>
                  <a:noFill/>
                </a:ln>
                <a:solidFill>
                  <a:srgbClr val="231F20"/>
                </a:solidFill>
                <a:effectLst/>
                <a:uLnTx/>
                <a:uFillTx/>
                <a:latin typeface="Calibri"/>
                <a:ea typeface="+mn-ea"/>
                <a:cs typeface="Calibri"/>
              </a:rPr>
              <a:t>The Clarksville and Carroll Islands Project is located in Pool 25, between river miles 273-266 from Clarksville Island to Carroll Island and includes approximately 950 acres of side channel habitat along the Illinois bank.</a:t>
            </a:r>
          </a:p>
          <a:p>
            <a:pPr marL="8659" marR="3464" lvl="0" indent="0" algn="just" defTabSz="311719" rtl="0" eaLnBrk="1" fontAlgn="auto" latinLnBrk="0" hangingPunct="1">
              <a:lnSpc>
                <a:spcPct val="102299"/>
              </a:lnSpc>
              <a:spcBef>
                <a:spcPts val="82"/>
              </a:spcBef>
              <a:spcAft>
                <a:spcPts val="0"/>
              </a:spcAft>
              <a:buClrTx/>
              <a:buSzTx/>
              <a:buFontTx/>
              <a:buNone/>
              <a:tabLst/>
              <a:defRPr/>
            </a:pPr>
            <a:endParaRPr kumimoji="0" lang="en-US" sz="409" b="0" i="0" u="none" strike="noStrike" kern="1200" cap="none" spc="72" normalizeH="0" baseline="0" noProof="0">
              <a:ln>
                <a:noFill/>
              </a:ln>
              <a:solidFill>
                <a:srgbClr val="231F20"/>
              </a:solidFill>
              <a:effectLst/>
              <a:uLnTx/>
              <a:uFillTx/>
              <a:latin typeface="Calibri"/>
              <a:ea typeface="+mn-ea"/>
              <a:cs typeface="Calibri"/>
            </a:endParaRPr>
          </a:p>
          <a:p>
            <a:pPr marL="8659" marR="3464" lvl="0" indent="0" algn="just" defTabSz="311719" rtl="0" eaLnBrk="1" fontAlgn="auto" latinLnBrk="0" hangingPunct="1">
              <a:lnSpc>
                <a:spcPct val="102299"/>
              </a:lnSpc>
              <a:spcBef>
                <a:spcPts val="82"/>
              </a:spcBef>
              <a:spcAft>
                <a:spcPts val="0"/>
              </a:spcAft>
              <a:buClrTx/>
              <a:buSzTx/>
              <a:buFontTx/>
              <a:buNone/>
              <a:tabLst/>
              <a:defRPr/>
            </a:pPr>
            <a:r>
              <a:rPr kumimoji="0" lang="en-US" sz="818" b="0" i="0" u="none" strike="noStrike" kern="1200" cap="none" spc="72" normalizeH="0" baseline="0" noProof="0">
                <a:ln>
                  <a:noFill/>
                </a:ln>
                <a:solidFill>
                  <a:srgbClr val="231F20"/>
                </a:solidFill>
                <a:effectLst/>
                <a:uLnTx/>
                <a:uFillTx/>
                <a:latin typeface="Calibri"/>
                <a:ea typeface="+mn-ea"/>
                <a:cs typeface="Calibri"/>
              </a:rPr>
              <a:t>Side channels are important aquatic habitat for many native species including Upper Mississippi River riverine fishes and freshwater mussels. Historically, the study area had freshwater mussel beds, but these beds have been impacted through time due to degraded side channel conditions (e.g., increased siltation, sediment homogenization).</a:t>
            </a:r>
          </a:p>
          <a:p>
            <a:pPr marL="8659" marR="3464" lvl="0" indent="0" algn="just" defTabSz="311719" rtl="0" eaLnBrk="1" fontAlgn="auto" latinLnBrk="0" hangingPunct="1">
              <a:lnSpc>
                <a:spcPct val="102299"/>
              </a:lnSpc>
              <a:spcBef>
                <a:spcPts val="82"/>
              </a:spcBef>
              <a:spcAft>
                <a:spcPts val="0"/>
              </a:spcAft>
              <a:buClrTx/>
              <a:buSzTx/>
              <a:buFontTx/>
              <a:buNone/>
              <a:tabLst/>
              <a:defRPr/>
            </a:pPr>
            <a:endParaRPr kumimoji="0" lang="en-US" sz="409" b="0" i="0" u="none" strike="noStrike" kern="1200" cap="none" spc="72" normalizeH="0" baseline="0" noProof="0">
              <a:ln>
                <a:noFill/>
              </a:ln>
              <a:solidFill>
                <a:srgbClr val="231F20"/>
              </a:solidFill>
              <a:effectLst/>
              <a:uLnTx/>
              <a:uFillTx/>
              <a:latin typeface="Calibri"/>
              <a:ea typeface="+mn-ea"/>
              <a:cs typeface="Calibri"/>
            </a:endParaRPr>
          </a:p>
          <a:p>
            <a:pPr marL="8659" marR="3464" lvl="0" indent="0" algn="just" defTabSz="311719" rtl="0" eaLnBrk="1" fontAlgn="auto" latinLnBrk="0" hangingPunct="1">
              <a:lnSpc>
                <a:spcPct val="102299"/>
              </a:lnSpc>
              <a:spcBef>
                <a:spcPts val="82"/>
              </a:spcBef>
              <a:spcAft>
                <a:spcPts val="0"/>
              </a:spcAft>
              <a:buClrTx/>
              <a:buSzTx/>
              <a:buFontTx/>
              <a:buNone/>
              <a:tabLst/>
              <a:defRPr/>
            </a:pPr>
            <a:r>
              <a:rPr kumimoji="0" lang="en-US" sz="818" b="0" i="0" u="none" strike="noStrike" kern="1200" cap="none" spc="72" normalizeH="0" baseline="0" noProof="0">
                <a:ln>
                  <a:noFill/>
                </a:ln>
                <a:solidFill>
                  <a:srgbClr val="231F20"/>
                </a:solidFill>
                <a:effectLst/>
                <a:uLnTx/>
                <a:uFillTx/>
                <a:latin typeface="Calibri"/>
                <a:ea typeface="+mn-ea"/>
                <a:cs typeface="Calibri"/>
              </a:rPr>
              <a:t>The primary purpose of the Clarksville and Carroll Islands Project is to restore side channel connectivity and flow to benefit native riverine fish and wildlife. ​Additionally, this project will improve side channel habitat, including substrate stability, to benefit native freshwater mussels.</a:t>
            </a:r>
          </a:p>
        </p:txBody>
      </p:sp>
      <p:pic>
        <p:nvPicPr>
          <p:cNvPr id="8" name="object 58">
            <a:extLst>
              <a:ext uri="{FF2B5EF4-FFF2-40B4-BE49-F238E27FC236}">
                <a16:creationId xmlns:a16="http://schemas.microsoft.com/office/drawing/2014/main" id="{2C84CDC5-7CB0-F5E2-D317-4BEFA46B1506}"/>
              </a:ext>
            </a:extLst>
          </p:cNvPr>
          <p:cNvPicPr>
            <a:picLocks noGrp="1" noRot="1" noMove="1" noResize="1" noEditPoints="1" noAdjustHandles="1" noChangeArrowheads="1" noChangeShapeType="1" noCrop="1"/>
          </p:cNvPicPr>
          <p:nvPr/>
        </p:nvPicPr>
        <p:blipFill>
          <a:blip r:embed="rId4" cstate="print"/>
          <a:stretch>
            <a:fillRect/>
          </a:stretch>
        </p:blipFill>
        <p:spPr>
          <a:xfrm>
            <a:off x="1108355" y="145462"/>
            <a:ext cx="614120" cy="467582"/>
          </a:xfrm>
          <a:prstGeom prst="rect">
            <a:avLst/>
          </a:prstGeom>
        </p:spPr>
      </p:pic>
      <p:sp>
        <p:nvSpPr>
          <p:cNvPr id="9" name="object 61">
            <a:extLst>
              <a:ext uri="{FF2B5EF4-FFF2-40B4-BE49-F238E27FC236}">
                <a16:creationId xmlns:a16="http://schemas.microsoft.com/office/drawing/2014/main" id="{E3108137-794E-C9A4-D70E-0A22223C0C9D}"/>
              </a:ext>
            </a:extLst>
          </p:cNvPr>
          <p:cNvSpPr txBox="1"/>
          <p:nvPr/>
        </p:nvSpPr>
        <p:spPr>
          <a:xfrm>
            <a:off x="1099704" y="2806316"/>
            <a:ext cx="3727739" cy="191665"/>
          </a:xfrm>
          <a:prstGeom prst="rect">
            <a:avLst/>
          </a:prstGeom>
          <a:solidFill>
            <a:srgbClr val="5999B0"/>
          </a:solidFill>
        </p:spPr>
        <p:txBody>
          <a:bodyPr vert="horz" wrap="square" lIns="0" tIns="31173" rIns="0" bIns="0" rtlCol="0">
            <a:no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79229" marR="0" lvl="0" indent="0" algn="l" defTabSz="311719" rtl="0" eaLnBrk="1" fontAlgn="auto" latinLnBrk="0" hangingPunct="1">
              <a:lnSpc>
                <a:spcPct val="100000"/>
              </a:lnSpc>
              <a:spcBef>
                <a:spcPts val="116"/>
              </a:spcBef>
              <a:spcAft>
                <a:spcPts val="0"/>
              </a:spcAft>
              <a:buClrTx/>
              <a:buSzTx/>
              <a:buFontTx/>
              <a:buNone/>
              <a:tabLst/>
              <a:defRPr/>
            </a:pPr>
            <a:r>
              <a:rPr kumimoji="0" sz="886" b="1" i="0" u="none" strike="noStrike" kern="1200" cap="none" spc="68" normalizeH="0" baseline="0" noProof="0">
                <a:ln>
                  <a:noFill/>
                </a:ln>
                <a:solidFill>
                  <a:srgbClr val="FFFFFF"/>
                </a:solidFill>
                <a:effectLst/>
                <a:uLnTx/>
                <a:uFillTx/>
                <a:latin typeface="Calibri"/>
                <a:ea typeface="+mn-ea"/>
                <a:cs typeface="Calibri"/>
              </a:rPr>
              <a:t>OBJECTIVES</a:t>
            </a:r>
            <a:endParaRPr kumimoji="0" sz="886" b="0" i="0" u="none" strike="noStrike" kern="1200" cap="none" spc="0" normalizeH="0" baseline="0" noProof="0">
              <a:ln>
                <a:noFill/>
              </a:ln>
              <a:solidFill>
                <a:prstClr val="black"/>
              </a:solidFill>
              <a:effectLst/>
              <a:uLnTx/>
              <a:uFillTx/>
              <a:latin typeface="Calibri"/>
              <a:ea typeface="+mn-ea"/>
              <a:cs typeface="Calibri"/>
            </a:endParaRPr>
          </a:p>
        </p:txBody>
      </p:sp>
      <p:sp>
        <p:nvSpPr>
          <p:cNvPr id="15" name="object 15">
            <a:extLst>
              <a:ext uri="{FF2B5EF4-FFF2-40B4-BE49-F238E27FC236}">
                <a16:creationId xmlns:a16="http://schemas.microsoft.com/office/drawing/2014/main" id="{0F10A82D-C22B-F383-CC37-4F35AC6F2A9E}"/>
              </a:ext>
            </a:extLst>
          </p:cNvPr>
          <p:cNvSpPr txBox="1"/>
          <p:nvPr/>
        </p:nvSpPr>
        <p:spPr>
          <a:xfrm>
            <a:off x="4936517" y="2746532"/>
            <a:ext cx="1044565" cy="924204"/>
          </a:xfrm>
          <a:prstGeom prst="rect">
            <a:avLst/>
          </a:prstGeom>
        </p:spPr>
        <p:txBody>
          <a:bodyPr vert="horz" wrap="square" lIns="0" tIns="42430"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0" lvl="0" indent="0" algn="ctr" defTabSz="311719" rtl="0" eaLnBrk="1" fontAlgn="auto" latinLnBrk="0" hangingPunct="1">
              <a:lnSpc>
                <a:spcPct val="100000"/>
              </a:lnSpc>
              <a:spcBef>
                <a:spcPts val="334"/>
              </a:spcBef>
              <a:spcAft>
                <a:spcPts val="0"/>
              </a:spcAft>
              <a:buClrTx/>
              <a:buSzTx/>
              <a:buFontTx/>
              <a:buNone/>
              <a:tabLst/>
              <a:defRPr/>
            </a:pPr>
            <a:r>
              <a:rPr kumimoji="0" sz="1193" b="0" i="0" u="none" strike="noStrike" kern="1200" cap="none" spc="58" normalizeH="0" baseline="0" noProof="0">
                <a:ln>
                  <a:noFill/>
                </a:ln>
                <a:solidFill>
                  <a:srgbClr val="11567C"/>
                </a:solidFill>
                <a:effectLst/>
                <a:uLnTx/>
                <a:uFillTx/>
                <a:latin typeface="Calibri"/>
                <a:ea typeface="+mn-ea"/>
                <a:cs typeface="Calibri"/>
              </a:rPr>
              <a:t>ESTIMATED</a:t>
            </a:r>
            <a:endParaRPr kumimoji="0" lang="en-US" sz="1193" b="0" i="0" u="none" strike="noStrike" kern="1200" cap="none" spc="58" normalizeH="0" baseline="0" noProof="0">
              <a:ln>
                <a:noFill/>
              </a:ln>
              <a:solidFill>
                <a:srgbClr val="11567C"/>
              </a:solidFill>
              <a:effectLst/>
              <a:uLnTx/>
              <a:uFillTx/>
              <a:latin typeface="Calibri"/>
              <a:ea typeface="+mn-ea"/>
              <a:cs typeface="Calibri"/>
            </a:endParaRPr>
          </a:p>
          <a:p>
            <a:pPr marL="8659" marR="0" lvl="0" indent="0" algn="ctr" defTabSz="311719" rtl="0" eaLnBrk="1" fontAlgn="auto" latinLnBrk="0" hangingPunct="1">
              <a:lnSpc>
                <a:spcPct val="100000"/>
              </a:lnSpc>
              <a:spcBef>
                <a:spcPts val="334"/>
              </a:spcBef>
              <a:spcAft>
                <a:spcPts val="0"/>
              </a:spcAft>
              <a:buClrTx/>
              <a:buSzTx/>
              <a:buFontTx/>
              <a:buNone/>
              <a:tabLst/>
              <a:defRPr/>
            </a:pPr>
            <a:r>
              <a:rPr kumimoji="0" sz="2011" b="0" i="0" u="none" strike="noStrike" kern="1200" cap="none" spc="133" normalizeH="0" baseline="0" noProof="0">
                <a:ln>
                  <a:noFill/>
                </a:ln>
                <a:solidFill>
                  <a:srgbClr val="11567C"/>
                </a:solidFill>
                <a:effectLst/>
                <a:uLnTx/>
                <a:uFillTx/>
                <a:latin typeface="Calibri"/>
                <a:ea typeface="+mn-ea"/>
                <a:cs typeface="Calibri"/>
              </a:rPr>
              <a:t>COST</a:t>
            </a:r>
            <a:endParaRPr kumimoji="0" sz="2011" b="0" i="0" u="none" strike="noStrike" kern="1200" cap="none" spc="0" normalizeH="0" baseline="0" noProof="0">
              <a:ln>
                <a:noFill/>
              </a:ln>
              <a:solidFill>
                <a:prstClr val="black"/>
              </a:solidFill>
              <a:effectLst/>
              <a:uLnTx/>
              <a:uFillTx/>
              <a:latin typeface="Calibri"/>
              <a:ea typeface="+mn-ea"/>
              <a:cs typeface="Calibri"/>
            </a:endParaRPr>
          </a:p>
          <a:p>
            <a:pPr marL="33770" marR="0" lvl="0" indent="0" algn="ctr" defTabSz="311719" rtl="0" eaLnBrk="1" fontAlgn="auto" latinLnBrk="0" hangingPunct="1">
              <a:lnSpc>
                <a:spcPct val="100000"/>
              </a:lnSpc>
              <a:spcBef>
                <a:spcPts val="259"/>
              </a:spcBef>
              <a:spcAft>
                <a:spcPts val="0"/>
              </a:spcAft>
              <a:buClrTx/>
              <a:buSzTx/>
              <a:buFontTx/>
              <a:buNone/>
              <a:tabLst/>
              <a:defRPr/>
            </a:pPr>
            <a:r>
              <a:rPr kumimoji="0" sz="2011" b="0" i="0" u="none" strike="noStrike" kern="1200" cap="none" spc="-7" normalizeH="0" baseline="0" noProof="0">
                <a:ln>
                  <a:noFill/>
                </a:ln>
                <a:solidFill>
                  <a:srgbClr val="11567C"/>
                </a:solidFill>
                <a:effectLst/>
                <a:uLnTx/>
                <a:uFillTx/>
                <a:latin typeface="Calibri"/>
                <a:ea typeface="+mn-ea"/>
                <a:cs typeface="Calibri"/>
              </a:rPr>
              <a:t>$</a:t>
            </a:r>
            <a:r>
              <a:rPr kumimoji="0" lang="en-US" sz="2011" b="0" i="0" u="none" strike="noStrike" kern="1200" cap="none" spc="-7" normalizeH="0" baseline="0" noProof="0">
                <a:ln>
                  <a:noFill/>
                </a:ln>
                <a:solidFill>
                  <a:srgbClr val="11567C"/>
                </a:solidFill>
                <a:effectLst/>
                <a:uLnTx/>
                <a:uFillTx/>
                <a:latin typeface="Calibri"/>
                <a:ea typeface="+mn-ea"/>
                <a:cs typeface="Calibri"/>
              </a:rPr>
              <a:t>5 - 10</a:t>
            </a:r>
            <a:r>
              <a:rPr kumimoji="0" sz="2011" b="0" i="0" u="none" strike="noStrike" kern="1200" cap="none" spc="-7" normalizeH="0" baseline="0" noProof="0">
                <a:ln>
                  <a:noFill/>
                </a:ln>
                <a:solidFill>
                  <a:srgbClr val="11567C"/>
                </a:solidFill>
                <a:effectLst/>
                <a:uLnTx/>
                <a:uFillTx/>
                <a:latin typeface="Calibri"/>
                <a:ea typeface="+mn-ea"/>
                <a:cs typeface="Calibri"/>
              </a:rPr>
              <a:t>M</a:t>
            </a:r>
            <a:endParaRPr kumimoji="0" sz="2011" b="0" i="0" u="none" strike="noStrike" kern="1200" cap="none" spc="0" normalizeH="0" baseline="0" noProof="0">
              <a:ln>
                <a:noFill/>
              </a:ln>
              <a:solidFill>
                <a:prstClr val="black"/>
              </a:solidFill>
              <a:effectLst/>
              <a:uLnTx/>
              <a:uFillTx/>
              <a:latin typeface="Calibri"/>
              <a:ea typeface="+mn-ea"/>
              <a:cs typeface="Calibri"/>
            </a:endParaRPr>
          </a:p>
        </p:txBody>
      </p:sp>
      <p:grpSp>
        <p:nvGrpSpPr>
          <p:cNvPr id="16" name="object 47">
            <a:extLst>
              <a:ext uri="{FF2B5EF4-FFF2-40B4-BE49-F238E27FC236}">
                <a16:creationId xmlns:a16="http://schemas.microsoft.com/office/drawing/2014/main" id="{28B1738E-7DCE-2F46-DA70-BDCF2A12D47C}"/>
              </a:ext>
            </a:extLst>
          </p:cNvPr>
          <p:cNvGrpSpPr/>
          <p:nvPr/>
        </p:nvGrpSpPr>
        <p:grpSpPr>
          <a:xfrm>
            <a:off x="5006294" y="3725339"/>
            <a:ext cx="897082" cy="478848"/>
            <a:chOff x="6221056" y="7842922"/>
            <a:chExt cx="1315720" cy="702310"/>
          </a:xfrm>
        </p:grpSpPr>
        <p:sp>
          <p:nvSpPr>
            <p:cNvPr id="17" name="object 48">
              <a:extLst>
                <a:ext uri="{FF2B5EF4-FFF2-40B4-BE49-F238E27FC236}">
                  <a16:creationId xmlns:a16="http://schemas.microsoft.com/office/drawing/2014/main" id="{7163B56E-C0C3-D699-54BB-71558FF91BCF}"/>
                </a:ext>
              </a:extLst>
            </p:cNvPr>
            <p:cNvSpPr/>
            <p:nvPr/>
          </p:nvSpPr>
          <p:spPr>
            <a:xfrm>
              <a:off x="6221057" y="7842922"/>
              <a:ext cx="1205230" cy="592455"/>
            </a:xfrm>
            <a:custGeom>
              <a:avLst/>
              <a:gdLst/>
              <a:ahLst/>
              <a:cxnLst/>
              <a:rect l="l" t="t" r="r" b="b"/>
              <a:pathLst>
                <a:path w="1205229" h="592454">
                  <a:moveTo>
                    <a:pt x="775639" y="295960"/>
                  </a:moveTo>
                  <a:lnTo>
                    <a:pt x="769454" y="249948"/>
                  </a:lnTo>
                  <a:lnTo>
                    <a:pt x="752017" y="208610"/>
                  </a:lnTo>
                  <a:lnTo>
                    <a:pt x="724941" y="173570"/>
                  </a:lnTo>
                  <a:lnTo>
                    <a:pt x="689914" y="146507"/>
                  </a:lnTo>
                  <a:lnTo>
                    <a:pt x="680364" y="142481"/>
                  </a:lnTo>
                  <a:lnTo>
                    <a:pt x="680364" y="338188"/>
                  </a:lnTo>
                  <a:lnTo>
                    <a:pt x="676300" y="360400"/>
                  </a:lnTo>
                  <a:lnTo>
                    <a:pt x="664362" y="379501"/>
                  </a:lnTo>
                  <a:lnTo>
                    <a:pt x="644893" y="394081"/>
                  </a:lnTo>
                  <a:lnTo>
                    <a:pt x="618261" y="402742"/>
                  </a:lnTo>
                  <a:lnTo>
                    <a:pt x="618261" y="438327"/>
                  </a:lnTo>
                  <a:lnTo>
                    <a:pt x="584060" y="438327"/>
                  </a:lnTo>
                  <a:lnTo>
                    <a:pt x="584060" y="405180"/>
                  </a:lnTo>
                  <a:lnTo>
                    <a:pt x="566801" y="403479"/>
                  </a:lnTo>
                  <a:lnTo>
                    <a:pt x="550608" y="400177"/>
                  </a:lnTo>
                  <a:lnTo>
                    <a:pt x="536321" y="395617"/>
                  </a:lnTo>
                  <a:lnTo>
                    <a:pt x="524738" y="390182"/>
                  </a:lnTo>
                  <a:lnTo>
                    <a:pt x="535203" y="349351"/>
                  </a:lnTo>
                  <a:lnTo>
                    <a:pt x="547255" y="355142"/>
                  </a:lnTo>
                  <a:lnTo>
                    <a:pt x="561162" y="360045"/>
                  </a:lnTo>
                  <a:lnTo>
                    <a:pt x="576567" y="363435"/>
                  </a:lnTo>
                  <a:lnTo>
                    <a:pt x="593128" y="364705"/>
                  </a:lnTo>
                  <a:lnTo>
                    <a:pt x="606755" y="363296"/>
                  </a:lnTo>
                  <a:lnTo>
                    <a:pt x="617347" y="359130"/>
                  </a:lnTo>
                  <a:lnTo>
                    <a:pt x="624192" y="352348"/>
                  </a:lnTo>
                  <a:lnTo>
                    <a:pt x="624979" y="349351"/>
                  </a:lnTo>
                  <a:lnTo>
                    <a:pt x="626630" y="343077"/>
                  </a:lnTo>
                  <a:lnTo>
                    <a:pt x="624484" y="333971"/>
                  </a:lnTo>
                  <a:lnTo>
                    <a:pt x="617829" y="326199"/>
                  </a:lnTo>
                  <a:lnTo>
                    <a:pt x="606323" y="319278"/>
                  </a:lnTo>
                  <a:lnTo>
                    <a:pt x="589635" y="312712"/>
                  </a:lnTo>
                  <a:lnTo>
                    <a:pt x="564083" y="302196"/>
                  </a:lnTo>
                  <a:lnTo>
                    <a:pt x="544245" y="288772"/>
                  </a:lnTo>
                  <a:lnTo>
                    <a:pt x="531406" y="271348"/>
                  </a:lnTo>
                  <a:lnTo>
                    <a:pt x="526834" y="248856"/>
                  </a:lnTo>
                  <a:lnTo>
                    <a:pt x="530796" y="227228"/>
                  </a:lnTo>
                  <a:lnTo>
                    <a:pt x="542315" y="209042"/>
                  </a:lnTo>
                  <a:lnTo>
                    <a:pt x="560844" y="195224"/>
                  </a:lnTo>
                  <a:lnTo>
                    <a:pt x="585812" y="186740"/>
                  </a:lnTo>
                  <a:lnTo>
                    <a:pt x="585812" y="153593"/>
                  </a:lnTo>
                  <a:lnTo>
                    <a:pt x="620001" y="153593"/>
                  </a:lnTo>
                  <a:lnTo>
                    <a:pt x="620001" y="184302"/>
                  </a:lnTo>
                  <a:lnTo>
                    <a:pt x="636155" y="185762"/>
                  </a:lnTo>
                  <a:lnTo>
                    <a:pt x="649757" y="188366"/>
                  </a:lnTo>
                  <a:lnTo>
                    <a:pt x="661123" y="191808"/>
                  </a:lnTo>
                  <a:lnTo>
                    <a:pt x="670598" y="195808"/>
                  </a:lnTo>
                  <a:lnTo>
                    <a:pt x="660476" y="235242"/>
                  </a:lnTo>
                  <a:lnTo>
                    <a:pt x="652335" y="231775"/>
                  </a:lnTo>
                  <a:lnTo>
                    <a:pt x="641375" y="227876"/>
                  </a:lnTo>
                  <a:lnTo>
                    <a:pt x="627405" y="224701"/>
                  </a:lnTo>
                  <a:lnTo>
                    <a:pt x="610235" y="223380"/>
                  </a:lnTo>
                  <a:lnTo>
                    <a:pt x="595985" y="225069"/>
                  </a:lnTo>
                  <a:lnTo>
                    <a:pt x="586727" y="229501"/>
                  </a:lnTo>
                  <a:lnTo>
                    <a:pt x="581723" y="235762"/>
                  </a:lnTo>
                  <a:lnTo>
                    <a:pt x="580224" y="242925"/>
                  </a:lnTo>
                  <a:lnTo>
                    <a:pt x="582599" y="250913"/>
                  </a:lnTo>
                  <a:lnTo>
                    <a:pt x="590042" y="258064"/>
                  </a:lnTo>
                  <a:lnTo>
                    <a:pt x="603046" y="265163"/>
                  </a:lnTo>
                  <a:lnTo>
                    <a:pt x="622096" y="272935"/>
                  </a:lnTo>
                  <a:lnTo>
                    <a:pt x="648728" y="284899"/>
                  </a:lnTo>
                  <a:lnTo>
                    <a:pt x="666813" y="299288"/>
                  </a:lnTo>
                  <a:lnTo>
                    <a:pt x="677100" y="316814"/>
                  </a:lnTo>
                  <a:lnTo>
                    <a:pt x="680364" y="338188"/>
                  </a:lnTo>
                  <a:lnTo>
                    <a:pt x="680364" y="142481"/>
                  </a:lnTo>
                  <a:lnTo>
                    <a:pt x="648563" y="129057"/>
                  </a:lnTo>
                  <a:lnTo>
                    <a:pt x="602551" y="122872"/>
                  </a:lnTo>
                  <a:lnTo>
                    <a:pt x="556539" y="129057"/>
                  </a:lnTo>
                  <a:lnTo>
                    <a:pt x="515200" y="146507"/>
                  </a:lnTo>
                  <a:lnTo>
                    <a:pt x="480161" y="173570"/>
                  </a:lnTo>
                  <a:lnTo>
                    <a:pt x="453097" y="208610"/>
                  </a:lnTo>
                  <a:lnTo>
                    <a:pt x="435648" y="249948"/>
                  </a:lnTo>
                  <a:lnTo>
                    <a:pt x="429463" y="295960"/>
                  </a:lnTo>
                  <a:lnTo>
                    <a:pt x="435648" y="341985"/>
                  </a:lnTo>
                  <a:lnTo>
                    <a:pt x="453097" y="383324"/>
                  </a:lnTo>
                  <a:lnTo>
                    <a:pt x="480161" y="418363"/>
                  </a:lnTo>
                  <a:lnTo>
                    <a:pt x="515200" y="445427"/>
                  </a:lnTo>
                  <a:lnTo>
                    <a:pt x="556539" y="462876"/>
                  </a:lnTo>
                  <a:lnTo>
                    <a:pt x="602551" y="469049"/>
                  </a:lnTo>
                  <a:lnTo>
                    <a:pt x="648563" y="462876"/>
                  </a:lnTo>
                  <a:lnTo>
                    <a:pt x="689914" y="445427"/>
                  </a:lnTo>
                  <a:lnTo>
                    <a:pt x="699096" y="438327"/>
                  </a:lnTo>
                  <a:lnTo>
                    <a:pt x="724941" y="418363"/>
                  </a:lnTo>
                  <a:lnTo>
                    <a:pt x="752017" y="383324"/>
                  </a:lnTo>
                  <a:lnTo>
                    <a:pt x="769454" y="341985"/>
                  </a:lnTo>
                  <a:lnTo>
                    <a:pt x="775639" y="295960"/>
                  </a:lnTo>
                  <a:close/>
                </a:path>
                <a:path w="1205229" h="592454">
                  <a:moveTo>
                    <a:pt x="1205115" y="0"/>
                  </a:moveTo>
                  <a:lnTo>
                    <a:pt x="1133500" y="0"/>
                  </a:lnTo>
                  <a:lnTo>
                    <a:pt x="1133500" y="184480"/>
                  </a:lnTo>
                  <a:lnTo>
                    <a:pt x="1133500" y="407441"/>
                  </a:lnTo>
                  <a:lnTo>
                    <a:pt x="1095197" y="424141"/>
                  </a:lnTo>
                  <a:lnTo>
                    <a:pt x="1062659" y="449478"/>
                  </a:lnTo>
                  <a:lnTo>
                    <a:pt x="1037336" y="482015"/>
                  </a:lnTo>
                  <a:lnTo>
                    <a:pt x="1020635" y="520306"/>
                  </a:lnTo>
                  <a:lnTo>
                    <a:pt x="184480" y="520306"/>
                  </a:lnTo>
                  <a:lnTo>
                    <a:pt x="167779" y="482015"/>
                  </a:lnTo>
                  <a:lnTo>
                    <a:pt x="142443" y="449478"/>
                  </a:lnTo>
                  <a:lnTo>
                    <a:pt x="109918" y="424141"/>
                  </a:lnTo>
                  <a:lnTo>
                    <a:pt x="71628" y="407441"/>
                  </a:lnTo>
                  <a:lnTo>
                    <a:pt x="71628" y="184480"/>
                  </a:lnTo>
                  <a:lnTo>
                    <a:pt x="109918" y="167792"/>
                  </a:lnTo>
                  <a:lnTo>
                    <a:pt x="142443" y="142455"/>
                  </a:lnTo>
                  <a:lnTo>
                    <a:pt x="167779" y="109931"/>
                  </a:lnTo>
                  <a:lnTo>
                    <a:pt x="184480" y="71628"/>
                  </a:lnTo>
                  <a:lnTo>
                    <a:pt x="1020635" y="71628"/>
                  </a:lnTo>
                  <a:lnTo>
                    <a:pt x="1037336" y="109931"/>
                  </a:lnTo>
                  <a:lnTo>
                    <a:pt x="1062659" y="142455"/>
                  </a:lnTo>
                  <a:lnTo>
                    <a:pt x="1095197" y="167792"/>
                  </a:lnTo>
                  <a:lnTo>
                    <a:pt x="1133500" y="184480"/>
                  </a:lnTo>
                  <a:lnTo>
                    <a:pt x="1133500" y="0"/>
                  </a:lnTo>
                  <a:lnTo>
                    <a:pt x="0" y="0"/>
                  </a:lnTo>
                  <a:lnTo>
                    <a:pt x="0" y="591921"/>
                  </a:lnTo>
                  <a:lnTo>
                    <a:pt x="1205115" y="591921"/>
                  </a:lnTo>
                  <a:lnTo>
                    <a:pt x="1205115" y="520306"/>
                  </a:lnTo>
                  <a:lnTo>
                    <a:pt x="1205115" y="71628"/>
                  </a:lnTo>
                  <a:lnTo>
                    <a:pt x="1205115" y="0"/>
                  </a:lnTo>
                  <a:close/>
                </a:path>
              </a:pathLst>
            </a:custGeom>
            <a:solidFill>
              <a:srgbClr val="11567C"/>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18" name="object 49">
              <a:extLst>
                <a:ext uri="{FF2B5EF4-FFF2-40B4-BE49-F238E27FC236}">
                  <a16:creationId xmlns:a16="http://schemas.microsoft.com/office/drawing/2014/main" id="{EECCDF8B-7A83-9BEB-1125-38E947C50936}"/>
                </a:ext>
              </a:extLst>
            </p:cNvPr>
            <p:cNvSpPr/>
            <p:nvPr/>
          </p:nvSpPr>
          <p:spPr>
            <a:xfrm>
              <a:off x="6247188" y="7869045"/>
              <a:ext cx="1282700" cy="669925"/>
            </a:xfrm>
            <a:custGeom>
              <a:avLst/>
              <a:gdLst/>
              <a:ahLst/>
              <a:cxnLst/>
              <a:rect l="l" t="t" r="r" b="b"/>
              <a:pathLst>
                <a:path w="1282700" h="669925">
                  <a:moveTo>
                    <a:pt x="0" y="555942"/>
                  </a:moveTo>
                  <a:lnTo>
                    <a:pt x="0" y="612686"/>
                  </a:lnTo>
                  <a:lnTo>
                    <a:pt x="1226807" y="612686"/>
                  </a:lnTo>
                  <a:lnTo>
                    <a:pt x="1226807" y="0"/>
                  </a:lnTo>
                  <a:lnTo>
                    <a:pt x="1171003" y="0"/>
                  </a:lnTo>
                </a:path>
                <a:path w="1282700" h="669925">
                  <a:moveTo>
                    <a:pt x="55803" y="612686"/>
                  </a:moveTo>
                  <a:lnTo>
                    <a:pt x="55803" y="669429"/>
                  </a:lnTo>
                  <a:lnTo>
                    <a:pt x="1282611" y="669429"/>
                  </a:lnTo>
                  <a:lnTo>
                    <a:pt x="1282611" y="56743"/>
                  </a:lnTo>
                  <a:lnTo>
                    <a:pt x="1226807" y="56743"/>
                  </a:lnTo>
                </a:path>
              </a:pathLst>
            </a:custGeom>
            <a:ln w="13131">
              <a:solidFill>
                <a:srgbClr val="11567C"/>
              </a:solidFill>
            </a:ln>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grpSp>
      <p:sp>
        <p:nvSpPr>
          <p:cNvPr id="21" name="object 17">
            <a:extLst>
              <a:ext uri="{FF2B5EF4-FFF2-40B4-BE49-F238E27FC236}">
                <a16:creationId xmlns:a16="http://schemas.microsoft.com/office/drawing/2014/main" id="{9EE460C5-2A97-C7B8-03D9-F9872942761C}"/>
              </a:ext>
            </a:extLst>
          </p:cNvPr>
          <p:cNvSpPr/>
          <p:nvPr/>
        </p:nvSpPr>
        <p:spPr>
          <a:xfrm>
            <a:off x="6041699" y="5361712"/>
            <a:ext cx="818717" cy="240723"/>
          </a:xfrm>
          <a:custGeom>
            <a:avLst/>
            <a:gdLst/>
            <a:ahLst/>
            <a:cxnLst/>
            <a:rect l="l" t="t" r="r" b="b"/>
            <a:pathLst>
              <a:path w="1200784" h="353059">
                <a:moveTo>
                  <a:pt x="1146251" y="0"/>
                </a:moveTo>
                <a:lnTo>
                  <a:pt x="0" y="0"/>
                </a:lnTo>
                <a:lnTo>
                  <a:pt x="54216" y="176326"/>
                </a:lnTo>
                <a:lnTo>
                  <a:pt x="0" y="352666"/>
                </a:lnTo>
                <a:lnTo>
                  <a:pt x="1146251" y="352666"/>
                </a:lnTo>
                <a:lnTo>
                  <a:pt x="1200467" y="176326"/>
                </a:lnTo>
                <a:lnTo>
                  <a:pt x="1146251" y="0"/>
                </a:lnTo>
                <a:close/>
              </a:path>
            </a:pathLst>
          </a:custGeom>
          <a:solidFill>
            <a:srgbClr val="11567C"/>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pic>
        <p:nvPicPr>
          <p:cNvPr id="22" name="object 18">
            <a:extLst>
              <a:ext uri="{FF2B5EF4-FFF2-40B4-BE49-F238E27FC236}">
                <a16:creationId xmlns:a16="http://schemas.microsoft.com/office/drawing/2014/main" id="{A41530BA-9816-CDFE-61C8-8BE4538AB41E}"/>
              </a:ext>
            </a:extLst>
          </p:cNvPr>
          <p:cNvPicPr/>
          <p:nvPr/>
        </p:nvPicPr>
        <p:blipFill>
          <a:blip r:embed="rId5" cstate="print"/>
          <a:stretch>
            <a:fillRect/>
          </a:stretch>
        </p:blipFill>
        <p:spPr>
          <a:xfrm>
            <a:off x="6375612" y="5406604"/>
            <a:ext cx="150668" cy="150676"/>
          </a:xfrm>
          <a:prstGeom prst="rect">
            <a:avLst/>
          </a:prstGeom>
        </p:spPr>
      </p:pic>
      <p:sp>
        <p:nvSpPr>
          <p:cNvPr id="23" name="object 19">
            <a:extLst>
              <a:ext uri="{FF2B5EF4-FFF2-40B4-BE49-F238E27FC236}">
                <a16:creationId xmlns:a16="http://schemas.microsoft.com/office/drawing/2014/main" id="{891651C5-4E23-0CEA-B0F8-100C9C9F3FCA}"/>
              </a:ext>
            </a:extLst>
          </p:cNvPr>
          <p:cNvSpPr/>
          <p:nvPr/>
        </p:nvSpPr>
        <p:spPr>
          <a:xfrm>
            <a:off x="6097060" y="5488919"/>
            <a:ext cx="703118" cy="262803"/>
          </a:xfrm>
          <a:custGeom>
            <a:avLst/>
            <a:gdLst/>
            <a:ahLst/>
            <a:cxnLst/>
            <a:rect l="l" t="t" r="r" b="b"/>
            <a:pathLst>
              <a:path w="1031240" h="385445">
                <a:moveTo>
                  <a:pt x="519036" y="385102"/>
                </a:moveTo>
                <a:lnTo>
                  <a:pt x="519036" y="0"/>
                </a:lnTo>
              </a:path>
              <a:path w="1031240" h="385445">
                <a:moveTo>
                  <a:pt x="0" y="383768"/>
                </a:moveTo>
                <a:lnTo>
                  <a:pt x="1030859" y="383768"/>
                </a:lnTo>
              </a:path>
            </a:pathLst>
          </a:custGeom>
          <a:ln w="32537">
            <a:solidFill>
              <a:srgbClr val="11567C"/>
            </a:solidFill>
          </a:ln>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24" name="object 20">
            <a:extLst>
              <a:ext uri="{FF2B5EF4-FFF2-40B4-BE49-F238E27FC236}">
                <a16:creationId xmlns:a16="http://schemas.microsoft.com/office/drawing/2014/main" id="{B3F2F080-2533-ABF4-218F-FE027502BBB9}"/>
              </a:ext>
            </a:extLst>
          </p:cNvPr>
          <p:cNvSpPr/>
          <p:nvPr/>
        </p:nvSpPr>
        <p:spPr>
          <a:xfrm>
            <a:off x="6855447" y="5361712"/>
            <a:ext cx="818717" cy="240723"/>
          </a:xfrm>
          <a:custGeom>
            <a:avLst/>
            <a:gdLst/>
            <a:ahLst/>
            <a:cxnLst/>
            <a:rect l="l" t="t" r="r" b="b"/>
            <a:pathLst>
              <a:path w="1200784" h="353059">
                <a:moveTo>
                  <a:pt x="1146251" y="0"/>
                </a:moveTo>
                <a:lnTo>
                  <a:pt x="0" y="0"/>
                </a:lnTo>
                <a:lnTo>
                  <a:pt x="54216" y="176326"/>
                </a:lnTo>
                <a:lnTo>
                  <a:pt x="0" y="352666"/>
                </a:lnTo>
                <a:lnTo>
                  <a:pt x="1146251" y="352666"/>
                </a:lnTo>
                <a:lnTo>
                  <a:pt x="1200467" y="176326"/>
                </a:lnTo>
                <a:lnTo>
                  <a:pt x="1146251" y="0"/>
                </a:lnTo>
                <a:close/>
              </a:path>
            </a:pathLst>
          </a:custGeom>
          <a:solidFill>
            <a:srgbClr val="8DC640"/>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pic>
        <p:nvPicPr>
          <p:cNvPr id="25" name="object 21">
            <a:extLst>
              <a:ext uri="{FF2B5EF4-FFF2-40B4-BE49-F238E27FC236}">
                <a16:creationId xmlns:a16="http://schemas.microsoft.com/office/drawing/2014/main" id="{4C3FC0DE-A1C7-7187-426C-D4721F9E633E}"/>
              </a:ext>
            </a:extLst>
          </p:cNvPr>
          <p:cNvPicPr/>
          <p:nvPr/>
        </p:nvPicPr>
        <p:blipFill>
          <a:blip r:embed="rId6" cstate="print"/>
          <a:stretch>
            <a:fillRect/>
          </a:stretch>
        </p:blipFill>
        <p:spPr>
          <a:xfrm>
            <a:off x="7189359" y="5406604"/>
            <a:ext cx="150668" cy="150676"/>
          </a:xfrm>
          <a:prstGeom prst="rect">
            <a:avLst/>
          </a:prstGeom>
        </p:spPr>
      </p:pic>
      <p:sp>
        <p:nvSpPr>
          <p:cNvPr id="26" name="object 22">
            <a:extLst>
              <a:ext uri="{FF2B5EF4-FFF2-40B4-BE49-F238E27FC236}">
                <a16:creationId xmlns:a16="http://schemas.microsoft.com/office/drawing/2014/main" id="{645B47D9-F940-66CF-3B50-90D38DF26C1C}"/>
              </a:ext>
            </a:extLst>
          </p:cNvPr>
          <p:cNvSpPr/>
          <p:nvPr/>
        </p:nvSpPr>
        <p:spPr>
          <a:xfrm>
            <a:off x="6915728" y="5209371"/>
            <a:ext cx="703118" cy="274926"/>
          </a:xfrm>
          <a:custGeom>
            <a:avLst/>
            <a:gdLst/>
            <a:ahLst/>
            <a:cxnLst/>
            <a:rect l="l" t="t" r="r" b="b"/>
            <a:pathLst>
              <a:path w="1031240" h="403225">
                <a:moveTo>
                  <a:pt x="511822" y="0"/>
                </a:moveTo>
                <a:lnTo>
                  <a:pt x="511822" y="402704"/>
                </a:lnTo>
              </a:path>
              <a:path w="1031240" h="403225">
                <a:moveTo>
                  <a:pt x="0" y="457"/>
                </a:moveTo>
                <a:lnTo>
                  <a:pt x="1030846" y="457"/>
                </a:lnTo>
              </a:path>
            </a:pathLst>
          </a:custGeom>
          <a:ln w="32537">
            <a:solidFill>
              <a:srgbClr val="8DC640"/>
            </a:solidFill>
          </a:ln>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27" name="object 23">
            <a:extLst>
              <a:ext uri="{FF2B5EF4-FFF2-40B4-BE49-F238E27FC236}">
                <a16:creationId xmlns:a16="http://schemas.microsoft.com/office/drawing/2014/main" id="{EA24ACE6-F92C-F95F-DE22-3A9DE01BA208}"/>
              </a:ext>
            </a:extLst>
          </p:cNvPr>
          <p:cNvSpPr/>
          <p:nvPr/>
        </p:nvSpPr>
        <p:spPr>
          <a:xfrm>
            <a:off x="7669194" y="5361712"/>
            <a:ext cx="818717" cy="240723"/>
          </a:xfrm>
          <a:custGeom>
            <a:avLst/>
            <a:gdLst/>
            <a:ahLst/>
            <a:cxnLst/>
            <a:rect l="l" t="t" r="r" b="b"/>
            <a:pathLst>
              <a:path w="1200784" h="353059">
                <a:moveTo>
                  <a:pt x="1146251" y="0"/>
                </a:moveTo>
                <a:lnTo>
                  <a:pt x="0" y="0"/>
                </a:lnTo>
                <a:lnTo>
                  <a:pt x="54216" y="176326"/>
                </a:lnTo>
                <a:lnTo>
                  <a:pt x="0" y="352666"/>
                </a:lnTo>
                <a:lnTo>
                  <a:pt x="1146251" y="352666"/>
                </a:lnTo>
                <a:lnTo>
                  <a:pt x="1200467" y="176326"/>
                </a:lnTo>
                <a:lnTo>
                  <a:pt x="1146251" y="0"/>
                </a:lnTo>
                <a:close/>
              </a:path>
            </a:pathLst>
          </a:custGeom>
          <a:solidFill>
            <a:srgbClr val="5999B0"/>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pic>
        <p:nvPicPr>
          <p:cNvPr id="28" name="object 24">
            <a:extLst>
              <a:ext uri="{FF2B5EF4-FFF2-40B4-BE49-F238E27FC236}">
                <a16:creationId xmlns:a16="http://schemas.microsoft.com/office/drawing/2014/main" id="{C4FF6388-D226-7522-CA25-33FEDE50498F}"/>
              </a:ext>
            </a:extLst>
          </p:cNvPr>
          <p:cNvPicPr/>
          <p:nvPr/>
        </p:nvPicPr>
        <p:blipFill>
          <a:blip r:embed="rId7" cstate="print"/>
          <a:stretch>
            <a:fillRect/>
          </a:stretch>
        </p:blipFill>
        <p:spPr>
          <a:xfrm>
            <a:off x="8003106" y="5406604"/>
            <a:ext cx="150668" cy="150676"/>
          </a:xfrm>
          <a:prstGeom prst="rect">
            <a:avLst/>
          </a:prstGeom>
        </p:spPr>
      </p:pic>
      <p:sp>
        <p:nvSpPr>
          <p:cNvPr id="29" name="object 25">
            <a:extLst>
              <a:ext uri="{FF2B5EF4-FFF2-40B4-BE49-F238E27FC236}">
                <a16:creationId xmlns:a16="http://schemas.microsoft.com/office/drawing/2014/main" id="{1E04B19F-8423-E27A-BB70-A0060633C1D1}"/>
              </a:ext>
            </a:extLst>
          </p:cNvPr>
          <p:cNvSpPr/>
          <p:nvPr/>
        </p:nvSpPr>
        <p:spPr>
          <a:xfrm>
            <a:off x="7726403" y="5488919"/>
            <a:ext cx="707015" cy="262803"/>
          </a:xfrm>
          <a:custGeom>
            <a:avLst/>
            <a:gdLst/>
            <a:ahLst/>
            <a:cxnLst/>
            <a:rect l="l" t="t" r="r" b="b"/>
            <a:pathLst>
              <a:path w="1036954" h="385445">
                <a:moveTo>
                  <a:pt x="516318" y="385102"/>
                </a:moveTo>
                <a:lnTo>
                  <a:pt x="516318" y="0"/>
                </a:lnTo>
              </a:path>
              <a:path w="1036954" h="385445">
                <a:moveTo>
                  <a:pt x="0" y="383768"/>
                </a:moveTo>
                <a:lnTo>
                  <a:pt x="1036713" y="383768"/>
                </a:lnTo>
              </a:path>
            </a:pathLst>
          </a:custGeom>
          <a:ln w="32537">
            <a:solidFill>
              <a:srgbClr val="5999B0"/>
            </a:solidFill>
          </a:ln>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30" name="object 26">
            <a:extLst>
              <a:ext uri="{FF2B5EF4-FFF2-40B4-BE49-F238E27FC236}">
                <a16:creationId xmlns:a16="http://schemas.microsoft.com/office/drawing/2014/main" id="{D2BAB073-E01A-8FFD-B800-9765BD0E3723}"/>
              </a:ext>
            </a:extLst>
          </p:cNvPr>
          <p:cNvSpPr/>
          <p:nvPr/>
        </p:nvSpPr>
        <p:spPr>
          <a:xfrm>
            <a:off x="8482934" y="5361712"/>
            <a:ext cx="818717" cy="240723"/>
          </a:xfrm>
          <a:custGeom>
            <a:avLst/>
            <a:gdLst/>
            <a:ahLst/>
            <a:cxnLst/>
            <a:rect l="l" t="t" r="r" b="b"/>
            <a:pathLst>
              <a:path w="1200784" h="353059">
                <a:moveTo>
                  <a:pt x="1146263" y="0"/>
                </a:moveTo>
                <a:lnTo>
                  <a:pt x="0" y="0"/>
                </a:lnTo>
                <a:lnTo>
                  <a:pt x="54229" y="176326"/>
                </a:lnTo>
                <a:lnTo>
                  <a:pt x="0" y="352666"/>
                </a:lnTo>
                <a:lnTo>
                  <a:pt x="1146263" y="352666"/>
                </a:lnTo>
                <a:lnTo>
                  <a:pt x="1200467" y="176326"/>
                </a:lnTo>
                <a:lnTo>
                  <a:pt x="1146263" y="0"/>
                </a:lnTo>
                <a:close/>
              </a:path>
            </a:pathLst>
          </a:custGeom>
          <a:solidFill>
            <a:srgbClr val="11567C"/>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pic>
        <p:nvPicPr>
          <p:cNvPr id="31" name="object 27">
            <a:extLst>
              <a:ext uri="{FF2B5EF4-FFF2-40B4-BE49-F238E27FC236}">
                <a16:creationId xmlns:a16="http://schemas.microsoft.com/office/drawing/2014/main" id="{435C661F-B0FB-309C-51ED-613DBCD64E65}"/>
              </a:ext>
            </a:extLst>
          </p:cNvPr>
          <p:cNvPicPr/>
          <p:nvPr/>
        </p:nvPicPr>
        <p:blipFill>
          <a:blip r:embed="rId8" cstate="print"/>
          <a:stretch>
            <a:fillRect/>
          </a:stretch>
        </p:blipFill>
        <p:spPr>
          <a:xfrm>
            <a:off x="8816855" y="5406604"/>
            <a:ext cx="150659" cy="150676"/>
          </a:xfrm>
          <a:prstGeom prst="rect">
            <a:avLst/>
          </a:prstGeom>
        </p:spPr>
      </p:pic>
      <p:sp>
        <p:nvSpPr>
          <p:cNvPr id="32" name="object 28">
            <a:extLst>
              <a:ext uri="{FF2B5EF4-FFF2-40B4-BE49-F238E27FC236}">
                <a16:creationId xmlns:a16="http://schemas.microsoft.com/office/drawing/2014/main" id="{B24ACDFF-4530-C39A-7F77-BA97FC1E4302}"/>
              </a:ext>
            </a:extLst>
          </p:cNvPr>
          <p:cNvSpPr/>
          <p:nvPr/>
        </p:nvSpPr>
        <p:spPr>
          <a:xfrm>
            <a:off x="8533090" y="5209371"/>
            <a:ext cx="707015" cy="274926"/>
          </a:xfrm>
          <a:custGeom>
            <a:avLst/>
            <a:gdLst/>
            <a:ahLst/>
            <a:cxnLst/>
            <a:rect l="l" t="t" r="r" b="b"/>
            <a:pathLst>
              <a:path w="1036954" h="403225">
                <a:moveTo>
                  <a:pt x="526681" y="0"/>
                </a:moveTo>
                <a:lnTo>
                  <a:pt x="526681" y="402704"/>
                </a:lnTo>
              </a:path>
              <a:path w="1036954" h="403225">
                <a:moveTo>
                  <a:pt x="0" y="457"/>
                </a:moveTo>
                <a:lnTo>
                  <a:pt x="1036713" y="457"/>
                </a:lnTo>
              </a:path>
            </a:pathLst>
          </a:custGeom>
          <a:ln w="32537">
            <a:solidFill>
              <a:srgbClr val="11567C"/>
            </a:solidFill>
          </a:ln>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33" name="object 29">
            <a:extLst>
              <a:ext uri="{FF2B5EF4-FFF2-40B4-BE49-F238E27FC236}">
                <a16:creationId xmlns:a16="http://schemas.microsoft.com/office/drawing/2014/main" id="{801A9136-6629-5083-7760-9E42DC45D06F}"/>
              </a:ext>
            </a:extLst>
          </p:cNvPr>
          <p:cNvSpPr/>
          <p:nvPr/>
        </p:nvSpPr>
        <p:spPr>
          <a:xfrm>
            <a:off x="9296681" y="5361712"/>
            <a:ext cx="818717" cy="240723"/>
          </a:xfrm>
          <a:custGeom>
            <a:avLst/>
            <a:gdLst/>
            <a:ahLst/>
            <a:cxnLst/>
            <a:rect l="l" t="t" r="r" b="b"/>
            <a:pathLst>
              <a:path w="1200784" h="353059">
                <a:moveTo>
                  <a:pt x="1146251" y="0"/>
                </a:moveTo>
                <a:lnTo>
                  <a:pt x="0" y="0"/>
                </a:lnTo>
                <a:lnTo>
                  <a:pt x="54216" y="176326"/>
                </a:lnTo>
                <a:lnTo>
                  <a:pt x="0" y="352666"/>
                </a:lnTo>
                <a:lnTo>
                  <a:pt x="1146251" y="352666"/>
                </a:lnTo>
                <a:lnTo>
                  <a:pt x="1200467" y="176326"/>
                </a:lnTo>
                <a:lnTo>
                  <a:pt x="1146251" y="0"/>
                </a:lnTo>
                <a:close/>
              </a:path>
            </a:pathLst>
          </a:custGeom>
          <a:solidFill>
            <a:srgbClr val="8DC640"/>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pic>
        <p:nvPicPr>
          <p:cNvPr id="34" name="object 30">
            <a:extLst>
              <a:ext uri="{FF2B5EF4-FFF2-40B4-BE49-F238E27FC236}">
                <a16:creationId xmlns:a16="http://schemas.microsoft.com/office/drawing/2014/main" id="{2E5077E8-ECC1-C72E-958E-2DE59BF3BC9D}"/>
              </a:ext>
            </a:extLst>
          </p:cNvPr>
          <p:cNvPicPr/>
          <p:nvPr/>
        </p:nvPicPr>
        <p:blipFill>
          <a:blip r:embed="rId9" cstate="print"/>
          <a:stretch>
            <a:fillRect/>
          </a:stretch>
        </p:blipFill>
        <p:spPr>
          <a:xfrm>
            <a:off x="9630591" y="5406604"/>
            <a:ext cx="150668" cy="150676"/>
          </a:xfrm>
          <a:prstGeom prst="rect">
            <a:avLst/>
          </a:prstGeom>
        </p:spPr>
      </p:pic>
      <p:sp>
        <p:nvSpPr>
          <p:cNvPr id="35" name="object 31">
            <a:extLst>
              <a:ext uri="{FF2B5EF4-FFF2-40B4-BE49-F238E27FC236}">
                <a16:creationId xmlns:a16="http://schemas.microsoft.com/office/drawing/2014/main" id="{0B927615-9AA0-9634-ACEF-CA12CC482300}"/>
              </a:ext>
            </a:extLst>
          </p:cNvPr>
          <p:cNvSpPr/>
          <p:nvPr/>
        </p:nvSpPr>
        <p:spPr>
          <a:xfrm>
            <a:off x="9351755" y="5488919"/>
            <a:ext cx="707015" cy="262803"/>
          </a:xfrm>
          <a:custGeom>
            <a:avLst/>
            <a:gdLst/>
            <a:ahLst/>
            <a:cxnLst/>
            <a:rect l="l" t="t" r="r" b="b"/>
            <a:pathLst>
              <a:path w="1036955" h="385445">
                <a:moveTo>
                  <a:pt x="519455" y="385102"/>
                </a:moveTo>
                <a:lnTo>
                  <a:pt x="519455" y="0"/>
                </a:lnTo>
              </a:path>
              <a:path w="1036955" h="385445">
                <a:moveTo>
                  <a:pt x="0" y="383768"/>
                </a:moveTo>
                <a:lnTo>
                  <a:pt x="1036701" y="383768"/>
                </a:lnTo>
              </a:path>
            </a:pathLst>
          </a:custGeom>
          <a:ln w="32537">
            <a:solidFill>
              <a:srgbClr val="8DC640"/>
            </a:solidFill>
          </a:ln>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36" name="object 32">
            <a:extLst>
              <a:ext uri="{FF2B5EF4-FFF2-40B4-BE49-F238E27FC236}">
                <a16:creationId xmlns:a16="http://schemas.microsoft.com/office/drawing/2014/main" id="{AF85FAE0-8C55-0F75-676F-DDD750E928A7}"/>
              </a:ext>
            </a:extLst>
          </p:cNvPr>
          <p:cNvSpPr/>
          <p:nvPr/>
        </p:nvSpPr>
        <p:spPr>
          <a:xfrm>
            <a:off x="10110428" y="5361712"/>
            <a:ext cx="818717" cy="240723"/>
          </a:xfrm>
          <a:custGeom>
            <a:avLst/>
            <a:gdLst/>
            <a:ahLst/>
            <a:cxnLst/>
            <a:rect l="l" t="t" r="r" b="b"/>
            <a:pathLst>
              <a:path w="1200784" h="353059">
                <a:moveTo>
                  <a:pt x="1146251" y="0"/>
                </a:moveTo>
                <a:lnTo>
                  <a:pt x="0" y="0"/>
                </a:lnTo>
                <a:lnTo>
                  <a:pt x="54216" y="176326"/>
                </a:lnTo>
                <a:lnTo>
                  <a:pt x="0" y="352666"/>
                </a:lnTo>
                <a:lnTo>
                  <a:pt x="1146251" y="352666"/>
                </a:lnTo>
                <a:lnTo>
                  <a:pt x="1200467" y="176326"/>
                </a:lnTo>
                <a:lnTo>
                  <a:pt x="1146251" y="0"/>
                </a:lnTo>
                <a:close/>
              </a:path>
            </a:pathLst>
          </a:custGeom>
          <a:solidFill>
            <a:srgbClr val="5999B0"/>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pic>
        <p:nvPicPr>
          <p:cNvPr id="37" name="object 33">
            <a:extLst>
              <a:ext uri="{FF2B5EF4-FFF2-40B4-BE49-F238E27FC236}">
                <a16:creationId xmlns:a16="http://schemas.microsoft.com/office/drawing/2014/main" id="{69178687-685B-01D4-1AFC-C5A920FB127B}"/>
              </a:ext>
            </a:extLst>
          </p:cNvPr>
          <p:cNvPicPr/>
          <p:nvPr/>
        </p:nvPicPr>
        <p:blipFill>
          <a:blip r:embed="rId10" cstate="print"/>
          <a:stretch>
            <a:fillRect/>
          </a:stretch>
        </p:blipFill>
        <p:spPr>
          <a:xfrm>
            <a:off x="10444343" y="5406604"/>
            <a:ext cx="150659" cy="150676"/>
          </a:xfrm>
          <a:prstGeom prst="rect">
            <a:avLst/>
          </a:prstGeom>
        </p:spPr>
      </p:pic>
      <p:sp>
        <p:nvSpPr>
          <p:cNvPr id="38" name="object 34">
            <a:extLst>
              <a:ext uri="{FF2B5EF4-FFF2-40B4-BE49-F238E27FC236}">
                <a16:creationId xmlns:a16="http://schemas.microsoft.com/office/drawing/2014/main" id="{B8A128D7-B360-35E1-B741-2C78767B8CBE}"/>
              </a:ext>
            </a:extLst>
          </p:cNvPr>
          <p:cNvSpPr/>
          <p:nvPr/>
        </p:nvSpPr>
        <p:spPr>
          <a:xfrm>
            <a:off x="10170420" y="5209371"/>
            <a:ext cx="699222" cy="274926"/>
          </a:xfrm>
          <a:custGeom>
            <a:avLst/>
            <a:gdLst/>
            <a:ahLst/>
            <a:cxnLst/>
            <a:rect l="l" t="t" r="r" b="b"/>
            <a:pathLst>
              <a:path w="1025525" h="403225">
                <a:moveTo>
                  <a:pt x="512241" y="0"/>
                </a:moveTo>
                <a:lnTo>
                  <a:pt x="512241" y="402704"/>
                </a:lnTo>
              </a:path>
              <a:path w="1025525" h="403225">
                <a:moveTo>
                  <a:pt x="0" y="457"/>
                </a:moveTo>
                <a:lnTo>
                  <a:pt x="1024991" y="457"/>
                </a:lnTo>
              </a:path>
            </a:pathLst>
          </a:custGeom>
          <a:ln w="32537">
            <a:solidFill>
              <a:srgbClr val="5999B0"/>
            </a:solidFill>
          </a:ln>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39" name="object 46">
            <a:extLst>
              <a:ext uri="{FF2B5EF4-FFF2-40B4-BE49-F238E27FC236}">
                <a16:creationId xmlns:a16="http://schemas.microsoft.com/office/drawing/2014/main" id="{689AD3C3-3675-B133-D7FD-B0F5616DBF4C}"/>
              </a:ext>
            </a:extLst>
          </p:cNvPr>
          <p:cNvSpPr txBox="1"/>
          <p:nvPr/>
        </p:nvSpPr>
        <p:spPr>
          <a:xfrm>
            <a:off x="4936518" y="4542104"/>
            <a:ext cx="6155778" cy="189488"/>
          </a:xfrm>
          <a:prstGeom prst="rect">
            <a:avLst/>
          </a:prstGeom>
          <a:solidFill>
            <a:srgbClr val="5999B0"/>
          </a:solidFill>
        </p:spPr>
        <p:txBody>
          <a:bodyPr vert="horz" wrap="square" lIns="0" tIns="31173" rIns="0" bIns="0" rtlCol="0">
            <a:no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77496" marR="0" lvl="0" indent="0" algn="l" defTabSz="311719" rtl="0" eaLnBrk="1" fontAlgn="auto" latinLnBrk="0" hangingPunct="1">
              <a:lnSpc>
                <a:spcPct val="100000"/>
              </a:lnSpc>
              <a:spcBef>
                <a:spcPts val="130"/>
              </a:spcBef>
              <a:spcAft>
                <a:spcPts val="0"/>
              </a:spcAft>
              <a:buClrTx/>
              <a:buSzTx/>
              <a:buFontTx/>
              <a:buNone/>
              <a:tabLst/>
              <a:defRPr/>
            </a:pPr>
            <a:r>
              <a:rPr kumimoji="0" sz="886" b="1" i="0" u="none" strike="noStrike" kern="1200" cap="none" spc="82" normalizeH="0" baseline="0" noProof="0">
                <a:ln>
                  <a:noFill/>
                </a:ln>
                <a:solidFill>
                  <a:srgbClr val="FFFFFF"/>
                </a:solidFill>
                <a:effectLst/>
                <a:uLnTx/>
                <a:uFillTx/>
                <a:latin typeface="Calibri"/>
                <a:ea typeface="+mn-ea"/>
                <a:cs typeface="Calibri"/>
              </a:rPr>
              <a:t>PROJECT</a:t>
            </a:r>
            <a:r>
              <a:rPr kumimoji="0" sz="886" b="1" i="0" u="none" strike="noStrike" kern="1200" cap="none" spc="31" normalizeH="0" baseline="0" noProof="0">
                <a:ln>
                  <a:noFill/>
                </a:ln>
                <a:solidFill>
                  <a:srgbClr val="FFFFFF"/>
                </a:solidFill>
                <a:effectLst/>
                <a:uLnTx/>
                <a:uFillTx/>
                <a:latin typeface="Calibri"/>
                <a:ea typeface="+mn-ea"/>
                <a:cs typeface="Calibri"/>
              </a:rPr>
              <a:t> </a:t>
            </a:r>
            <a:r>
              <a:rPr kumimoji="0" sz="886" b="1" i="0" u="none" strike="noStrike" kern="1200" cap="none" spc="99" normalizeH="0" baseline="0" noProof="0">
                <a:ln>
                  <a:noFill/>
                </a:ln>
                <a:solidFill>
                  <a:srgbClr val="FFFFFF"/>
                </a:solidFill>
                <a:effectLst/>
                <a:uLnTx/>
                <a:uFillTx/>
                <a:latin typeface="Calibri"/>
                <a:ea typeface="+mn-ea"/>
                <a:cs typeface="Calibri"/>
              </a:rPr>
              <a:t>SCHEDULE</a:t>
            </a:r>
            <a:endParaRPr kumimoji="0" sz="886" b="0" i="0" u="none" strike="noStrike" kern="1200" cap="none" spc="0" normalizeH="0" baseline="0" noProof="0">
              <a:ln>
                <a:noFill/>
              </a:ln>
              <a:solidFill>
                <a:prstClr val="black"/>
              </a:solidFill>
              <a:effectLst/>
              <a:uLnTx/>
              <a:uFillTx/>
              <a:latin typeface="Calibri"/>
              <a:ea typeface="+mn-ea"/>
              <a:cs typeface="Calibri"/>
            </a:endParaRPr>
          </a:p>
        </p:txBody>
      </p:sp>
      <p:sp>
        <p:nvSpPr>
          <p:cNvPr id="40" name="object 35">
            <a:extLst>
              <a:ext uri="{FF2B5EF4-FFF2-40B4-BE49-F238E27FC236}">
                <a16:creationId xmlns:a16="http://schemas.microsoft.com/office/drawing/2014/main" id="{8D992195-9AFA-2C0D-BC7A-B4F2DE571A47}"/>
              </a:ext>
            </a:extLst>
          </p:cNvPr>
          <p:cNvSpPr txBox="1"/>
          <p:nvPr/>
        </p:nvSpPr>
        <p:spPr>
          <a:xfrm>
            <a:off x="6097059" y="5776752"/>
            <a:ext cx="701564" cy="167878"/>
          </a:xfrm>
          <a:prstGeom prst="rect">
            <a:avLst/>
          </a:prstGeom>
        </p:spPr>
        <p:txBody>
          <a:bodyPr vert="horz" wrap="square" lIns="0" tIns="10391"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3464" lvl="0" indent="1732" algn="ctr" defTabSz="311719" rtl="0" eaLnBrk="1" fontAlgn="auto" latinLnBrk="0" hangingPunct="1">
              <a:lnSpc>
                <a:spcPct val="100000"/>
              </a:lnSpc>
              <a:spcBef>
                <a:spcPts val="82"/>
              </a:spcBef>
              <a:spcAft>
                <a:spcPts val="0"/>
              </a:spcAft>
              <a:buClrTx/>
              <a:buSzTx/>
              <a:buFontTx/>
              <a:buNone/>
              <a:tabLst/>
              <a:defRPr/>
            </a:pPr>
            <a:r>
              <a:rPr kumimoji="0" lang="en-US" sz="1023" b="0" i="0" u="none" strike="noStrike" kern="1200" cap="none" spc="82" normalizeH="0" baseline="0" noProof="0">
                <a:ln>
                  <a:noFill/>
                </a:ln>
                <a:solidFill>
                  <a:srgbClr val="11567C"/>
                </a:solidFill>
                <a:effectLst/>
                <a:uLnTx/>
                <a:uFillTx/>
                <a:latin typeface="Calibri"/>
                <a:ea typeface="+mn-ea"/>
                <a:cs typeface="Calibri"/>
              </a:rPr>
              <a:t>2023-2024</a:t>
            </a:r>
            <a:endParaRPr kumimoji="0" sz="1023" b="0" i="0" u="none" strike="noStrike" kern="1200" cap="none" spc="0" normalizeH="0" baseline="0" noProof="0">
              <a:ln>
                <a:noFill/>
              </a:ln>
              <a:solidFill>
                <a:prstClr val="black"/>
              </a:solidFill>
              <a:effectLst/>
              <a:uLnTx/>
              <a:uFillTx/>
              <a:latin typeface="Calibri"/>
              <a:ea typeface="+mn-ea"/>
              <a:cs typeface="Calibri"/>
            </a:endParaRPr>
          </a:p>
        </p:txBody>
      </p:sp>
      <p:sp>
        <p:nvSpPr>
          <p:cNvPr id="41" name="object 37">
            <a:extLst>
              <a:ext uri="{FF2B5EF4-FFF2-40B4-BE49-F238E27FC236}">
                <a16:creationId xmlns:a16="http://schemas.microsoft.com/office/drawing/2014/main" id="{AE6AD343-7A75-930B-68E2-6786119DA0D8}"/>
              </a:ext>
            </a:extLst>
          </p:cNvPr>
          <p:cNvSpPr txBox="1"/>
          <p:nvPr/>
        </p:nvSpPr>
        <p:spPr>
          <a:xfrm>
            <a:off x="7012065" y="4860629"/>
            <a:ext cx="502660" cy="322983"/>
          </a:xfrm>
          <a:prstGeom prst="rect">
            <a:avLst/>
          </a:prstGeom>
        </p:spPr>
        <p:txBody>
          <a:bodyPr vert="horz" wrap="square" lIns="0" tIns="8226" rIns="0" bIns="0" rtlCol="0" anchor="t">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96979" marR="3464" lvl="0" indent="-88753" algn="ctr" defTabSz="311719" rtl="0" eaLnBrk="1" fontAlgn="auto" latinLnBrk="0" hangingPunct="1">
              <a:lnSpc>
                <a:spcPct val="101400"/>
              </a:lnSpc>
              <a:spcBef>
                <a:spcPts val="65"/>
              </a:spcBef>
              <a:spcAft>
                <a:spcPts val="0"/>
              </a:spcAft>
              <a:buClrTx/>
              <a:buSzTx/>
              <a:buFontTx/>
              <a:buNone/>
              <a:tabLst/>
              <a:defRPr/>
            </a:pPr>
            <a:r>
              <a:rPr lang="en-US" sz="989" spc="78">
                <a:solidFill>
                  <a:srgbClr val="11567C"/>
                </a:solidFill>
                <a:latin typeface="Calibri"/>
                <a:cs typeface="Calibri"/>
              </a:rPr>
              <a:t>SPRING</a:t>
            </a:r>
            <a:endParaRPr kumimoji="0" lang="en-US" sz="989" b="0" i="0" u="none" strike="noStrike" kern="1200" cap="none" spc="78" normalizeH="0" baseline="0" noProof="0">
              <a:ln>
                <a:noFill/>
              </a:ln>
              <a:solidFill>
                <a:srgbClr val="11567C"/>
              </a:solidFill>
              <a:effectLst/>
              <a:uLnTx/>
              <a:uFillTx/>
              <a:latin typeface="Calibri"/>
              <a:ea typeface="+mn-ea"/>
              <a:cs typeface="Calibri"/>
            </a:endParaRPr>
          </a:p>
          <a:p>
            <a:pPr marL="96979" marR="3464" lvl="0" indent="-88753" algn="ctr" defTabSz="311719" rtl="0" eaLnBrk="1" fontAlgn="auto" latinLnBrk="0" hangingPunct="1">
              <a:lnSpc>
                <a:spcPct val="101400"/>
              </a:lnSpc>
              <a:spcBef>
                <a:spcPts val="65"/>
              </a:spcBef>
              <a:spcAft>
                <a:spcPts val="0"/>
              </a:spcAft>
              <a:buClrTx/>
              <a:buSzTx/>
              <a:buFontTx/>
              <a:buNone/>
              <a:tabLst/>
              <a:defRPr/>
            </a:pPr>
            <a:r>
              <a:rPr lang="en-US" sz="989" spc="85">
                <a:solidFill>
                  <a:srgbClr val="11567C"/>
                </a:solidFill>
                <a:latin typeface="Calibri"/>
                <a:cs typeface="Calibri"/>
              </a:rPr>
              <a:t>2025</a:t>
            </a:r>
            <a:endParaRPr lang="en-US" sz="989" b="0" i="0" u="none" strike="noStrike" kern="1200" cap="none" spc="85" normalizeH="0" baseline="0" noProof="0">
              <a:ln>
                <a:noFill/>
              </a:ln>
              <a:solidFill>
                <a:srgbClr val="11567C"/>
              </a:solidFill>
              <a:effectLst/>
              <a:uLnTx/>
              <a:uFillTx/>
              <a:latin typeface="Calibri"/>
              <a:ea typeface="Calibri"/>
              <a:cs typeface="Calibri"/>
            </a:endParaRPr>
          </a:p>
        </p:txBody>
      </p:sp>
      <p:sp>
        <p:nvSpPr>
          <p:cNvPr id="42" name="object 40">
            <a:extLst>
              <a:ext uri="{FF2B5EF4-FFF2-40B4-BE49-F238E27FC236}">
                <a16:creationId xmlns:a16="http://schemas.microsoft.com/office/drawing/2014/main" id="{D730A9E4-9E1E-B121-331E-886938FBBC50}"/>
              </a:ext>
            </a:extLst>
          </p:cNvPr>
          <p:cNvSpPr txBox="1"/>
          <p:nvPr/>
        </p:nvSpPr>
        <p:spPr>
          <a:xfrm>
            <a:off x="8544540" y="4827551"/>
            <a:ext cx="706931" cy="490298"/>
          </a:xfrm>
          <a:prstGeom prst="rect">
            <a:avLst/>
          </a:prstGeom>
        </p:spPr>
        <p:txBody>
          <a:bodyPr vert="horz" wrap="square" lIns="0" tIns="8226" rIns="0" bIns="0" rtlCol="0" anchor="t">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125986" marR="3464" indent="-117760" algn="ctr">
              <a:lnSpc>
                <a:spcPct val="101400"/>
              </a:lnSpc>
              <a:spcBef>
                <a:spcPts val="65"/>
              </a:spcBef>
              <a:defRPr/>
            </a:pPr>
            <a:r>
              <a:rPr lang="en-US" sz="989" spc="92">
                <a:solidFill>
                  <a:srgbClr val="11567C"/>
                </a:solidFill>
                <a:latin typeface="Calibri"/>
                <a:cs typeface="Calibri"/>
              </a:rPr>
              <a:t>FALL</a:t>
            </a:r>
            <a:endParaRPr lang="en-US" sz="913"/>
          </a:p>
          <a:p>
            <a:pPr marL="125986" marR="3464" lvl="0" indent="-117760" algn="ctr" defTabSz="311719">
              <a:lnSpc>
                <a:spcPct val="101400"/>
              </a:lnSpc>
              <a:spcBef>
                <a:spcPts val="65"/>
              </a:spcBef>
              <a:spcAft>
                <a:spcPts val="0"/>
              </a:spcAft>
              <a:buClrTx/>
              <a:buSzTx/>
              <a:buFontTx/>
              <a:buNone/>
              <a:tabLst/>
              <a:defRPr/>
            </a:pPr>
            <a:r>
              <a:rPr lang="en-US" sz="989" spc="92">
                <a:solidFill>
                  <a:srgbClr val="11567C"/>
                </a:solidFill>
                <a:latin typeface="Calibri"/>
                <a:cs typeface="Calibri"/>
              </a:rPr>
              <a:t>2025</a:t>
            </a:r>
            <a:endParaRPr lang="en-US" sz="913"/>
          </a:p>
          <a:p>
            <a:pPr marL="125986" marR="3464" indent="-117760" algn="ctr">
              <a:lnSpc>
                <a:spcPct val="101400"/>
              </a:lnSpc>
              <a:spcBef>
                <a:spcPts val="65"/>
              </a:spcBef>
              <a:defRPr/>
            </a:pPr>
            <a:endParaRPr lang="en-US" sz="989" spc="92">
              <a:solidFill>
                <a:srgbClr val="11567C"/>
              </a:solidFill>
              <a:ea typeface="Calibri"/>
              <a:cs typeface="Calibri"/>
            </a:endParaRPr>
          </a:p>
        </p:txBody>
      </p:sp>
      <p:sp>
        <p:nvSpPr>
          <p:cNvPr id="43" name="object 42">
            <a:extLst>
              <a:ext uri="{FF2B5EF4-FFF2-40B4-BE49-F238E27FC236}">
                <a16:creationId xmlns:a16="http://schemas.microsoft.com/office/drawing/2014/main" id="{D00FEF89-B728-09DD-B90F-9139CD3A8E20}"/>
              </a:ext>
            </a:extLst>
          </p:cNvPr>
          <p:cNvSpPr txBox="1"/>
          <p:nvPr/>
        </p:nvSpPr>
        <p:spPr>
          <a:xfrm>
            <a:off x="7743817" y="5768759"/>
            <a:ext cx="795068" cy="314772"/>
          </a:xfrm>
          <a:prstGeom prst="rect">
            <a:avLst/>
          </a:prstGeom>
        </p:spPr>
        <p:txBody>
          <a:bodyPr vert="horz" wrap="square" lIns="0" tIns="10391" rIns="0" bIns="0" rtlCol="0" anchor="t">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indent="-8659">
              <a:spcBef>
                <a:spcPts val="82"/>
              </a:spcBef>
              <a:tabLst>
                <a:tab pos="1697570" algn="l"/>
              </a:tabLst>
              <a:defRPr/>
            </a:pPr>
            <a:r>
              <a:rPr lang="en-US" sz="989" spc="58">
                <a:solidFill>
                  <a:srgbClr val="11567C"/>
                </a:solidFill>
                <a:latin typeface="Calibri"/>
                <a:cs typeface="Calibri"/>
              </a:rPr>
              <a:t>    SUMMER</a:t>
            </a:r>
            <a:endParaRPr lang="en-US" sz="989" b="0" i="0" u="none" strike="noStrike" kern="1200" cap="none" spc="78" normalizeH="0" baseline="0" noProof="0">
              <a:ln>
                <a:noFill/>
              </a:ln>
              <a:solidFill>
                <a:srgbClr val="11567C"/>
              </a:solidFill>
              <a:effectLst/>
              <a:uLnTx/>
              <a:uFillTx/>
              <a:latin typeface="Calibri"/>
              <a:ea typeface="Calibri"/>
              <a:cs typeface="Calibri"/>
            </a:endParaRPr>
          </a:p>
          <a:p>
            <a:pPr marL="237686" marR="0" lvl="0" indent="0" algn="l" defTabSz="311719" rtl="0" eaLnBrk="1" fontAlgn="auto" latinLnBrk="0" hangingPunct="1">
              <a:lnSpc>
                <a:spcPct val="100000"/>
              </a:lnSpc>
              <a:spcBef>
                <a:spcPts val="14"/>
              </a:spcBef>
              <a:spcAft>
                <a:spcPts val="0"/>
              </a:spcAft>
              <a:buClrTx/>
              <a:buSzTx/>
              <a:buFontTx/>
              <a:buNone/>
              <a:tabLst/>
              <a:defRPr/>
            </a:pPr>
            <a:r>
              <a:rPr kumimoji="0" sz="989" b="0" i="0" u="none" strike="noStrike" kern="1200" cap="none" spc="92" normalizeH="0" baseline="0" noProof="0">
                <a:ln>
                  <a:noFill/>
                </a:ln>
                <a:solidFill>
                  <a:srgbClr val="11567C"/>
                </a:solidFill>
                <a:effectLst/>
                <a:uLnTx/>
                <a:uFillTx/>
                <a:latin typeface="Calibri"/>
                <a:ea typeface="+mn-ea"/>
                <a:cs typeface="Calibri"/>
              </a:rPr>
              <a:t>202</a:t>
            </a:r>
            <a:r>
              <a:rPr kumimoji="0" lang="en-US" sz="989" b="0" i="0" u="none" strike="noStrike" kern="1200" cap="none" spc="92" normalizeH="0" baseline="0" noProof="0">
                <a:ln>
                  <a:noFill/>
                </a:ln>
                <a:solidFill>
                  <a:srgbClr val="11567C"/>
                </a:solidFill>
                <a:effectLst/>
                <a:uLnTx/>
                <a:uFillTx/>
                <a:latin typeface="Calibri"/>
                <a:ea typeface="+mn-ea"/>
                <a:cs typeface="Calibri"/>
              </a:rPr>
              <a:t>5</a:t>
            </a:r>
            <a:endParaRPr kumimoji="0" sz="989" b="0" i="0" u="none" strike="noStrike" kern="1200" cap="none" spc="0" normalizeH="0" baseline="0" noProof="0">
              <a:ln>
                <a:noFill/>
              </a:ln>
              <a:solidFill>
                <a:prstClr val="black"/>
              </a:solidFill>
              <a:effectLst/>
              <a:uLnTx/>
              <a:uFillTx/>
              <a:latin typeface="Calibri"/>
              <a:ea typeface="+mn-ea"/>
              <a:cs typeface="Calibri"/>
            </a:endParaRPr>
          </a:p>
        </p:txBody>
      </p:sp>
      <p:sp>
        <p:nvSpPr>
          <p:cNvPr id="47" name="object 36">
            <a:extLst>
              <a:ext uri="{FF2B5EF4-FFF2-40B4-BE49-F238E27FC236}">
                <a16:creationId xmlns:a16="http://schemas.microsoft.com/office/drawing/2014/main" id="{D2DA9219-472D-8E1D-7609-43F948357641}"/>
              </a:ext>
            </a:extLst>
          </p:cNvPr>
          <p:cNvSpPr txBox="1"/>
          <p:nvPr/>
        </p:nvSpPr>
        <p:spPr>
          <a:xfrm>
            <a:off x="6049367" y="5070749"/>
            <a:ext cx="776232" cy="237697"/>
          </a:xfrm>
          <a:prstGeom prst="rect">
            <a:avLst/>
          </a:prstGeom>
        </p:spPr>
        <p:txBody>
          <a:bodyPr vert="horz" wrap="square" lIns="0" tIns="8226"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3464" lvl="0" indent="0" algn="ctr" defTabSz="311719" rtl="0" eaLnBrk="1" fontAlgn="auto" latinLnBrk="0" hangingPunct="1">
              <a:lnSpc>
                <a:spcPct val="101299"/>
              </a:lnSpc>
              <a:spcBef>
                <a:spcPts val="65"/>
              </a:spcBef>
              <a:spcAft>
                <a:spcPts val="0"/>
              </a:spcAft>
              <a:buClrTx/>
              <a:buSzTx/>
              <a:buFontTx/>
              <a:buNone/>
              <a:tabLst/>
              <a:defRPr/>
            </a:pPr>
            <a:r>
              <a:rPr kumimoji="0" sz="750" b="0" i="0" u="none" strike="noStrike" kern="1200" cap="none" spc="61" normalizeH="0" baseline="0" noProof="0">
                <a:ln>
                  <a:noFill/>
                </a:ln>
                <a:solidFill>
                  <a:srgbClr val="11567C"/>
                </a:solidFill>
                <a:effectLst/>
                <a:uLnTx/>
                <a:uFillTx/>
                <a:latin typeface="Calibri"/>
                <a:ea typeface="+mn-ea"/>
                <a:cs typeface="Calibri"/>
              </a:rPr>
              <a:t>ALTERNATIVE </a:t>
            </a:r>
            <a:r>
              <a:rPr kumimoji="0" sz="750" b="0" i="0" u="none" strike="noStrike" kern="1200" cap="none" spc="65" normalizeH="0" baseline="0" noProof="0">
                <a:ln>
                  <a:noFill/>
                </a:ln>
                <a:solidFill>
                  <a:srgbClr val="11567C"/>
                </a:solidFill>
                <a:effectLst/>
                <a:uLnTx/>
                <a:uFillTx/>
                <a:latin typeface="Calibri"/>
                <a:ea typeface="+mn-ea"/>
                <a:cs typeface="Calibri"/>
              </a:rPr>
              <a:t>DEVELOPMENT</a:t>
            </a:r>
            <a:endParaRPr kumimoji="0" sz="750" b="0" i="0" u="none" strike="noStrike" kern="1200" cap="none" spc="0" normalizeH="0" baseline="0" noProof="0">
              <a:ln>
                <a:noFill/>
              </a:ln>
              <a:solidFill>
                <a:prstClr val="black"/>
              </a:solidFill>
              <a:effectLst/>
              <a:uLnTx/>
              <a:uFillTx/>
              <a:latin typeface="Calibri"/>
              <a:ea typeface="+mn-ea"/>
              <a:cs typeface="Calibri"/>
            </a:endParaRPr>
          </a:p>
        </p:txBody>
      </p:sp>
      <p:sp>
        <p:nvSpPr>
          <p:cNvPr id="48" name="object 38">
            <a:extLst>
              <a:ext uri="{FF2B5EF4-FFF2-40B4-BE49-F238E27FC236}">
                <a16:creationId xmlns:a16="http://schemas.microsoft.com/office/drawing/2014/main" id="{892F37BC-B54E-F61C-64CF-E572B404E74F}"/>
              </a:ext>
            </a:extLst>
          </p:cNvPr>
          <p:cNvSpPr txBox="1"/>
          <p:nvPr/>
        </p:nvSpPr>
        <p:spPr>
          <a:xfrm>
            <a:off x="6855252" y="5645797"/>
            <a:ext cx="775986" cy="237697"/>
          </a:xfrm>
          <a:prstGeom prst="rect">
            <a:avLst/>
          </a:prstGeom>
        </p:spPr>
        <p:txBody>
          <a:bodyPr vert="horz" wrap="square" lIns="0" tIns="8226" rIns="0" bIns="0" rtlCol="0" anchor="t">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4857" marR="3464" lvl="0" indent="-76631" algn="ctr" defTabSz="311719" rtl="0" eaLnBrk="1" fontAlgn="auto" latinLnBrk="0" hangingPunct="1">
              <a:lnSpc>
                <a:spcPct val="101299"/>
              </a:lnSpc>
              <a:spcBef>
                <a:spcPts val="65"/>
              </a:spcBef>
              <a:spcAft>
                <a:spcPts val="0"/>
              </a:spcAft>
              <a:buClrTx/>
              <a:buSzTx/>
              <a:buFontTx/>
              <a:buNone/>
              <a:tabLst/>
              <a:defRPr/>
            </a:pPr>
            <a:r>
              <a:rPr kumimoji="0" lang="en-US" sz="750" b="0" i="0" u="none" strike="noStrike" kern="1200" cap="none" spc="61" normalizeH="0" baseline="0" noProof="0">
                <a:ln>
                  <a:noFill/>
                </a:ln>
                <a:solidFill>
                  <a:srgbClr val="11567C"/>
                </a:solidFill>
                <a:effectLst/>
                <a:uLnTx/>
                <a:uFillTx/>
                <a:latin typeface="Calibri"/>
                <a:ea typeface="+mn-ea"/>
                <a:cs typeface="Calibri"/>
              </a:rPr>
              <a:t>ALTERNATIVE</a:t>
            </a:r>
            <a:r>
              <a:rPr kumimoji="0" sz="750" b="0" i="0" u="none" strike="noStrike" kern="1200" cap="none" spc="61" normalizeH="0" baseline="0" noProof="0">
                <a:ln>
                  <a:noFill/>
                </a:ln>
                <a:solidFill>
                  <a:srgbClr val="11567C"/>
                </a:solidFill>
                <a:effectLst/>
                <a:uLnTx/>
                <a:uFillTx/>
                <a:latin typeface="Calibri"/>
                <a:ea typeface="+mn-ea"/>
                <a:cs typeface="Calibri"/>
              </a:rPr>
              <a:t> </a:t>
            </a:r>
            <a:r>
              <a:rPr kumimoji="0" sz="750" b="0" i="0" u="none" strike="noStrike" kern="1200" cap="none" spc="82" normalizeH="0" baseline="0" noProof="0">
                <a:ln>
                  <a:noFill/>
                </a:ln>
                <a:solidFill>
                  <a:srgbClr val="11567C"/>
                </a:solidFill>
                <a:effectLst/>
                <a:uLnTx/>
                <a:uFillTx/>
                <a:latin typeface="Calibri"/>
                <a:ea typeface="+mn-ea"/>
                <a:cs typeface="Calibri"/>
              </a:rPr>
              <a:t>SELECTED</a:t>
            </a:r>
            <a:endParaRPr kumimoji="0" sz="750" b="0" i="0" u="none" strike="noStrike" kern="1200" cap="none" spc="0" normalizeH="0" baseline="0" noProof="0">
              <a:ln>
                <a:noFill/>
              </a:ln>
              <a:solidFill>
                <a:prstClr val="black"/>
              </a:solidFill>
              <a:effectLst/>
              <a:uLnTx/>
              <a:uFillTx/>
              <a:latin typeface="Calibri"/>
              <a:ea typeface="+mn-ea"/>
              <a:cs typeface="Calibri"/>
            </a:endParaRPr>
          </a:p>
        </p:txBody>
      </p:sp>
      <p:sp>
        <p:nvSpPr>
          <p:cNvPr id="49" name="object 39">
            <a:extLst>
              <a:ext uri="{FF2B5EF4-FFF2-40B4-BE49-F238E27FC236}">
                <a16:creationId xmlns:a16="http://schemas.microsoft.com/office/drawing/2014/main" id="{DE5B44C8-BEC8-5099-EF27-F434EC140510}"/>
              </a:ext>
            </a:extLst>
          </p:cNvPr>
          <p:cNvSpPr txBox="1"/>
          <p:nvPr/>
        </p:nvSpPr>
        <p:spPr>
          <a:xfrm>
            <a:off x="7697051" y="4827308"/>
            <a:ext cx="748578" cy="470802"/>
          </a:xfrm>
          <a:prstGeom prst="rect">
            <a:avLst/>
          </a:prstGeom>
        </p:spPr>
        <p:txBody>
          <a:bodyPr vert="horz" wrap="square" lIns="0" tIns="8226"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3464" lvl="0" indent="0" algn="ctr" defTabSz="311719" rtl="0" eaLnBrk="1" fontAlgn="auto" latinLnBrk="0" hangingPunct="1">
              <a:lnSpc>
                <a:spcPct val="101299"/>
              </a:lnSpc>
              <a:spcBef>
                <a:spcPts val="65"/>
              </a:spcBef>
              <a:spcAft>
                <a:spcPts val="0"/>
              </a:spcAft>
              <a:buClrTx/>
              <a:buSzTx/>
              <a:buFontTx/>
              <a:buNone/>
              <a:tabLst/>
              <a:defRPr/>
            </a:pPr>
            <a:r>
              <a:rPr kumimoji="0" sz="750" b="0" i="0" u="none" strike="noStrike" kern="1200" cap="none" spc="78" normalizeH="0" baseline="0" noProof="0">
                <a:ln>
                  <a:noFill/>
                </a:ln>
                <a:solidFill>
                  <a:srgbClr val="11567C"/>
                </a:solidFill>
                <a:effectLst/>
                <a:uLnTx/>
                <a:uFillTx/>
                <a:latin typeface="Calibri"/>
                <a:ea typeface="+mn-ea"/>
                <a:cs typeface="Calibri"/>
              </a:rPr>
              <a:t>PUBLIC</a:t>
            </a:r>
            <a:r>
              <a:rPr kumimoji="0" sz="750" b="0" i="0" u="none" strike="noStrike" kern="1200" cap="none" spc="51" normalizeH="0" baseline="0" noProof="0">
                <a:ln>
                  <a:noFill/>
                </a:ln>
                <a:solidFill>
                  <a:srgbClr val="11567C"/>
                </a:solidFill>
                <a:effectLst/>
                <a:uLnTx/>
                <a:uFillTx/>
                <a:latin typeface="Calibri"/>
                <a:ea typeface="+mn-ea"/>
                <a:cs typeface="Calibri"/>
              </a:rPr>
              <a:t> </a:t>
            </a:r>
            <a:r>
              <a:rPr kumimoji="0" sz="750" b="0" i="0" u="none" strike="noStrike" kern="1200" cap="none" spc="65" normalizeH="0" baseline="0" noProof="0">
                <a:ln>
                  <a:noFill/>
                </a:ln>
                <a:solidFill>
                  <a:srgbClr val="11567C"/>
                </a:solidFill>
                <a:effectLst/>
                <a:uLnTx/>
                <a:uFillTx/>
                <a:latin typeface="Calibri"/>
                <a:ea typeface="+mn-ea"/>
                <a:cs typeface="Calibri"/>
              </a:rPr>
              <a:t>REVIEW </a:t>
            </a:r>
            <a:r>
              <a:rPr kumimoji="0" sz="750" b="0" i="0" u="none" strike="noStrike" kern="1200" cap="none" spc="75" normalizeH="0" baseline="0" noProof="0">
                <a:ln>
                  <a:noFill/>
                </a:ln>
                <a:solidFill>
                  <a:srgbClr val="11567C"/>
                </a:solidFill>
                <a:effectLst/>
                <a:uLnTx/>
                <a:uFillTx/>
                <a:latin typeface="Calibri"/>
                <a:ea typeface="+mn-ea"/>
                <a:cs typeface="Calibri"/>
              </a:rPr>
              <a:t>OF</a:t>
            </a:r>
            <a:r>
              <a:rPr kumimoji="0" sz="750" b="0" i="0" u="none" strike="noStrike" kern="1200" cap="none" spc="27" normalizeH="0" baseline="0" noProof="0">
                <a:ln>
                  <a:noFill/>
                </a:ln>
                <a:solidFill>
                  <a:srgbClr val="11567C"/>
                </a:solidFill>
                <a:effectLst/>
                <a:uLnTx/>
                <a:uFillTx/>
                <a:latin typeface="Calibri"/>
                <a:ea typeface="+mn-ea"/>
                <a:cs typeface="Calibri"/>
              </a:rPr>
              <a:t> </a:t>
            </a:r>
            <a:r>
              <a:rPr kumimoji="0" sz="750" b="0" i="0" u="none" strike="noStrike" kern="1200" cap="none" spc="75" normalizeH="0" baseline="0" noProof="0">
                <a:ln>
                  <a:noFill/>
                </a:ln>
                <a:solidFill>
                  <a:srgbClr val="11567C"/>
                </a:solidFill>
                <a:effectLst/>
                <a:uLnTx/>
                <a:uFillTx/>
                <a:latin typeface="Calibri"/>
                <a:ea typeface="+mn-ea"/>
                <a:cs typeface="Calibri"/>
              </a:rPr>
              <a:t>DRAFT </a:t>
            </a:r>
            <a:r>
              <a:rPr kumimoji="0" sz="750" b="0" i="0" u="none" strike="noStrike" kern="1200" cap="none" spc="89" normalizeH="0" baseline="0" noProof="0">
                <a:ln>
                  <a:noFill/>
                </a:ln>
                <a:solidFill>
                  <a:srgbClr val="11567C"/>
                </a:solidFill>
                <a:effectLst/>
                <a:uLnTx/>
                <a:uFillTx/>
                <a:latin typeface="Calibri"/>
                <a:ea typeface="+mn-ea"/>
                <a:cs typeface="Calibri"/>
              </a:rPr>
              <a:t>REPORT</a:t>
            </a:r>
            <a:r>
              <a:rPr kumimoji="0" sz="750" b="0" i="0" u="none" strike="noStrike" kern="1200" cap="none" spc="7" normalizeH="0" baseline="0" noProof="0">
                <a:ln>
                  <a:noFill/>
                </a:ln>
                <a:solidFill>
                  <a:srgbClr val="11567C"/>
                </a:solidFill>
                <a:effectLst/>
                <a:uLnTx/>
                <a:uFillTx/>
                <a:latin typeface="Calibri"/>
                <a:ea typeface="+mn-ea"/>
                <a:cs typeface="Calibri"/>
              </a:rPr>
              <a:t> </a:t>
            </a:r>
            <a:r>
              <a:rPr kumimoji="0" sz="750" b="0" i="0" u="none" strike="noStrike" kern="1200" cap="none" spc="55" normalizeH="0" baseline="0" noProof="0">
                <a:ln>
                  <a:noFill/>
                </a:ln>
                <a:solidFill>
                  <a:srgbClr val="11567C"/>
                </a:solidFill>
                <a:effectLst/>
                <a:uLnTx/>
                <a:uFillTx/>
                <a:latin typeface="Calibri"/>
                <a:ea typeface="+mn-ea"/>
                <a:cs typeface="Calibri"/>
              </a:rPr>
              <a:t>AND </a:t>
            </a:r>
            <a:r>
              <a:rPr kumimoji="0" sz="750" b="0" i="0" u="none" strike="noStrike" kern="1200" cap="none" spc="61" normalizeH="0" baseline="0" noProof="0">
                <a:ln>
                  <a:noFill/>
                </a:ln>
                <a:solidFill>
                  <a:srgbClr val="11567C"/>
                </a:solidFill>
                <a:effectLst/>
                <a:uLnTx/>
                <a:uFillTx/>
                <a:latin typeface="Calibri"/>
                <a:ea typeface="+mn-ea"/>
                <a:cs typeface="Calibri"/>
              </a:rPr>
              <a:t>ALTERNATIVE</a:t>
            </a:r>
            <a:endParaRPr kumimoji="0" sz="750" b="0" i="0" u="none" strike="noStrike" kern="1200" cap="none" spc="0" normalizeH="0" baseline="0" noProof="0">
              <a:ln>
                <a:noFill/>
              </a:ln>
              <a:solidFill>
                <a:prstClr val="black"/>
              </a:solidFill>
              <a:effectLst/>
              <a:uLnTx/>
              <a:uFillTx/>
              <a:latin typeface="Calibri"/>
              <a:ea typeface="+mn-ea"/>
              <a:cs typeface="Calibri"/>
            </a:endParaRPr>
          </a:p>
        </p:txBody>
      </p:sp>
      <p:sp>
        <p:nvSpPr>
          <p:cNvPr id="50" name="object 41">
            <a:extLst>
              <a:ext uri="{FF2B5EF4-FFF2-40B4-BE49-F238E27FC236}">
                <a16:creationId xmlns:a16="http://schemas.microsoft.com/office/drawing/2014/main" id="{FC818C13-FDD1-D919-3FED-10708A765DAF}"/>
              </a:ext>
            </a:extLst>
          </p:cNvPr>
          <p:cNvSpPr txBox="1"/>
          <p:nvPr/>
        </p:nvSpPr>
        <p:spPr>
          <a:xfrm>
            <a:off x="8664354" y="5645797"/>
            <a:ext cx="434253" cy="237697"/>
          </a:xfrm>
          <a:prstGeom prst="rect">
            <a:avLst/>
          </a:prstGeom>
        </p:spPr>
        <p:txBody>
          <a:bodyPr vert="horz" wrap="square" lIns="0" tIns="8226"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28574" marR="3464" lvl="0" indent="-20348" algn="ctr" defTabSz="311719" rtl="0" eaLnBrk="1" fontAlgn="auto" latinLnBrk="0" hangingPunct="1">
              <a:lnSpc>
                <a:spcPct val="101299"/>
              </a:lnSpc>
              <a:spcBef>
                <a:spcPts val="65"/>
              </a:spcBef>
              <a:spcAft>
                <a:spcPts val="0"/>
              </a:spcAft>
              <a:buClrTx/>
              <a:buSzTx/>
              <a:buFontTx/>
              <a:buNone/>
              <a:tabLst/>
              <a:defRPr/>
            </a:pPr>
            <a:r>
              <a:rPr kumimoji="0" sz="750" b="0" i="0" u="none" strike="noStrike" kern="1200" cap="none" spc="65" normalizeH="0" baseline="0" noProof="0">
                <a:ln>
                  <a:noFill/>
                </a:ln>
                <a:solidFill>
                  <a:srgbClr val="11567C"/>
                </a:solidFill>
                <a:effectLst/>
                <a:uLnTx/>
                <a:uFillTx/>
                <a:latin typeface="Calibri"/>
                <a:ea typeface="+mn-ea"/>
                <a:cs typeface="Calibri"/>
              </a:rPr>
              <a:t>FINALIZE </a:t>
            </a:r>
            <a:r>
              <a:rPr kumimoji="0" sz="750" b="0" i="0" u="none" strike="noStrike" kern="1200" cap="none" spc="82" normalizeH="0" baseline="0" noProof="0">
                <a:ln>
                  <a:noFill/>
                </a:ln>
                <a:solidFill>
                  <a:srgbClr val="11567C"/>
                </a:solidFill>
                <a:effectLst/>
                <a:uLnTx/>
                <a:uFillTx/>
                <a:latin typeface="Calibri"/>
                <a:ea typeface="+mn-ea"/>
                <a:cs typeface="Calibri"/>
              </a:rPr>
              <a:t>REPORT</a:t>
            </a:r>
            <a:endParaRPr kumimoji="0" sz="750" b="0" i="0" u="none" strike="noStrike" kern="1200" cap="none" spc="0" normalizeH="0" baseline="0" noProof="0">
              <a:ln>
                <a:noFill/>
              </a:ln>
              <a:solidFill>
                <a:prstClr val="black"/>
              </a:solidFill>
              <a:effectLst/>
              <a:uLnTx/>
              <a:uFillTx/>
              <a:latin typeface="Calibri"/>
              <a:ea typeface="+mn-ea"/>
              <a:cs typeface="Calibri"/>
            </a:endParaRPr>
          </a:p>
        </p:txBody>
      </p:sp>
      <p:sp>
        <p:nvSpPr>
          <p:cNvPr id="51" name="object 43">
            <a:extLst>
              <a:ext uri="{FF2B5EF4-FFF2-40B4-BE49-F238E27FC236}">
                <a16:creationId xmlns:a16="http://schemas.microsoft.com/office/drawing/2014/main" id="{640601AB-5E9F-6EA6-F9C5-F9576BA51878}"/>
              </a:ext>
            </a:extLst>
          </p:cNvPr>
          <p:cNvSpPr txBox="1"/>
          <p:nvPr/>
        </p:nvSpPr>
        <p:spPr>
          <a:xfrm>
            <a:off x="9354645" y="4963662"/>
            <a:ext cx="658091" cy="364981"/>
          </a:xfrm>
          <a:prstGeom prst="rect">
            <a:avLst/>
          </a:prstGeom>
        </p:spPr>
        <p:txBody>
          <a:bodyPr vert="horz" wrap="square" lIns="0" tIns="8226"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3464" lvl="0" indent="2165" algn="ctr" defTabSz="311719" rtl="0" eaLnBrk="1" fontAlgn="auto" latinLnBrk="0" hangingPunct="1">
              <a:lnSpc>
                <a:spcPct val="101299"/>
              </a:lnSpc>
              <a:spcBef>
                <a:spcPts val="65"/>
              </a:spcBef>
              <a:spcAft>
                <a:spcPts val="0"/>
              </a:spcAft>
              <a:buClrTx/>
              <a:buSzTx/>
              <a:buFontTx/>
              <a:buNone/>
              <a:tabLst/>
              <a:defRPr/>
            </a:pPr>
            <a:r>
              <a:rPr kumimoji="0" sz="750" b="0" i="0" u="none" strike="noStrike" kern="1200" cap="none" spc="65" normalizeH="0" baseline="0" noProof="0">
                <a:ln>
                  <a:noFill/>
                </a:ln>
                <a:solidFill>
                  <a:srgbClr val="11567C"/>
                </a:solidFill>
                <a:effectLst/>
                <a:uLnTx/>
                <a:uFillTx/>
                <a:latin typeface="Calibri"/>
                <a:ea typeface="+mn-ea"/>
                <a:cs typeface="Calibri"/>
              </a:rPr>
              <a:t>FINAL </a:t>
            </a:r>
            <a:r>
              <a:rPr kumimoji="0" sz="750" b="0" i="0" u="none" strike="noStrike" kern="1200" cap="none" spc="58" normalizeH="0" baseline="0" noProof="0">
                <a:ln>
                  <a:noFill/>
                </a:ln>
                <a:solidFill>
                  <a:srgbClr val="11567C"/>
                </a:solidFill>
                <a:effectLst/>
                <a:uLnTx/>
                <a:uFillTx/>
                <a:latin typeface="Calibri"/>
                <a:ea typeface="+mn-ea"/>
                <a:cs typeface="Calibri"/>
              </a:rPr>
              <a:t>ENGINEERING </a:t>
            </a:r>
            <a:r>
              <a:rPr kumimoji="0" sz="750" b="0" i="0" u="none" strike="noStrike" kern="1200" cap="none" spc="61" normalizeH="0" baseline="0" noProof="0">
                <a:ln>
                  <a:noFill/>
                </a:ln>
                <a:solidFill>
                  <a:srgbClr val="11567C"/>
                </a:solidFill>
                <a:effectLst/>
                <a:uLnTx/>
                <a:uFillTx/>
                <a:latin typeface="Calibri"/>
                <a:ea typeface="+mn-ea"/>
                <a:cs typeface="Calibri"/>
              </a:rPr>
              <a:t>DESIGN</a:t>
            </a:r>
            <a:endParaRPr kumimoji="0" sz="750" b="0" i="0" u="none" strike="noStrike" kern="1200" cap="none" spc="0" normalizeH="0" baseline="0" noProof="0">
              <a:ln>
                <a:noFill/>
              </a:ln>
              <a:solidFill>
                <a:prstClr val="black"/>
              </a:solidFill>
              <a:effectLst/>
              <a:uLnTx/>
              <a:uFillTx/>
              <a:latin typeface="Calibri"/>
              <a:ea typeface="+mn-ea"/>
              <a:cs typeface="Calibri"/>
            </a:endParaRPr>
          </a:p>
        </p:txBody>
      </p:sp>
      <p:sp>
        <p:nvSpPr>
          <p:cNvPr id="52" name="object 45">
            <a:extLst>
              <a:ext uri="{FF2B5EF4-FFF2-40B4-BE49-F238E27FC236}">
                <a16:creationId xmlns:a16="http://schemas.microsoft.com/office/drawing/2014/main" id="{FB37FAC5-8F72-3BE5-3F43-A128210383FC}"/>
              </a:ext>
            </a:extLst>
          </p:cNvPr>
          <p:cNvSpPr txBox="1"/>
          <p:nvPr/>
        </p:nvSpPr>
        <p:spPr>
          <a:xfrm>
            <a:off x="10145391" y="5645798"/>
            <a:ext cx="755939" cy="125472"/>
          </a:xfrm>
          <a:prstGeom prst="rect">
            <a:avLst/>
          </a:prstGeom>
        </p:spPr>
        <p:txBody>
          <a:bodyPr vert="horz" wrap="square" lIns="0" tIns="9958"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0" lvl="0" indent="0" algn="ctr" defTabSz="311719" rtl="0" eaLnBrk="1" fontAlgn="auto" latinLnBrk="0" hangingPunct="1">
              <a:lnSpc>
                <a:spcPct val="100000"/>
              </a:lnSpc>
              <a:spcBef>
                <a:spcPts val="78"/>
              </a:spcBef>
              <a:spcAft>
                <a:spcPts val="0"/>
              </a:spcAft>
              <a:buClrTx/>
              <a:buSzTx/>
              <a:buFontTx/>
              <a:buNone/>
              <a:tabLst/>
              <a:defRPr/>
            </a:pPr>
            <a:r>
              <a:rPr kumimoji="0" sz="750" b="0" i="0" u="none" strike="noStrike" kern="1200" cap="none" spc="65" normalizeH="0" baseline="0" noProof="0">
                <a:ln>
                  <a:noFill/>
                </a:ln>
                <a:solidFill>
                  <a:srgbClr val="11567C"/>
                </a:solidFill>
                <a:effectLst/>
                <a:uLnTx/>
                <a:uFillTx/>
                <a:latin typeface="Calibri"/>
                <a:ea typeface="+mn-ea"/>
                <a:cs typeface="Calibri"/>
              </a:rPr>
              <a:t>CONSTRUCTION</a:t>
            </a:r>
            <a:endParaRPr kumimoji="0" sz="750" b="0" i="0" u="none" strike="noStrike" kern="1200" cap="none" spc="0" normalizeH="0" baseline="0" noProof="0">
              <a:ln>
                <a:noFill/>
              </a:ln>
              <a:solidFill>
                <a:prstClr val="black"/>
              </a:solidFill>
              <a:effectLst/>
              <a:uLnTx/>
              <a:uFillTx/>
              <a:latin typeface="Calibri"/>
              <a:ea typeface="+mn-ea"/>
              <a:cs typeface="Calibri"/>
            </a:endParaRPr>
          </a:p>
        </p:txBody>
      </p:sp>
      <p:sp>
        <p:nvSpPr>
          <p:cNvPr id="59" name="object 120">
            <a:extLst>
              <a:ext uri="{FF2B5EF4-FFF2-40B4-BE49-F238E27FC236}">
                <a16:creationId xmlns:a16="http://schemas.microsoft.com/office/drawing/2014/main" id="{C34EBACA-58E4-F26A-9D5C-0B4A4EC4273C}"/>
              </a:ext>
            </a:extLst>
          </p:cNvPr>
          <p:cNvSpPr txBox="1"/>
          <p:nvPr/>
        </p:nvSpPr>
        <p:spPr>
          <a:xfrm>
            <a:off x="1095434" y="5576426"/>
            <a:ext cx="3727739" cy="922439"/>
          </a:xfrm>
          <a:prstGeom prst="rect">
            <a:avLst/>
          </a:prstGeom>
          <a:solidFill>
            <a:srgbClr val="11567C"/>
          </a:solidFill>
        </p:spPr>
        <p:txBody>
          <a:bodyPr vert="horz" wrap="square" lIns="0" tIns="40264" rIns="0" bIns="43642" rtlCol="0" anchor="t">
            <a:no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0010" marR="0" lvl="0" indent="0" algn="l" defTabSz="311719" rtl="0" eaLnBrk="1" fontAlgn="auto" latinLnBrk="0" hangingPunct="1">
              <a:lnSpc>
                <a:spcPct val="100000"/>
              </a:lnSpc>
              <a:spcBef>
                <a:spcPts val="316"/>
              </a:spcBef>
              <a:spcAft>
                <a:spcPts val="0"/>
              </a:spcAft>
              <a:buClrTx/>
              <a:buSzTx/>
              <a:buFontTx/>
              <a:buNone/>
              <a:tabLst/>
              <a:defRPr/>
            </a:pPr>
            <a:r>
              <a:rPr kumimoji="0" lang="en-US" sz="950" b="1" i="0" u="none" strike="noStrike" kern="1200" cap="none" spc="75" normalizeH="0" baseline="0" noProof="0">
                <a:ln>
                  <a:noFill/>
                </a:ln>
                <a:solidFill>
                  <a:srgbClr val="FFFFFF"/>
                </a:solidFill>
                <a:effectLst/>
                <a:uLnTx/>
                <a:uFillTx/>
                <a:latin typeface="Calibri"/>
                <a:ea typeface="+mn-ea"/>
                <a:cs typeface="Calibri"/>
              </a:rPr>
              <a:t>PROJECT</a:t>
            </a:r>
            <a:r>
              <a:rPr kumimoji="0" lang="en-US" sz="950" b="1" i="0" u="none" strike="noStrike" kern="1200" cap="none" spc="34" normalizeH="0" baseline="0" noProof="0">
                <a:ln>
                  <a:noFill/>
                </a:ln>
                <a:solidFill>
                  <a:srgbClr val="FFFFFF"/>
                </a:solidFill>
                <a:effectLst/>
                <a:uLnTx/>
                <a:uFillTx/>
                <a:latin typeface="Calibri"/>
                <a:ea typeface="+mn-ea"/>
                <a:cs typeface="Calibri"/>
              </a:rPr>
              <a:t> </a:t>
            </a:r>
            <a:r>
              <a:rPr kumimoji="0" lang="en-US" sz="950" b="1" i="0" u="none" strike="noStrike" kern="1200" cap="none" spc="68" normalizeH="0" baseline="0" noProof="0">
                <a:ln>
                  <a:noFill/>
                </a:ln>
                <a:solidFill>
                  <a:srgbClr val="FFFFFF"/>
                </a:solidFill>
                <a:effectLst/>
                <a:uLnTx/>
                <a:uFillTx/>
                <a:latin typeface="Calibri"/>
                <a:ea typeface="+mn-ea"/>
                <a:cs typeface="Calibri"/>
              </a:rPr>
              <a:t>STATUS</a:t>
            </a:r>
            <a:endParaRPr lang="en-US" sz="950" b="1" i="0" u="none" strike="noStrike" kern="1200" cap="none" spc="0" normalizeH="0" baseline="0" noProof="0">
              <a:ln>
                <a:noFill/>
              </a:ln>
              <a:solidFill>
                <a:prstClr val="black"/>
              </a:solidFill>
              <a:effectLst/>
              <a:uLnTx/>
              <a:uFillTx/>
              <a:latin typeface="Calibri"/>
              <a:ea typeface="Calibri"/>
              <a:cs typeface="Calibri"/>
            </a:endParaRPr>
          </a:p>
          <a:p>
            <a:pPr marL="236220" marR="439420" indent="-155575">
              <a:spcBef>
                <a:spcPts val="293"/>
              </a:spcBef>
              <a:buFontTx/>
              <a:buChar char="•"/>
              <a:tabLst>
                <a:tab pos="236387" algn="l"/>
                <a:tab pos="236820" algn="l"/>
              </a:tabLst>
              <a:defRPr/>
            </a:pPr>
            <a:r>
              <a:rPr kumimoji="0" lang="en-US" sz="955" b="1" i="0" u="none" strike="noStrike" kern="1200" cap="none" spc="48" normalizeH="0" baseline="0" noProof="0">
                <a:ln>
                  <a:noFill/>
                </a:ln>
                <a:solidFill>
                  <a:srgbClr val="FFFFFF"/>
                </a:solidFill>
                <a:effectLst/>
                <a:uLnTx/>
                <a:uFillTx/>
                <a:latin typeface="Calibri"/>
                <a:ea typeface="+mn-ea"/>
                <a:cs typeface="Calibri"/>
              </a:rPr>
              <a:t>Tentatively Selected Plan approved in February 2025</a:t>
            </a:r>
            <a:endParaRPr lang="en-US" sz="955" b="1" i="0" u="none" strike="noStrike" kern="1200" cap="none" spc="48" normalizeH="0" baseline="0" noProof="0">
              <a:ln>
                <a:noFill/>
              </a:ln>
              <a:solidFill>
                <a:srgbClr val="FFFFFF"/>
              </a:solidFill>
              <a:effectLst/>
              <a:uLnTx/>
              <a:uFillTx/>
              <a:latin typeface="Calibri"/>
              <a:ea typeface="Calibri"/>
              <a:cs typeface="Calibri"/>
            </a:endParaRPr>
          </a:p>
          <a:p>
            <a:pPr marL="236220" marR="439420" indent="-155575">
              <a:spcBef>
                <a:spcPts val="293"/>
              </a:spcBef>
              <a:buFontTx/>
              <a:buChar char="•"/>
              <a:tabLst>
                <a:tab pos="236387" algn="l"/>
                <a:tab pos="236820" algn="l"/>
              </a:tabLst>
              <a:defRPr/>
            </a:pPr>
            <a:r>
              <a:rPr lang="en-US" sz="950" b="1" spc="48">
                <a:solidFill>
                  <a:srgbClr val="FFFFFF"/>
                </a:solidFill>
                <a:latin typeface="Calibri"/>
                <a:ea typeface="Calibri"/>
                <a:cs typeface="Calibri"/>
              </a:rPr>
              <a:t>Final Report Approval </a:t>
            </a:r>
            <a:r>
              <a:rPr lang="en-US" sz="950" b="1" spc="48">
                <a:solidFill>
                  <a:srgbClr val="8DC640"/>
                </a:solidFill>
                <a:ea typeface="Calibri"/>
                <a:cs typeface="Calibri"/>
              </a:rPr>
              <a:t>June 2026</a:t>
            </a:r>
          </a:p>
        </p:txBody>
      </p:sp>
      <p:sp>
        <p:nvSpPr>
          <p:cNvPr id="60" name="object 65">
            <a:extLst>
              <a:ext uri="{FF2B5EF4-FFF2-40B4-BE49-F238E27FC236}">
                <a16:creationId xmlns:a16="http://schemas.microsoft.com/office/drawing/2014/main" id="{E8736B7D-24DB-A1BC-5A48-036DC89A61EC}"/>
              </a:ext>
            </a:extLst>
          </p:cNvPr>
          <p:cNvSpPr txBox="1"/>
          <p:nvPr/>
        </p:nvSpPr>
        <p:spPr>
          <a:xfrm>
            <a:off x="1470301" y="3139975"/>
            <a:ext cx="161059" cy="432955"/>
          </a:xfrm>
          <a:prstGeom prst="rect">
            <a:avLst/>
          </a:prstGeom>
        </p:spPr>
        <p:txBody>
          <a:bodyPr vert="horz" wrap="square" lIns="0" tIns="8659"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0" lvl="0" indent="0" algn="l" defTabSz="311719" rtl="0" eaLnBrk="1" fontAlgn="auto" latinLnBrk="0" hangingPunct="1">
              <a:lnSpc>
                <a:spcPct val="100000"/>
              </a:lnSpc>
              <a:spcBef>
                <a:spcPts val="68"/>
              </a:spcBef>
              <a:spcAft>
                <a:spcPts val="0"/>
              </a:spcAft>
              <a:buClrTx/>
              <a:buSzTx/>
              <a:buFontTx/>
              <a:buNone/>
              <a:tabLst/>
              <a:defRPr/>
            </a:pPr>
            <a:r>
              <a:rPr kumimoji="0" sz="2727" b="1" i="0" u="none" strike="noStrike" kern="1200" cap="none" spc="-256" normalizeH="0" baseline="0" noProof="0">
                <a:ln>
                  <a:noFill/>
                </a:ln>
                <a:solidFill>
                  <a:srgbClr val="11567C"/>
                </a:solidFill>
                <a:effectLst/>
                <a:uLnTx/>
                <a:uFillTx/>
                <a:latin typeface="Calibri"/>
                <a:ea typeface="+mn-ea"/>
                <a:cs typeface="Calibri"/>
              </a:rPr>
              <a:t>1</a:t>
            </a:r>
            <a:endParaRPr kumimoji="0" sz="2727" b="0" i="0" u="none" strike="noStrike" kern="1200" cap="none" spc="0" normalizeH="0" baseline="0" noProof="0">
              <a:ln>
                <a:noFill/>
              </a:ln>
              <a:solidFill>
                <a:prstClr val="black"/>
              </a:solidFill>
              <a:effectLst/>
              <a:uLnTx/>
              <a:uFillTx/>
              <a:latin typeface="Calibri"/>
              <a:ea typeface="+mn-ea"/>
              <a:cs typeface="Calibri"/>
            </a:endParaRPr>
          </a:p>
        </p:txBody>
      </p:sp>
      <p:sp>
        <p:nvSpPr>
          <p:cNvPr id="61" name="TextBox 60">
            <a:extLst>
              <a:ext uri="{FF2B5EF4-FFF2-40B4-BE49-F238E27FC236}">
                <a16:creationId xmlns:a16="http://schemas.microsoft.com/office/drawing/2014/main" id="{8F892049-C8E5-9ECA-7DA5-9E70EB907055}"/>
              </a:ext>
            </a:extLst>
          </p:cNvPr>
          <p:cNvSpPr txBox="1"/>
          <p:nvPr/>
        </p:nvSpPr>
        <p:spPr>
          <a:xfrm>
            <a:off x="3278206" y="3115128"/>
            <a:ext cx="370878" cy="512000"/>
          </a:xfrm>
          <a:prstGeom prst="rect">
            <a:avLst/>
          </a:prstGeom>
          <a:noFill/>
        </p:spPr>
        <p:txBody>
          <a:bodyPr wrap="square">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51953" marR="0" lvl="0" indent="0" algn="l" defTabSz="311719" rtl="0" eaLnBrk="1" fontAlgn="auto" latinLnBrk="0" hangingPunct="1">
              <a:lnSpc>
                <a:spcPct val="100000"/>
              </a:lnSpc>
              <a:spcBef>
                <a:spcPts val="1251"/>
              </a:spcBef>
              <a:spcAft>
                <a:spcPts val="0"/>
              </a:spcAft>
              <a:buClrTx/>
              <a:buSzTx/>
              <a:buFontTx/>
              <a:buNone/>
              <a:tabLst/>
              <a:defRPr/>
            </a:pPr>
            <a:r>
              <a:rPr kumimoji="0" lang="en-US" sz="2727" b="1" i="0" u="none" strike="noStrike" kern="1200" cap="none" spc="286" normalizeH="0" baseline="0" noProof="0">
                <a:ln>
                  <a:noFill/>
                </a:ln>
                <a:solidFill>
                  <a:srgbClr val="11567C"/>
                </a:solidFill>
                <a:effectLst/>
                <a:uLnTx/>
                <a:uFillTx/>
                <a:latin typeface="Calibri"/>
                <a:ea typeface="+mn-ea"/>
                <a:cs typeface="Calibri"/>
              </a:rPr>
              <a:t>2</a:t>
            </a:r>
            <a:endParaRPr kumimoji="0" lang="en-US" sz="2727" b="0" i="0" u="none" strike="noStrike" kern="1200" cap="none" spc="0" normalizeH="0" baseline="0" noProof="0">
              <a:ln>
                <a:noFill/>
              </a:ln>
              <a:solidFill>
                <a:prstClr val="black"/>
              </a:solidFill>
              <a:effectLst/>
              <a:uLnTx/>
              <a:uFillTx/>
              <a:latin typeface="Calibri"/>
              <a:ea typeface="+mn-ea"/>
              <a:cs typeface="Calibri"/>
            </a:endParaRPr>
          </a:p>
        </p:txBody>
      </p:sp>
      <p:sp>
        <p:nvSpPr>
          <p:cNvPr id="63" name="object 11">
            <a:extLst>
              <a:ext uri="{FF2B5EF4-FFF2-40B4-BE49-F238E27FC236}">
                <a16:creationId xmlns:a16="http://schemas.microsoft.com/office/drawing/2014/main" id="{C49577D8-0CDD-6246-6517-1E7812C9EE34}"/>
              </a:ext>
            </a:extLst>
          </p:cNvPr>
          <p:cNvSpPr txBox="1"/>
          <p:nvPr/>
        </p:nvSpPr>
        <p:spPr>
          <a:xfrm>
            <a:off x="1750526" y="3331800"/>
            <a:ext cx="1055716" cy="517711"/>
          </a:xfrm>
          <a:prstGeom prst="rect">
            <a:avLst/>
          </a:prstGeom>
        </p:spPr>
        <p:txBody>
          <a:bodyPr vert="horz" wrap="square" lIns="0" tIns="8226"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3464" lvl="0" indent="0" algn="l" defTabSz="311719" rtl="0" eaLnBrk="1" fontAlgn="auto" latinLnBrk="0" hangingPunct="1">
              <a:lnSpc>
                <a:spcPct val="102299"/>
              </a:lnSpc>
              <a:spcBef>
                <a:spcPts val="65"/>
              </a:spcBef>
              <a:spcAft>
                <a:spcPts val="0"/>
              </a:spcAft>
              <a:buClrTx/>
              <a:buSzTx/>
              <a:buFontTx/>
              <a:buNone/>
              <a:tabLst/>
              <a:defRPr/>
            </a:pPr>
            <a:r>
              <a:rPr kumimoji="0" lang="en-US" sz="818" b="0" i="0" u="none" strike="noStrike" kern="1200" cap="none" spc="75" normalizeH="0" baseline="0" noProof="0">
                <a:ln>
                  <a:noFill/>
                </a:ln>
                <a:solidFill>
                  <a:srgbClr val="231F20"/>
                </a:solidFill>
                <a:effectLst/>
                <a:uLnTx/>
                <a:uFillTx/>
                <a:latin typeface="Calibri"/>
                <a:ea typeface="+mn-ea"/>
                <a:cs typeface="Calibri"/>
              </a:rPr>
              <a:t>Improve aquatic habitat for riverine fishes and freshwater mussels</a:t>
            </a:r>
            <a:endParaRPr kumimoji="0" sz="818" b="0" i="0" u="none" strike="noStrike" kern="1200" cap="none" spc="0" normalizeH="0" baseline="0" noProof="0">
              <a:ln>
                <a:noFill/>
              </a:ln>
              <a:solidFill>
                <a:prstClr val="black"/>
              </a:solidFill>
              <a:effectLst/>
              <a:uLnTx/>
              <a:uFillTx/>
              <a:latin typeface="Calibri"/>
              <a:ea typeface="+mn-ea"/>
              <a:cs typeface="Calibri"/>
            </a:endParaRPr>
          </a:p>
        </p:txBody>
      </p:sp>
      <p:sp>
        <p:nvSpPr>
          <p:cNvPr id="65" name="object 11">
            <a:extLst>
              <a:ext uri="{FF2B5EF4-FFF2-40B4-BE49-F238E27FC236}">
                <a16:creationId xmlns:a16="http://schemas.microsoft.com/office/drawing/2014/main" id="{36C0A847-4394-4B52-FED7-9A5472C1699E}"/>
              </a:ext>
            </a:extLst>
          </p:cNvPr>
          <p:cNvSpPr txBox="1"/>
          <p:nvPr/>
        </p:nvSpPr>
        <p:spPr>
          <a:xfrm>
            <a:off x="3674483" y="3450624"/>
            <a:ext cx="1206896" cy="260823"/>
          </a:xfrm>
          <a:prstGeom prst="rect">
            <a:avLst/>
          </a:prstGeom>
        </p:spPr>
        <p:txBody>
          <a:bodyPr vert="horz" wrap="square" lIns="0" tIns="8226"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3464" lvl="0" indent="0" algn="l" defTabSz="311719" rtl="0" eaLnBrk="1" fontAlgn="auto" latinLnBrk="0" hangingPunct="1">
              <a:lnSpc>
                <a:spcPct val="102299"/>
              </a:lnSpc>
              <a:spcBef>
                <a:spcPts val="65"/>
              </a:spcBef>
              <a:spcAft>
                <a:spcPts val="0"/>
              </a:spcAft>
              <a:buClrTx/>
              <a:buSzTx/>
              <a:buFontTx/>
              <a:buNone/>
              <a:tabLst/>
              <a:defRPr/>
            </a:pPr>
            <a:r>
              <a:rPr kumimoji="0" lang="en-US" sz="818" b="0" i="0" u="none" strike="noStrike" kern="1200" cap="none" spc="75" normalizeH="0" baseline="0" noProof="0">
                <a:ln>
                  <a:noFill/>
                </a:ln>
                <a:solidFill>
                  <a:srgbClr val="231F20"/>
                </a:solidFill>
                <a:effectLst/>
                <a:uLnTx/>
                <a:uFillTx/>
                <a:latin typeface="Calibri"/>
                <a:ea typeface="+mn-ea"/>
                <a:cs typeface="Calibri"/>
              </a:rPr>
              <a:t>Restore side channel connectivity and flow </a:t>
            </a:r>
            <a:endParaRPr kumimoji="0" sz="818" b="0" i="0" u="none" strike="noStrike" kern="1200" cap="none" spc="0" normalizeH="0" baseline="0" noProof="0">
              <a:ln>
                <a:noFill/>
              </a:ln>
              <a:solidFill>
                <a:prstClr val="black"/>
              </a:solidFill>
              <a:effectLst/>
              <a:uLnTx/>
              <a:uFillTx/>
              <a:latin typeface="Calibri"/>
              <a:ea typeface="+mn-ea"/>
              <a:cs typeface="Calibri"/>
            </a:endParaRPr>
          </a:p>
        </p:txBody>
      </p:sp>
      <p:sp>
        <p:nvSpPr>
          <p:cNvPr id="67" name="Rectangle 66">
            <a:extLst>
              <a:ext uri="{FF2B5EF4-FFF2-40B4-BE49-F238E27FC236}">
                <a16:creationId xmlns:a16="http://schemas.microsoft.com/office/drawing/2014/main" id="{A61BF746-E44C-9651-3110-C85EFA895FF8}"/>
              </a:ext>
            </a:extLst>
          </p:cNvPr>
          <p:cNvSpPr>
            <a:spLocks noGrp="1" noRot="1" noMove="1" noResize="1" noEditPoints="1" noAdjustHandles="1" noChangeArrowheads="1" noChangeShapeType="1"/>
          </p:cNvSpPr>
          <p:nvPr/>
        </p:nvSpPr>
        <p:spPr>
          <a:xfrm>
            <a:off x="906857" y="6532057"/>
            <a:ext cx="4033261" cy="3264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ctr" defTabSz="311719" rtl="0" eaLnBrk="1" fontAlgn="auto" latinLnBrk="0" hangingPunct="1">
              <a:lnSpc>
                <a:spcPct val="100000"/>
              </a:lnSpc>
              <a:spcBef>
                <a:spcPts val="0"/>
              </a:spcBef>
              <a:spcAft>
                <a:spcPts val="0"/>
              </a:spcAft>
              <a:buClrTx/>
              <a:buSzTx/>
              <a:buFontTx/>
              <a:buNone/>
              <a:tabLst/>
              <a:defRPr/>
            </a:pPr>
            <a:r>
              <a:rPr kumimoji="0" lang="en-US" sz="750" b="1" i="0" u="none" strike="noStrike" kern="1200" cap="none" spc="0" normalizeH="0" baseline="0" noProof="0">
                <a:ln>
                  <a:noFill/>
                </a:ln>
                <a:solidFill>
                  <a:srgbClr val="11567C"/>
                </a:solidFill>
                <a:effectLst/>
                <a:uLnTx/>
                <a:uFillTx/>
                <a:latin typeface="Calibri"/>
                <a:ea typeface="+mn-ea"/>
                <a:cs typeface="+mn-cs"/>
                <a:hlinkClick r:id="rId11"/>
              </a:rPr>
              <a:t>https://www.mvr.usace.army.mil/NESP/Ecosystem-Restoration/</a:t>
            </a:r>
            <a:r>
              <a:rPr kumimoji="0" lang="en-US" sz="750" b="1" i="0" u="none" strike="noStrike" kern="1200" cap="none" spc="0" normalizeH="0" baseline="0" noProof="0">
                <a:ln>
                  <a:noFill/>
                </a:ln>
                <a:solidFill>
                  <a:srgbClr val="11567C"/>
                </a:solidFill>
                <a:effectLst/>
                <a:uLnTx/>
                <a:uFillTx/>
                <a:latin typeface="Calibri"/>
                <a:ea typeface="+mn-ea"/>
                <a:cs typeface="+mn-cs"/>
              </a:rPr>
              <a:t>   </a:t>
            </a:r>
          </a:p>
        </p:txBody>
      </p:sp>
      <p:sp>
        <p:nvSpPr>
          <p:cNvPr id="68" name="object 2">
            <a:extLst>
              <a:ext uri="{FF2B5EF4-FFF2-40B4-BE49-F238E27FC236}">
                <a16:creationId xmlns:a16="http://schemas.microsoft.com/office/drawing/2014/main" id="{D820A0B9-552C-94AE-B89D-FFCE55A11016}"/>
              </a:ext>
            </a:extLst>
          </p:cNvPr>
          <p:cNvSpPr txBox="1">
            <a:spLocks/>
          </p:cNvSpPr>
          <p:nvPr/>
        </p:nvSpPr>
        <p:spPr>
          <a:xfrm>
            <a:off x="5046183" y="6197134"/>
            <a:ext cx="1459092" cy="155637"/>
          </a:xfrm>
          <a:prstGeom prst="rect">
            <a:avLst/>
          </a:prstGeom>
        </p:spPr>
        <p:txBody>
          <a:bodyPr vert="horz" wrap="square" lIns="0" tIns="8659"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0" lvl="0" indent="0" algn="l" defTabSz="311719" rtl="0" eaLnBrk="1" fontAlgn="auto" latinLnBrk="0" hangingPunct="1">
              <a:lnSpc>
                <a:spcPct val="100000"/>
              </a:lnSpc>
              <a:spcBef>
                <a:spcPts val="68"/>
              </a:spcBef>
              <a:spcAft>
                <a:spcPts val="0"/>
              </a:spcAft>
              <a:buClrTx/>
              <a:buSzTx/>
              <a:buFontTx/>
              <a:buNone/>
              <a:tabLst/>
              <a:defRPr/>
            </a:pPr>
            <a:r>
              <a:rPr kumimoji="0" sz="955" b="1" i="0" u="none" strike="noStrike" kern="1200" cap="none" spc="95" normalizeH="0" baseline="0" noProof="0">
                <a:ln>
                  <a:noFill/>
                </a:ln>
                <a:solidFill>
                  <a:srgbClr val="556162"/>
                </a:solidFill>
                <a:effectLst/>
                <a:uLnTx/>
                <a:uFillTx/>
                <a:latin typeface="Calibri"/>
                <a:ea typeface="+mn-ea"/>
                <a:cs typeface="Calibri"/>
              </a:rPr>
              <a:t>P</a:t>
            </a:r>
            <a:r>
              <a:rPr kumimoji="0" lang="en-US" sz="955" b="1" i="0" u="none" strike="noStrike" kern="1200" cap="none" spc="95" normalizeH="0" baseline="0" noProof="0">
                <a:ln>
                  <a:noFill/>
                </a:ln>
                <a:solidFill>
                  <a:srgbClr val="556162"/>
                </a:solidFill>
                <a:effectLst/>
                <a:uLnTx/>
                <a:uFillTx/>
                <a:latin typeface="Calibri"/>
                <a:ea typeface="+mn-ea"/>
                <a:cs typeface="Calibri"/>
              </a:rPr>
              <a:t>ROGRAM P</a:t>
            </a:r>
            <a:r>
              <a:rPr kumimoji="0" sz="955" b="1" i="0" u="none" strike="noStrike" kern="1200" cap="none" spc="95" normalizeH="0" baseline="0" noProof="0">
                <a:ln>
                  <a:noFill/>
                </a:ln>
                <a:solidFill>
                  <a:srgbClr val="556162"/>
                </a:solidFill>
                <a:effectLst/>
                <a:uLnTx/>
                <a:uFillTx/>
                <a:latin typeface="Calibri"/>
                <a:ea typeface="+mn-ea"/>
                <a:cs typeface="Calibri"/>
              </a:rPr>
              <a:t>ARTNERS</a:t>
            </a:r>
            <a:endParaRPr kumimoji="0" sz="955" b="0" i="0" u="none" strike="noStrike" kern="1200" cap="none" spc="0" normalizeH="0" baseline="0" noProof="0">
              <a:ln>
                <a:noFill/>
              </a:ln>
              <a:solidFill>
                <a:prstClr val="black"/>
              </a:solidFill>
              <a:effectLst/>
              <a:uLnTx/>
              <a:uFillTx/>
              <a:latin typeface="Calibri"/>
              <a:ea typeface="+mn-ea"/>
              <a:cs typeface="Calibri"/>
            </a:endParaRPr>
          </a:p>
        </p:txBody>
      </p:sp>
      <p:pic>
        <p:nvPicPr>
          <p:cNvPr id="69" name="object 3">
            <a:extLst>
              <a:ext uri="{FF2B5EF4-FFF2-40B4-BE49-F238E27FC236}">
                <a16:creationId xmlns:a16="http://schemas.microsoft.com/office/drawing/2014/main" id="{539AE7C1-DA63-4703-4433-9595092CAC0A}"/>
              </a:ext>
            </a:extLst>
          </p:cNvPr>
          <p:cNvPicPr>
            <a:picLocks noGrp="1" noRot="1" noMove="1" noResize="1" noEditPoints="1" noAdjustHandles="1" noChangeArrowheads="1" noChangeShapeType="1" noCrop="1"/>
          </p:cNvPicPr>
          <p:nvPr/>
        </p:nvPicPr>
        <p:blipFill>
          <a:blip r:embed="rId12" cstate="print"/>
          <a:stretch>
            <a:fillRect/>
          </a:stretch>
        </p:blipFill>
        <p:spPr>
          <a:xfrm>
            <a:off x="6769973" y="6276682"/>
            <a:ext cx="339350" cy="405245"/>
          </a:xfrm>
          <a:prstGeom prst="rect">
            <a:avLst/>
          </a:prstGeom>
        </p:spPr>
      </p:pic>
      <p:pic>
        <p:nvPicPr>
          <p:cNvPr id="71" name="object 5">
            <a:extLst>
              <a:ext uri="{FF2B5EF4-FFF2-40B4-BE49-F238E27FC236}">
                <a16:creationId xmlns:a16="http://schemas.microsoft.com/office/drawing/2014/main" id="{DBE7FE0F-1F2F-265C-F3BE-E111803F948E}"/>
              </a:ext>
            </a:extLst>
          </p:cNvPr>
          <p:cNvPicPr>
            <a:picLocks noGrp="1" noRot="1" noMove="1" noResize="1" noEditPoints="1" noAdjustHandles="1" noChangeArrowheads="1" noChangeShapeType="1" noCrop="1"/>
          </p:cNvPicPr>
          <p:nvPr/>
        </p:nvPicPr>
        <p:blipFill>
          <a:blip r:embed="rId13" cstate="print"/>
          <a:stretch>
            <a:fillRect/>
          </a:stretch>
        </p:blipFill>
        <p:spPr>
          <a:xfrm>
            <a:off x="8713024" y="6327764"/>
            <a:ext cx="506868" cy="354162"/>
          </a:xfrm>
          <a:prstGeom prst="rect">
            <a:avLst/>
          </a:prstGeom>
        </p:spPr>
      </p:pic>
      <p:pic>
        <p:nvPicPr>
          <p:cNvPr id="72" name="object 6">
            <a:extLst>
              <a:ext uri="{FF2B5EF4-FFF2-40B4-BE49-F238E27FC236}">
                <a16:creationId xmlns:a16="http://schemas.microsoft.com/office/drawing/2014/main" id="{22FC2D9D-71E6-5BCE-4058-6F94405C8F3E}"/>
              </a:ext>
            </a:extLst>
          </p:cNvPr>
          <p:cNvPicPr>
            <a:picLocks noGrp="1" noRot="1" noMove="1" noResize="1" noEditPoints="1" noAdjustHandles="1" noChangeArrowheads="1" noChangeShapeType="1" noCrop="1"/>
          </p:cNvPicPr>
          <p:nvPr/>
        </p:nvPicPr>
        <p:blipFill>
          <a:blip r:embed="rId14" cstate="print"/>
          <a:stretch>
            <a:fillRect/>
          </a:stretch>
        </p:blipFill>
        <p:spPr>
          <a:xfrm>
            <a:off x="5063272" y="6432545"/>
            <a:ext cx="623455" cy="249382"/>
          </a:xfrm>
          <a:prstGeom prst="rect">
            <a:avLst/>
          </a:prstGeom>
        </p:spPr>
      </p:pic>
      <p:grpSp>
        <p:nvGrpSpPr>
          <p:cNvPr id="73" name="object 7">
            <a:extLst>
              <a:ext uri="{FF2B5EF4-FFF2-40B4-BE49-F238E27FC236}">
                <a16:creationId xmlns:a16="http://schemas.microsoft.com/office/drawing/2014/main" id="{8A297DE4-702E-5FDF-D3D1-F1BEE1D1BC2A}"/>
              </a:ext>
            </a:extLst>
          </p:cNvPr>
          <p:cNvGrpSpPr>
            <a:grpSpLocks noGrp="1" noUngrp="1" noRot="1" noMove="1" noResize="1"/>
          </p:cNvGrpSpPr>
          <p:nvPr/>
        </p:nvGrpSpPr>
        <p:grpSpPr>
          <a:xfrm>
            <a:off x="5829407" y="6430380"/>
            <a:ext cx="781483" cy="251547"/>
            <a:chOff x="1418767" y="9352648"/>
            <a:chExt cx="1146175" cy="368935"/>
          </a:xfrm>
        </p:grpSpPr>
        <p:pic>
          <p:nvPicPr>
            <p:cNvPr id="74" name="object 8">
              <a:extLst>
                <a:ext uri="{FF2B5EF4-FFF2-40B4-BE49-F238E27FC236}">
                  <a16:creationId xmlns:a16="http://schemas.microsoft.com/office/drawing/2014/main" id="{EB81CB33-2BA8-E02A-5BDB-352ABC27BE14}"/>
                </a:ext>
              </a:extLst>
            </p:cNvPr>
            <p:cNvPicPr>
              <a:picLocks noGrp="1" noRot="1" noMove="1" noResize="1" noEditPoints="1" noAdjustHandles="1" noChangeArrowheads="1" noChangeShapeType="1" noCrop="1"/>
            </p:cNvPicPr>
            <p:nvPr/>
          </p:nvPicPr>
          <p:blipFill>
            <a:blip r:embed="rId15" cstate="print"/>
            <a:stretch>
              <a:fillRect/>
            </a:stretch>
          </p:blipFill>
          <p:spPr>
            <a:xfrm>
              <a:off x="1444671" y="9378418"/>
              <a:ext cx="1094361" cy="314372"/>
            </a:xfrm>
            <a:prstGeom prst="rect">
              <a:avLst/>
            </a:prstGeom>
          </p:spPr>
        </p:pic>
        <p:sp>
          <p:nvSpPr>
            <p:cNvPr id="75" name="object 9">
              <a:extLst>
                <a:ext uri="{FF2B5EF4-FFF2-40B4-BE49-F238E27FC236}">
                  <a16:creationId xmlns:a16="http://schemas.microsoft.com/office/drawing/2014/main" id="{2B1A7517-A8C6-F822-1AE0-56C093B57B8E}"/>
                </a:ext>
              </a:extLst>
            </p:cNvPr>
            <p:cNvSpPr>
              <a:spLocks noGrp="1" noRot="1" noMove="1" noResize="1" noEditPoints="1" noAdjustHandles="1" noChangeArrowheads="1" noChangeShapeType="1"/>
            </p:cNvSpPr>
            <p:nvPr/>
          </p:nvSpPr>
          <p:spPr>
            <a:xfrm>
              <a:off x="1420355" y="9354236"/>
              <a:ext cx="1143000" cy="365760"/>
            </a:xfrm>
            <a:custGeom>
              <a:avLst/>
              <a:gdLst/>
              <a:ahLst/>
              <a:cxnLst/>
              <a:rect l="l" t="t" r="r" b="b"/>
              <a:pathLst>
                <a:path w="1143000" h="365759">
                  <a:moveTo>
                    <a:pt x="0" y="365760"/>
                  </a:moveTo>
                  <a:lnTo>
                    <a:pt x="1143000" y="365760"/>
                  </a:lnTo>
                  <a:lnTo>
                    <a:pt x="1143000" y="0"/>
                  </a:lnTo>
                  <a:lnTo>
                    <a:pt x="0" y="0"/>
                  </a:lnTo>
                  <a:lnTo>
                    <a:pt x="0" y="365760"/>
                  </a:lnTo>
                  <a:close/>
                </a:path>
              </a:pathLst>
            </a:custGeom>
            <a:ln w="3175">
              <a:solidFill>
                <a:srgbClr val="231F20"/>
              </a:solidFill>
            </a:ln>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76" name="object 10">
            <a:extLst>
              <a:ext uri="{FF2B5EF4-FFF2-40B4-BE49-F238E27FC236}">
                <a16:creationId xmlns:a16="http://schemas.microsoft.com/office/drawing/2014/main" id="{BDB115BC-743D-302C-98D5-398990F6E750}"/>
              </a:ext>
            </a:extLst>
          </p:cNvPr>
          <p:cNvGrpSpPr>
            <a:grpSpLocks noGrp="1" noUngrp="1" noRot="1" noMove="1" noResize="1"/>
          </p:cNvGrpSpPr>
          <p:nvPr/>
        </p:nvGrpSpPr>
        <p:grpSpPr>
          <a:xfrm>
            <a:off x="10771935" y="6214336"/>
            <a:ext cx="260206" cy="467591"/>
            <a:chOff x="8066227" y="9035783"/>
            <a:chExt cx="381635" cy="685800"/>
          </a:xfrm>
        </p:grpSpPr>
        <p:pic>
          <p:nvPicPr>
            <p:cNvPr id="77" name="object 11">
              <a:extLst>
                <a:ext uri="{FF2B5EF4-FFF2-40B4-BE49-F238E27FC236}">
                  <a16:creationId xmlns:a16="http://schemas.microsoft.com/office/drawing/2014/main" id="{0C55186B-C3DF-DFF8-B82D-5CBF323EC5E6}"/>
                </a:ext>
              </a:extLst>
            </p:cNvPr>
            <p:cNvPicPr>
              <a:picLocks noGrp="1" noRot="1" noMove="1" noResize="1" noEditPoints="1" noAdjustHandles="1" noChangeArrowheads="1" noChangeShapeType="1" noCrop="1"/>
            </p:cNvPicPr>
            <p:nvPr/>
          </p:nvPicPr>
          <p:blipFill>
            <a:blip r:embed="rId16" cstate="print"/>
            <a:stretch>
              <a:fillRect/>
            </a:stretch>
          </p:blipFill>
          <p:spPr>
            <a:xfrm>
              <a:off x="8079146" y="9037763"/>
              <a:ext cx="360173" cy="677308"/>
            </a:xfrm>
            <a:prstGeom prst="rect">
              <a:avLst/>
            </a:prstGeom>
          </p:spPr>
        </p:pic>
        <p:sp>
          <p:nvSpPr>
            <p:cNvPr id="78" name="object 12">
              <a:extLst>
                <a:ext uri="{FF2B5EF4-FFF2-40B4-BE49-F238E27FC236}">
                  <a16:creationId xmlns:a16="http://schemas.microsoft.com/office/drawing/2014/main" id="{5CD44610-47D3-66AD-43D8-49ACA555D057}"/>
                </a:ext>
              </a:extLst>
            </p:cNvPr>
            <p:cNvSpPr>
              <a:spLocks noGrp="1" noRot="1" noMove="1" noResize="1" noEditPoints="1" noAdjustHandles="1" noChangeArrowheads="1" noChangeShapeType="1"/>
            </p:cNvSpPr>
            <p:nvPr/>
          </p:nvSpPr>
          <p:spPr>
            <a:xfrm>
              <a:off x="8067814" y="9037370"/>
              <a:ext cx="378460" cy="682625"/>
            </a:xfrm>
            <a:custGeom>
              <a:avLst/>
              <a:gdLst/>
              <a:ahLst/>
              <a:cxnLst/>
              <a:rect l="l" t="t" r="r" b="b"/>
              <a:pathLst>
                <a:path w="378459" h="682625">
                  <a:moveTo>
                    <a:pt x="0" y="682624"/>
                  </a:moveTo>
                  <a:lnTo>
                    <a:pt x="378294" y="682624"/>
                  </a:lnTo>
                  <a:lnTo>
                    <a:pt x="378294" y="0"/>
                  </a:lnTo>
                  <a:lnTo>
                    <a:pt x="0" y="0"/>
                  </a:lnTo>
                  <a:lnTo>
                    <a:pt x="0" y="682624"/>
                  </a:lnTo>
                  <a:close/>
                </a:path>
              </a:pathLst>
            </a:custGeom>
            <a:ln w="3175">
              <a:solidFill>
                <a:srgbClr val="231F20"/>
              </a:solidFill>
            </a:ln>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79" name="object 13">
            <a:extLst>
              <a:ext uri="{FF2B5EF4-FFF2-40B4-BE49-F238E27FC236}">
                <a16:creationId xmlns:a16="http://schemas.microsoft.com/office/drawing/2014/main" id="{1CE457A0-7280-ED03-3048-6E671F39D941}"/>
              </a:ext>
            </a:extLst>
          </p:cNvPr>
          <p:cNvGrpSpPr>
            <a:grpSpLocks noGrp="1" noUngrp="1" noRot="1" noMove="1" noResize="1"/>
          </p:cNvGrpSpPr>
          <p:nvPr/>
        </p:nvGrpSpPr>
        <p:grpSpPr>
          <a:xfrm>
            <a:off x="7294016" y="6558535"/>
            <a:ext cx="290512" cy="123392"/>
            <a:chOff x="3374349" y="9536405"/>
            <a:chExt cx="426084" cy="180975"/>
          </a:xfrm>
        </p:grpSpPr>
        <p:pic>
          <p:nvPicPr>
            <p:cNvPr id="80" name="object 14">
              <a:extLst>
                <a:ext uri="{FF2B5EF4-FFF2-40B4-BE49-F238E27FC236}">
                  <a16:creationId xmlns:a16="http://schemas.microsoft.com/office/drawing/2014/main" id="{75790863-5DC4-1A7F-7FDE-7A9FB24BE2BC}"/>
                </a:ext>
              </a:extLst>
            </p:cNvPr>
            <p:cNvPicPr>
              <a:picLocks noGrp="1" noRot="1" noMove="1" noResize="1" noEditPoints="1" noAdjustHandles="1" noChangeArrowheads="1" noChangeShapeType="1" noCrop="1"/>
            </p:cNvPicPr>
            <p:nvPr/>
          </p:nvPicPr>
          <p:blipFill>
            <a:blip r:embed="rId17" cstate="print"/>
            <a:stretch>
              <a:fillRect/>
            </a:stretch>
          </p:blipFill>
          <p:spPr>
            <a:xfrm>
              <a:off x="3668186" y="9536405"/>
              <a:ext cx="131889" cy="180416"/>
            </a:xfrm>
            <a:prstGeom prst="rect">
              <a:avLst/>
            </a:prstGeom>
          </p:spPr>
        </p:pic>
        <p:sp>
          <p:nvSpPr>
            <p:cNvPr id="81" name="object 15">
              <a:extLst>
                <a:ext uri="{FF2B5EF4-FFF2-40B4-BE49-F238E27FC236}">
                  <a16:creationId xmlns:a16="http://schemas.microsoft.com/office/drawing/2014/main" id="{5CADFA3E-1DCB-06F7-6037-24D0B841E122}"/>
                </a:ext>
              </a:extLst>
            </p:cNvPr>
            <p:cNvSpPr>
              <a:spLocks noGrp="1" noRot="1" noMove="1" noResize="1" noEditPoints="1" noAdjustHandles="1" noChangeArrowheads="1" noChangeShapeType="1"/>
            </p:cNvSpPr>
            <p:nvPr/>
          </p:nvSpPr>
          <p:spPr>
            <a:xfrm>
              <a:off x="3374349" y="9536405"/>
              <a:ext cx="303530" cy="180975"/>
            </a:xfrm>
            <a:custGeom>
              <a:avLst/>
              <a:gdLst/>
              <a:ahLst/>
              <a:cxnLst/>
              <a:rect l="l" t="t" r="r" b="b"/>
              <a:pathLst>
                <a:path w="303529" h="180975">
                  <a:moveTo>
                    <a:pt x="221500" y="0"/>
                  </a:moveTo>
                  <a:lnTo>
                    <a:pt x="200876" y="2763"/>
                  </a:lnTo>
                  <a:lnTo>
                    <a:pt x="183767" y="9602"/>
                  </a:lnTo>
                  <a:lnTo>
                    <a:pt x="170342" y="18339"/>
                  </a:lnTo>
                  <a:lnTo>
                    <a:pt x="160769" y="26797"/>
                  </a:lnTo>
                  <a:lnTo>
                    <a:pt x="148560" y="15200"/>
                  </a:lnTo>
                  <a:lnTo>
                    <a:pt x="135237" y="6811"/>
                  </a:lnTo>
                  <a:lnTo>
                    <a:pt x="120241" y="1717"/>
                  </a:lnTo>
                  <a:lnTo>
                    <a:pt x="103009" y="0"/>
                  </a:lnTo>
                  <a:lnTo>
                    <a:pt x="83323" y="2646"/>
                  </a:lnTo>
                  <a:lnTo>
                    <a:pt x="66763" y="9339"/>
                  </a:lnTo>
                  <a:lnTo>
                    <a:pt x="53442" y="18211"/>
                  </a:lnTo>
                  <a:lnTo>
                    <a:pt x="43472" y="27393"/>
                  </a:lnTo>
                  <a:lnTo>
                    <a:pt x="34836" y="6553"/>
                  </a:lnTo>
                  <a:lnTo>
                    <a:pt x="31559" y="4470"/>
                  </a:lnTo>
                  <a:lnTo>
                    <a:pt x="3568" y="4470"/>
                  </a:lnTo>
                  <a:lnTo>
                    <a:pt x="0" y="8039"/>
                  </a:lnTo>
                  <a:lnTo>
                    <a:pt x="0" y="12801"/>
                  </a:lnTo>
                  <a:lnTo>
                    <a:pt x="0" y="176834"/>
                  </a:lnTo>
                  <a:lnTo>
                    <a:pt x="3568" y="180708"/>
                  </a:lnTo>
                  <a:lnTo>
                    <a:pt x="59245" y="180708"/>
                  </a:lnTo>
                  <a:lnTo>
                    <a:pt x="63119" y="176834"/>
                  </a:lnTo>
                  <a:lnTo>
                    <a:pt x="63119" y="87820"/>
                  </a:lnTo>
                  <a:lnTo>
                    <a:pt x="65486" y="75320"/>
                  </a:lnTo>
                  <a:lnTo>
                    <a:pt x="72013" y="65528"/>
                  </a:lnTo>
                  <a:lnTo>
                    <a:pt x="81833" y="59141"/>
                  </a:lnTo>
                  <a:lnTo>
                    <a:pt x="94081" y="56857"/>
                  </a:lnTo>
                  <a:lnTo>
                    <a:pt x="106696" y="59551"/>
                  </a:lnTo>
                  <a:lnTo>
                    <a:pt x="115292" y="66794"/>
                  </a:lnTo>
                  <a:lnTo>
                    <a:pt x="120204" y="77330"/>
                  </a:lnTo>
                  <a:lnTo>
                    <a:pt x="121767" y="89903"/>
                  </a:lnTo>
                  <a:lnTo>
                    <a:pt x="121767" y="176834"/>
                  </a:lnTo>
                  <a:lnTo>
                    <a:pt x="125336" y="180708"/>
                  </a:lnTo>
                  <a:lnTo>
                    <a:pt x="177139" y="180708"/>
                  </a:lnTo>
                  <a:lnTo>
                    <a:pt x="180708" y="176834"/>
                  </a:lnTo>
                  <a:lnTo>
                    <a:pt x="180708" y="86931"/>
                  </a:lnTo>
                  <a:lnTo>
                    <a:pt x="183136" y="74945"/>
                  </a:lnTo>
                  <a:lnTo>
                    <a:pt x="189641" y="65417"/>
                  </a:lnTo>
                  <a:lnTo>
                    <a:pt x="199048" y="59128"/>
                  </a:lnTo>
                  <a:lnTo>
                    <a:pt x="210185" y="56857"/>
                  </a:lnTo>
                  <a:lnTo>
                    <a:pt x="223331" y="59551"/>
                  </a:lnTo>
                  <a:lnTo>
                    <a:pt x="232514" y="66794"/>
                  </a:lnTo>
                  <a:lnTo>
                    <a:pt x="237902" y="77330"/>
                  </a:lnTo>
                  <a:lnTo>
                    <a:pt x="239661" y="89903"/>
                  </a:lnTo>
                  <a:lnTo>
                    <a:pt x="239661" y="176834"/>
                  </a:lnTo>
                  <a:lnTo>
                    <a:pt x="243230" y="180708"/>
                  </a:lnTo>
                  <a:lnTo>
                    <a:pt x="299504" y="180708"/>
                  </a:lnTo>
                  <a:lnTo>
                    <a:pt x="303072" y="176834"/>
                  </a:lnTo>
                  <a:lnTo>
                    <a:pt x="303072" y="92583"/>
                  </a:lnTo>
                  <a:lnTo>
                    <a:pt x="298029" y="56894"/>
                  </a:lnTo>
                  <a:lnTo>
                    <a:pt x="282827" y="27427"/>
                  </a:lnTo>
                  <a:lnTo>
                    <a:pt x="257354" y="7391"/>
                  </a:lnTo>
                  <a:lnTo>
                    <a:pt x="221500" y="0"/>
                  </a:lnTo>
                  <a:close/>
                </a:path>
              </a:pathLst>
            </a:custGeom>
            <a:solidFill>
              <a:srgbClr val="00365F"/>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grpSp>
      <p:pic>
        <p:nvPicPr>
          <p:cNvPr id="82" name="object 16">
            <a:extLst>
              <a:ext uri="{FF2B5EF4-FFF2-40B4-BE49-F238E27FC236}">
                <a16:creationId xmlns:a16="http://schemas.microsoft.com/office/drawing/2014/main" id="{056A6EDF-794C-129B-8180-923485C423BD}"/>
              </a:ext>
            </a:extLst>
          </p:cNvPr>
          <p:cNvPicPr>
            <a:picLocks noGrp="1" noRot="1" noMove="1" noResize="1" noEditPoints="1" noAdjustHandles="1" noChangeArrowheads="1" noChangeShapeType="1" noCrop="1"/>
          </p:cNvPicPr>
          <p:nvPr/>
        </p:nvPicPr>
        <p:blipFill>
          <a:blip r:embed="rId18" cstate="print"/>
          <a:stretch>
            <a:fillRect/>
          </a:stretch>
        </p:blipFill>
        <p:spPr>
          <a:xfrm>
            <a:off x="7633817" y="6557294"/>
            <a:ext cx="878110" cy="124632"/>
          </a:xfrm>
          <a:prstGeom prst="rect">
            <a:avLst/>
          </a:prstGeom>
        </p:spPr>
      </p:pic>
      <p:pic>
        <p:nvPicPr>
          <p:cNvPr id="83" name="object 17">
            <a:extLst>
              <a:ext uri="{FF2B5EF4-FFF2-40B4-BE49-F238E27FC236}">
                <a16:creationId xmlns:a16="http://schemas.microsoft.com/office/drawing/2014/main" id="{B91490C1-22FA-15B2-E52A-F60DE512F597}"/>
              </a:ext>
            </a:extLst>
          </p:cNvPr>
          <p:cNvPicPr>
            <a:picLocks noGrp="1" noRot="1" noMove="1" noResize="1" noEditPoints="1" noAdjustHandles="1" noChangeArrowheads="1" noChangeShapeType="1" noCrop="1"/>
          </p:cNvPicPr>
          <p:nvPr/>
        </p:nvPicPr>
        <p:blipFill>
          <a:blip r:embed="rId19" cstate="print"/>
          <a:stretch>
            <a:fillRect/>
          </a:stretch>
        </p:blipFill>
        <p:spPr>
          <a:xfrm>
            <a:off x="10108293" y="6238244"/>
            <a:ext cx="495794" cy="443682"/>
          </a:xfrm>
          <a:prstGeom prst="rect">
            <a:avLst/>
          </a:prstGeom>
        </p:spPr>
      </p:pic>
      <p:sp>
        <p:nvSpPr>
          <p:cNvPr id="84" name="object 18">
            <a:extLst>
              <a:ext uri="{FF2B5EF4-FFF2-40B4-BE49-F238E27FC236}">
                <a16:creationId xmlns:a16="http://schemas.microsoft.com/office/drawing/2014/main" id="{801D0F57-9774-A420-708E-9754A5D2E878}"/>
              </a:ext>
            </a:extLst>
          </p:cNvPr>
          <p:cNvSpPr>
            <a:spLocks noGrp="1" noRot="1" noMove="1" noResize="1" noEditPoints="1" noAdjustHandles="1" noChangeArrowheads="1" noChangeShapeType="1"/>
          </p:cNvSpPr>
          <p:nvPr/>
        </p:nvSpPr>
        <p:spPr>
          <a:xfrm flipV="1">
            <a:off x="4953902" y="6170291"/>
            <a:ext cx="6117215" cy="31172"/>
          </a:xfrm>
          <a:custGeom>
            <a:avLst/>
            <a:gdLst/>
            <a:ahLst/>
            <a:cxnLst/>
            <a:rect l="l" t="t" r="r" b="b"/>
            <a:pathLst>
              <a:path w="8089265" h="27940">
                <a:moveTo>
                  <a:pt x="8089226" y="0"/>
                </a:moveTo>
                <a:lnTo>
                  <a:pt x="0" y="0"/>
                </a:lnTo>
                <a:lnTo>
                  <a:pt x="0" y="27431"/>
                </a:lnTo>
                <a:lnTo>
                  <a:pt x="8089226" y="27431"/>
                </a:lnTo>
                <a:lnTo>
                  <a:pt x="8089226" y="0"/>
                </a:lnTo>
                <a:close/>
              </a:path>
            </a:pathLst>
          </a:custGeom>
          <a:solidFill>
            <a:srgbClr val="8DC640"/>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2" name="object 120">
            <a:extLst>
              <a:ext uri="{FF2B5EF4-FFF2-40B4-BE49-F238E27FC236}">
                <a16:creationId xmlns:a16="http://schemas.microsoft.com/office/drawing/2014/main" id="{6D49D4CD-35E2-1B9B-3CDC-F6E2AF618995}"/>
              </a:ext>
            </a:extLst>
          </p:cNvPr>
          <p:cNvSpPr txBox="1"/>
          <p:nvPr/>
        </p:nvSpPr>
        <p:spPr>
          <a:xfrm>
            <a:off x="1107171" y="4253888"/>
            <a:ext cx="3722273" cy="1235030"/>
          </a:xfrm>
          <a:prstGeom prst="rect">
            <a:avLst/>
          </a:prstGeom>
          <a:solidFill>
            <a:schemeClr val="accent2"/>
          </a:solidFill>
        </p:spPr>
        <p:txBody>
          <a:bodyPr vert="horz" wrap="square" lIns="0" tIns="40264" rIns="0" bIns="43642" rtlCol="0" anchor="t">
            <a:no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0527">
              <a:lnSpc>
                <a:spcPct val="150000"/>
              </a:lnSpc>
              <a:spcBef>
                <a:spcPts val="316"/>
              </a:spcBef>
              <a:defRPr/>
            </a:pPr>
            <a:r>
              <a:rPr lang="en-US" sz="955" b="1" spc="75">
                <a:solidFill>
                  <a:srgbClr val="11567C"/>
                </a:solidFill>
                <a:latin typeface="Calibri"/>
                <a:cs typeface="Calibri"/>
              </a:rPr>
              <a:t>TSP MEASURES</a:t>
            </a:r>
            <a:endParaRPr kumimoji="0" lang="en-US" sz="955" b="0" i="0" u="none" strike="noStrike" kern="1200" cap="none" spc="0" normalizeH="0" baseline="0" noProof="0">
              <a:ln>
                <a:noFill/>
              </a:ln>
              <a:solidFill>
                <a:srgbClr val="11567C"/>
              </a:solidFill>
              <a:effectLst/>
              <a:uLnTx/>
              <a:uFillTx/>
              <a:latin typeface="Calibri"/>
              <a:ea typeface="+mn-ea"/>
              <a:cs typeface="Calibri"/>
            </a:endParaRPr>
          </a:p>
          <a:p>
            <a:pPr marL="236387" marR="439870" lvl="0" indent="-155859" algn="l" defTabSz="311719" rtl="0" eaLnBrk="1" fontAlgn="auto" latinLnBrk="0" hangingPunct="1">
              <a:lnSpc>
                <a:spcPct val="100000"/>
              </a:lnSpc>
              <a:spcBef>
                <a:spcPts val="293"/>
              </a:spcBef>
              <a:spcAft>
                <a:spcPts val="0"/>
              </a:spcAft>
              <a:buClrTx/>
              <a:buSzPct val="120000"/>
              <a:buFontTx/>
              <a:buChar char="•"/>
              <a:tabLst>
                <a:tab pos="236387" algn="l"/>
                <a:tab pos="236820" algn="l"/>
              </a:tabLst>
              <a:defRPr/>
            </a:pPr>
            <a:r>
              <a:rPr kumimoji="0" lang="en-US" sz="886" b="1" i="0" u="none" strike="noStrike" kern="1200" cap="none" spc="48" normalizeH="0" baseline="0" noProof="0">
                <a:ln>
                  <a:noFill/>
                </a:ln>
                <a:solidFill>
                  <a:srgbClr val="11567C"/>
                </a:solidFill>
                <a:effectLst/>
                <a:uLnTx/>
                <a:uFillTx/>
                <a:latin typeface="Calibri"/>
                <a:ea typeface="+mn-ea"/>
                <a:cs typeface="Calibri"/>
              </a:rPr>
              <a:t>Dike alteration (including but not limited to removal, lowering, degrading, raising, extending, or notching)​</a:t>
            </a:r>
            <a:endParaRPr lang="en-US" sz="886" b="1" i="0" u="none" strike="noStrike" kern="1200" cap="none" spc="48" normalizeH="0" baseline="0" noProof="0">
              <a:ln>
                <a:noFill/>
              </a:ln>
              <a:solidFill>
                <a:srgbClr val="11567C"/>
              </a:solidFill>
              <a:effectLst/>
              <a:uLnTx/>
              <a:uFillTx/>
              <a:latin typeface="Calibri"/>
              <a:ea typeface="Calibri"/>
              <a:cs typeface="Calibri"/>
            </a:endParaRPr>
          </a:p>
          <a:p>
            <a:pPr marL="236387" marR="439870" lvl="0" indent="-155859" algn="l" defTabSz="311719" rtl="0" eaLnBrk="1" fontAlgn="auto" latinLnBrk="0" hangingPunct="1">
              <a:lnSpc>
                <a:spcPct val="100000"/>
              </a:lnSpc>
              <a:spcBef>
                <a:spcPts val="293"/>
              </a:spcBef>
              <a:spcAft>
                <a:spcPts val="0"/>
              </a:spcAft>
              <a:buClrTx/>
              <a:buSzPct val="120000"/>
              <a:buFontTx/>
              <a:buChar char="•"/>
              <a:tabLst>
                <a:tab pos="236387" algn="l"/>
                <a:tab pos="236820" algn="l"/>
              </a:tabLst>
              <a:defRPr/>
            </a:pPr>
            <a:r>
              <a:rPr kumimoji="0" lang="en-US" sz="886" b="1" i="0" u="none" strike="noStrike" kern="1200" cap="none" spc="48" normalizeH="0" baseline="0" noProof="0">
                <a:ln>
                  <a:noFill/>
                </a:ln>
                <a:solidFill>
                  <a:srgbClr val="11567C"/>
                </a:solidFill>
                <a:effectLst/>
                <a:uLnTx/>
                <a:uFillTx/>
                <a:latin typeface="Calibri"/>
                <a:ea typeface="+mn-ea"/>
                <a:cs typeface="Calibri"/>
              </a:rPr>
              <a:t>Rock-gravel substrate enhancement​</a:t>
            </a:r>
            <a:endParaRPr lang="en-US" sz="886" b="1" i="0" u="none" strike="noStrike" kern="1200" cap="none" spc="48" normalizeH="0" baseline="0" noProof="0">
              <a:ln>
                <a:noFill/>
              </a:ln>
              <a:solidFill>
                <a:srgbClr val="11567C"/>
              </a:solidFill>
              <a:effectLst/>
              <a:uLnTx/>
              <a:uFillTx/>
              <a:latin typeface="Calibri"/>
              <a:ea typeface="Calibri"/>
              <a:cs typeface="Calibri"/>
            </a:endParaRPr>
          </a:p>
          <a:p>
            <a:pPr marL="236387" marR="439870" indent="-155859">
              <a:spcBef>
                <a:spcPts val="293"/>
              </a:spcBef>
              <a:buSzPct val="120000"/>
              <a:buFontTx/>
              <a:buChar char="•"/>
              <a:tabLst>
                <a:tab pos="236387" algn="l"/>
                <a:tab pos="236820" algn="l"/>
              </a:tabLst>
              <a:defRPr/>
            </a:pPr>
            <a:r>
              <a:rPr lang="en-US" sz="886" b="1" spc="48">
                <a:solidFill>
                  <a:srgbClr val="11567C"/>
                </a:solidFill>
                <a:latin typeface="Calibri"/>
                <a:ea typeface="Calibri"/>
                <a:cs typeface="Calibri"/>
              </a:rPr>
              <a:t>Dredging to reconnect side channel</a:t>
            </a:r>
            <a:endParaRPr lang="en-US" sz="886" b="1" i="0" u="none" strike="noStrike" kern="1200" cap="none" spc="48" normalizeH="0" baseline="0" noProof="0">
              <a:ln>
                <a:noFill/>
              </a:ln>
              <a:solidFill>
                <a:srgbClr val="11567C"/>
              </a:solidFill>
              <a:effectLst/>
              <a:uLnTx/>
              <a:uFillTx/>
              <a:latin typeface="Calibri"/>
              <a:ea typeface="Calibri"/>
              <a:cs typeface="Calibri"/>
            </a:endParaRPr>
          </a:p>
          <a:p>
            <a:pPr marL="236387" marR="439870" indent="-155859">
              <a:spcBef>
                <a:spcPts val="293"/>
              </a:spcBef>
              <a:buSzPct val="120000"/>
              <a:buFontTx/>
              <a:buChar char="•"/>
              <a:tabLst>
                <a:tab pos="236387" algn="l"/>
                <a:tab pos="236820" algn="l"/>
              </a:tabLst>
              <a:defRPr/>
            </a:pPr>
            <a:r>
              <a:rPr lang="en-US" sz="886" b="1" spc="48">
                <a:solidFill>
                  <a:srgbClr val="11567C"/>
                </a:solidFill>
                <a:latin typeface="Calibri"/>
                <a:ea typeface="Calibri"/>
                <a:cs typeface="Calibri"/>
              </a:rPr>
              <a:t>Side channel enhancement dike</a:t>
            </a:r>
            <a:endParaRPr lang="en-US" sz="886" b="1" i="0" u="none" strike="noStrike" kern="1200" cap="none" spc="48" normalizeH="0" baseline="0" noProof="0">
              <a:ln>
                <a:noFill/>
              </a:ln>
              <a:solidFill>
                <a:srgbClr val="11567C"/>
              </a:solidFill>
              <a:effectLst/>
              <a:uLnTx/>
              <a:uFillTx/>
              <a:latin typeface="Calibri"/>
              <a:ea typeface="Calibri"/>
              <a:cs typeface="Calibri"/>
            </a:endParaRPr>
          </a:p>
          <a:p>
            <a:pPr marL="236387" marR="439870" lvl="0" indent="-155859" algn="l" defTabSz="311719" rtl="0" eaLnBrk="1" fontAlgn="auto" latinLnBrk="0" hangingPunct="1">
              <a:lnSpc>
                <a:spcPct val="100000"/>
              </a:lnSpc>
              <a:spcBef>
                <a:spcPts val="293"/>
              </a:spcBef>
              <a:spcAft>
                <a:spcPts val="0"/>
              </a:spcAft>
              <a:buClrTx/>
              <a:buSzPct val="120000"/>
              <a:buChar char="•"/>
              <a:tabLst>
                <a:tab pos="236387" algn="l"/>
                <a:tab pos="236820" algn="l"/>
              </a:tabLst>
              <a:defRPr/>
            </a:pPr>
            <a:endParaRPr lang="en-US" sz="886" b="1" i="0" u="none" strike="noStrike" kern="1200" cap="none" spc="48" normalizeH="0" baseline="0" noProof="0">
              <a:ln>
                <a:noFill/>
              </a:ln>
              <a:solidFill>
                <a:srgbClr val="11567C"/>
              </a:solidFill>
              <a:effectLst/>
              <a:uLnTx/>
              <a:uFillTx/>
              <a:latin typeface="Calibri"/>
              <a:ea typeface="Calibri"/>
              <a:cs typeface="Calibri"/>
            </a:endParaRPr>
          </a:p>
          <a:p>
            <a:pPr marL="236387" marR="439870" indent="-155859">
              <a:spcBef>
                <a:spcPts val="293"/>
              </a:spcBef>
              <a:buSzPct val="120000"/>
              <a:buChar char="•"/>
              <a:tabLst>
                <a:tab pos="236387" algn="l"/>
                <a:tab pos="236820" algn="l"/>
              </a:tabLst>
              <a:defRPr/>
            </a:pPr>
            <a:endParaRPr lang="en-US" sz="886" b="1" spc="48">
              <a:solidFill>
                <a:srgbClr val="11567C"/>
              </a:solidFill>
              <a:latin typeface="Calibri"/>
              <a:ea typeface="Calibri"/>
              <a:cs typeface="Calibri"/>
            </a:endParaRPr>
          </a:p>
          <a:p>
            <a:pPr marL="80527" marR="439870">
              <a:spcBef>
                <a:spcPts val="293"/>
              </a:spcBef>
              <a:buSzPct val="120000"/>
              <a:tabLst>
                <a:tab pos="236387" algn="l"/>
                <a:tab pos="236820" algn="l"/>
              </a:tabLst>
              <a:defRPr/>
            </a:pPr>
            <a:endParaRPr lang="en-US" sz="886" b="1" spc="48">
              <a:solidFill>
                <a:srgbClr val="11567C"/>
              </a:solidFill>
              <a:latin typeface="Calibri"/>
              <a:ea typeface="Calibri"/>
              <a:cs typeface="Calibri"/>
            </a:endParaRPr>
          </a:p>
        </p:txBody>
      </p:sp>
      <p:grpSp>
        <p:nvGrpSpPr>
          <p:cNvPr id="12" name="object 126">
            <a:extLst>
              <a:ext uri="{FF2B5EF4-FFF2-40B4-BE49-F238E27FC236}">
                <a16:creationId xmlns:a16="http://schemas.microsoft.com/office/drawing/2014/main" id="{3184AF5D-37D6-46B3-17D8-8E5A3430DC48}"/>
              </a:ext>
            </a:extLst>
          </p:cNvPr>
          <p:cNvGrpSpPr>
            <a:grpSpLocks noChangeAspect="1"/>
          </p:cNvGrpSpPr>
          <p:nvPr/>
        </p:nvGrpSpPr>
        <p:grpSpPr>
          <a:xfrm>
            <a:off x="2978146" y="3257894"/>
            <a:ext cx="576627" cy="617703"/>
            <a:chOff x="333075" y="6801017"/>
            <a:chExt cx="1408430" cy="1508760"/>
          </a:xfrm>
        </p:grpSpPr>
        <p:sp>
          <p:nvSpPr>
            <p:cNvPr id="13" name="object 127">
              <a:extLst>
                <a:ext uri="{FF2B5EF4-FFF2-40B4-BE49-F238E27FC236}">
                  <a16:creationId xmlns:a16="http://schemas.microsoft.com/office/drawing/2014/main" id="{99E41A65-9C93-4E21-337B-B447A0D0F982}"/>
                </a:ext>
              </a:extLst>
            </p:cNvPr>
            <p:cNvSpPr/>
            <p:nvPr/>
          </p:nvSpPr>
          <p:spPr>
            <a:xfrm>
              <a:off x="470319" y="6801027"/>
              <a:ext cx="744220" cy="1085850"/>
            </a:xfrm>
            <a:custGeom>
              <a:avLst/>
              <a:gdLst/>
              <a:ahLst/>
              <a:cxnLst/>
              <a:rect l="l" t="t" r="r" b="b"/>
              <a:pathLst>
                <a:path w="744219" h="1085850">
                  <a:moveTo>
                    <a:pt x="286461" y="677151"/>
                  </a:moveTo>
                  <a:lnTo>
                    <a:pt x="234251" y="559396"/>
                  </a:lnTo>
                  <a:lnTo>
                    <a:pt x="271106" y="555713"/>
                  </a:lnTo>
                  <a:lnTo>
                    <a:pt x="111353" y="282549"/>
                  </a:lnTo>
                  <a:lnTo>
                    <a:pt x="110642" y="286232"/>
                  </a:lnTo>
                  <a:lnTo>
                    <a:pt x="45453" y="503707"/>
                  </a:lnTo>
                  <a:lnTo>
                    <a:pt x="72326" y="501307"/>
                  </a:lnTo>
                  <a:lnTo>
                    <a:pt x="0" y="833793"/>
                  </a:lnTo>
                  <a:lnTo>
                    <a:pt x="46215" y="828598"/>
                  </a:lnTo>
                  <a:lnTo>
                    <a:pt x="11442" y="1085342"/>
                  </a:lnTo>
                  <a:lnTo>
                    <a:pt x="49250" y="1064475"/>
                  </a:lnTo>
                  <a:lnTo>
                    <a:pt x="86766" y="1045464"/>
                  </a:lnTo>
                  <a:lnTo>
                    <a:pt x="125260" y="1027557"/>
                  </a:lnTo>
                  <a:lnTo>
                    <a:pt x="166077" y="1010043"/>
                  </a:lnTo>
                  <a:lnTo>
                    <a:pt x="286461" y="677151"/>
                  </a:lnTo>
                  <a:close/>
                </a:path>
                <a:path w="744219" h="1085850">
                  <a:moveTo>
                    <a:pt x="743648" y="797407"/>
                  </a:moveTo>
                  <a:lnTo>
                    <a:pt x="685596" y="644232"/>
                  </a:lnTo>
                  <a:lnTo>
                    <a:pt x="729945" y="640740"/>
                  </a:lnTo>
                  <a:lnTo>
                    <a:pt x="627735" y="365963"/>
                  </a:lnTo>
                  <a:lnTo>
                    <a:pt x="662012" y="365963"/>
                  </a:lnTo>
                  <a:lnTo>
                    <a:pt x="521931" y="0"/>
                  </a:lnTo>
                  <a:lnTo>
                    <a:pt x="409003" y="261023"/>
                  </a:lnTo>
                  <a:lnTo>
                    <a:pt x="438937" y="261023"/>
                  </a:lnTo>
                  <a:lnTo>
                    <a:pt x="302933" y="657733"/>
                  </a:lnTo>
                  <a:lnTo>
                    <a:pt x="354507" y="658075"/>
                  </a:lnTo>
                  <a:lnTo>
                    <a:pt x="239280" y="980884"/>
                  </a:lnTo>
                  <a:lnTo>
                    <a:pt x="285521" y="963866"/>
                  </a:lnTo>
                  <a:lnTo>
                    <a:pt x="331774" y="947635"/>
                  </a:lnTo>
                  <a:lnTo>
                    <a:pt x="377799" y="932103"/>
                  </a:lnTo>
                  <a:lnTo>
                    <a:pt x="468058" y="902665"/>
                  </a:lnTo>
                  <a:lnTo>
                    <a:pt x="516191" y="887044"/>
                  </a:lnTo>
                  <a:lnTo>
                    <a:pt x="567512" y="869950"/>
                  </a:lnTo>
                  <a:lnTo>
                    <a:pt x="618972" y="851890"/>
                  </a:lnTo>
                  <a:lnTo>
                    <a:pt x="667524" y="833424"/>
                  </a:lnTo>
                  <a:lnTo>
                    <a:pt x="710107" y="815086"/>
                  </a:lnTo>
                  <a:lnTo>
                    <a:pt x="743648" y="797407"/>
                  </a:lnTo>
                  <a:close/>
                </a:path>
              </a:pathLst>
            </a:custGeom>
            <a:solidFill>
              <a:srgbClr val="C0DA71"/>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14" name="object 128">
              <a:extLst>
                <a:ext uri="{FF2B5EF4-FFF2-40B4-BE49-F238E27FC236}">
                  <a16:creationId xmlns:a16="http://schemas.microsoft.com/office/drawing/2014/main" id="{2698C2B5-159D-33BE-40C4-B8705454DF31}"/>
                </a:ext>
              </a:extLst>
            </p:cNvPr>
            <p:cNvSpPr/>
            <p:nvPr/>
          </p:nvSpPr>
          <p:spPr>
            <a:xfrm>
              <a:off x="333070" y="7505534"/>
              <a:ext cx="1408430" cy="804545"/>
            </a:xfrm>
            <a:custGeom>
              <a:avLst/>
              <a:gdLst/>
              <a:ahLst/>
              <a:cxnLst/>
              <a:rect l="l" t="t" r="r" b="b"/>
              <a:pathLst>
                <a:path w="1408430" h="804545">
                  <a:moveTo>
                    <a:pt x="1212253" y="153784"/>
                  </a:moveTo>
                  <a:lnTo>
                    <a:pt x="1201077" y="107594"/>
                  </a:lnTo>
                  <a:lnTo>
                    <a:pt x="1178052" y="76898"/>
                  </a:lnTo>
                  <a:lnTo>
                    <a:pt x="1140714" y="46202"/>
                  </a:lnTo>
                  <a:lnTo>
                    <a:pt x="1087475" y="15430"/>
                  </a:lnTo>
                  <a:lnTo>
                    <a:pt x="1054404" y="0"/>
                  </a:lnTo>
                  <a:lnTo>
                    <a:pt x="924801" y="0"/>
                  </a:lnTo>
                  <a:lnTo>
                    <a:pt x="942848" y="17805"/>
                  </a:lnTo>
                  <a:lnTo>
                    <a:pt x="956475" y="34709"/>
                  </a:lnTo>
                  <a:lnTo>
                    <a:pt x="965860" y="50774"/>
                  </a:lnTo>
                  <a:lnTo>
                    <a:pt x="971194" y="66065"/>
                  </a:lnTo>
                  <a:lnTo>
                    <a:pt x="972667" y="80645"/>
                  </a:lnTo>
                  <a:lnTo>
                    <a:pt x="970457" y="94576"/>
                  </a:lnTo>
                  <a:lnTo>
                    <a:pt x="943622" y="133032"/>
                  </a:lnTo>
                  <a:lnTo>
                    <a:pt x="910755" y="156502"/>
                  </a:lnTo>
                  <a:lnTo>
                    <a:pt x="867638" y="178790"/>
                  </a:lnTo>
                  <a:lnTo>
                    <a:pt x="815771" y="200380"/>
                  </a:lnTo>
                  <a:lnTo>
                    <a:pt x="756640" y="221754"/>
                  </a:lnTo>
                  <a:lnTo>
                    <a:pt x="586790" y="277406"/>
                  </a:lnTo>
                  <a:lnTo>
                    <a:pt x="550532" y="289394"/>
                  </a:lnTo>
                  <a:lnTo>
                    <a:pt x="513943" y="301815"/>
                  </a:lnTo>
                  <a:lnTo>
                    <a:pt x="477227" y="314718"/>
                  </a:lnTo>
                  <a:lnTo>
                    <a:pt x="440550" y="328168"/>
                  </a:lnTo>
                  <a:lnTo>
                    <a:pt x="404101" y="342214"/>
                  </a:lnTo>
                  <a:lnTo>
                    <a:pt x="368084" y="356933"/>
                  </a:lnTo>
                  <a:lnTo>
                    <a:pt x="332651" y="372376"/>
                  </a:lnTo>
                  <a:lnTo>
                    <a:pt x="298018" y="388607"/>
                  </a:lnTo>
                  <a:lnTo>
                    <a:pt x="231876" y="423672"/>
                  </a:lnTo>
                  <a:lnTo>
                    <a:pt x="171119" y="462610"/>
                  </a:lnTo>
                  <a:lnTo>
                    <a:pt x="117246" y="505879"/>
                  </a:lnTo>
                  <a:lnTo>
                    <a:pt x="71755" y="553986"/>
                  </a:lnTo>
                  <a:lnTo>
                    <a:pt x="36131" y="607390"/>
                  </a:lnTo>
                  <a:lnTo>
                    <a:pt x="11861" y="666584"/>
                  </a:lnTo>
                  <a:lnTo>
                    <a:pt x="431" y="732040"/>
                  </a:lnTo>
                  <a:lnTo>
                    <a:pt x="0" y="767283"/>
                  </a:lnTo>
                  <a:lnTo>
                    <a:pt x="3340" y="804252"/>
                  </a:lnTo>
                  <a:lnTo>
                    <a:pt x="1066317" y="804252"/>
                  </a:lnTo>
                  <a:lnTo>
                    <a:pt x="1033297" y="781875"/>
                  </a:lnTo>
                  <a:lnTo>
                    <a:pt x="1004658" y="759853"/>
                  </a:lnTo>
                  <a:lnTo>
                    <a:pt x="959675" y="716788"/>
                  </a:lnTo>
                  <a:lnTo>
                    <a:pt x="929805" y="674992"/>
                  </a:lnTo>
                  <a:lnTo>
                    <a:pt x="913434" y="634403"/>
                  </a:lnTo>
                  <a:lnTo>
                    <a:pt x="908977" y="594944"/>
                  </a:lnTo>
                  <a:lnTo>
                    <a:pt x="910729" y="575627"/>
                  </a:lnTo>
                  <a:lnTo>
                    <a:pt x="921169" y="537730"/>
                  </a:lnTo>
                  <a:lnTo>
                    <a:pt x="939558" y="500811"/>
                  </a:lnTo>
                  <a:lnTo>
                    <a:pt x="964298" y="464769"/>
                  </a:lnTo>
                  <a:lnTo>
                    <a:pt x="993800" y="429564"/>
                  </a:lnTo>
                  <a:lnTo>
                    <a:pt x="1026477" y="395109"/>
                  </a:lnTo>
                  <a:lnTo>
                    <a:pt x="1111618" y="311810"/>
                  </a:lnTo>
                  <a:lnTo>
                    <a:pt x="1127658" y="295579"/>
                  </a:lnTo>
                  <a:lnTo>
                    <a:pt x="1157122" y="263448"/>
                  </a:lnTo>
                  <a:lnTo>
                    <a:pt x="1181823" y="231736"/>
                  </a:lnTo>
                  <a:lnTo>
                    <a:pt x="1206449" y="184785"/>
                  </a:lnTo>
                  <a:lnTo>
                    <a:pt x="1210538" y="169265"/>
                  </a:lnTo>
                  <a:lnTo>
                    <a:pt x="1212253" y="153784"/>
                  </a:lnTo>
                  <a:close/>
                </a:path>
                <a:path w="1408430" h="804545">
                  <a:moveTo>
                    <a:pt x="1407833" y="803871"/>
                  </a:moveTo>
                  <a:lnTo>
                    <a:pt x="1351178" y="770674"/>
                  </a:lnTo>
                  <a:lnTo>
                    <a:pt x="1299921" y="739546"/>
                  </a:lnTo>
                  <a:lnTo>
                    <a:pt x="1255179" y="709510"/>
                  </a:lnTo>
                  <a:lnTo>
                    <a:pt x="1218057" y="679577"/>
                  </a:lnTo>
                  <a:lnTo>
                    <a:pt x="1189710" y="648766"/>
                  </a:lnTo>
                  <a:lnTo>
                    <a:pt x="1163777" y="580593"/>
                  </a:lnTo>
                  <a:lnTo>
                    <a:pt x="1168095" y="535495"/>
                  </a:lnTo>
                  <a:lnTo>
                    <a:pt x="1183043" y="492036"/>
                  </a:lnTo>
                  <a:lnTo>
                    <a:pt x="1205712" y="450024"/>
                  </a:lnTo>
                  <a:lnTo>
                    <a:pt x="1233182" y="409244"/>
                  </a:lnTo>
                  <a:lnTo>
                    <a:pt x="1262583" y="369506"/>
                  </a:lnTo>
                  <a:lnTo>
                    <a:pt x="1290993" y="330631"/>
                  </a:lnTo>
                  <a:lnTo>
                    <a:pt x="1315529" y="292404"/>
                  </a:lnTo>
                  <a:lnTo>
                    <a:pt x="1333271" y="254647"/>
                  </a:lnTo>
                  <a:lnTo>
                    <a:pt x="1341348" y="217144"/>
                  </a:lnTo>
                  <a:lnTo>
                    <a:pt x="1335900" y="172542"/>
                  </a:lnTo>
                  <a:lnTo>
                    <a:pt x="1316126" y="133007"/>
                  </a:lnTo>
                  <a:lnTo>
                    <a:pt x="1285290" y="98475"/>
                  </a:lnTo>
                  <a:lnTo>
                    <a:pt x="1246670" y="68846"/>
                  </a:lnTo>
                  <a:lnTo>
                    <a:pt x="1203528" y="44056"/>
                  </a:lnTo>
                  <a:lnTo>
                    <a:pt x="1159154" y="24028"/>
                  </a:lnTo>
                  <a:lnTo>
                    <a:pt x="1200251" y="59029"/>
                  </a:lnTo>
                  <a:lnTo>
                    <a:pt x="1229271" y="92964"/>
                  </a:lnTo>
                  <a:lnTo>
                    <a:pt x="1247305" y="126123"/>
                  </a:lnTo>
                  <a:lnTo>
                    <a:pt x="1255433" y="158775"/>
                  </a:lnTo>
                  <a:lnTo>
                    <a:pt x="1254772" y="191185"/>
                  </a:lnTo>
                  <a:lnTo>
                    <a:pt x="1231455" y="256425"/>
                  </a:lnTo>
                  <a:lnTo>
                    <a:pt x="1210983" y="289788"/>
                  </a:lnTo>
                  <a:lnTo>
                    <a:pt x="1186103" y="324015"/>
                  </a:lnTo>
                  <a:lnTo>
                    <a:pt x="1157909" y="359384"/>
                  </a:lnTo>
                  <a:lnTo>
                    <a:pt x="1095984" y="434657"/>
                  </a:lnTo>
                  <a:lnTo>
                    <a:pt x="1073480" y="464870"/>
                  </a:lnTo>
                  <a:lnTo>
                    <a:pt x="1054658" y="495871"/>
                  </a:lnTo>
                  <a:lnTo>
                    <a:pt x="1040498" y="527608"/>
                  </a:lnTo>
                  <a:lnTo>
                    <a:pt x="1032040" y="560057"/>
                  </a:lnTo>
                  <a:lnTo>
                    <a:pt x="1030287" y="593166"/>
                  </a:lnTo>
                  <a:lnTo>
                    <a:pt x="1036256" y="626910"/>
                  </a:lnTo>
                  <a:lnTo>
                    <a:pt x="1075397" y="696163"/>
                  </a:lnTo>
                  <a:lnTo>
                    <a:pt x="1110602" y="731596"/>
                  </a:lnTo>
                  <a:lnTo>
                    <a:pt x="1157579" y="767499"/>
                  </a:lnTo>
                  <a:lnTo>
                    <a:pt x="1217345" y="803871"/>
                  </a:lnTo>
                  <a:lnTo>
                    <a:pt x="1407833" y="803871"/>
                  </a:lnTo>
                  <a:close/>
                </a:path>
              </a:pathLst>
            </a:custGeom>
            <a:solidFill>
              <a:srgbClr val="CFEDFC"/>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0" name="object 72">
            <a:extLst>
              <a:ext uri="{FF2B5EF4-FFF2-40B4-BE49-F238E27FC236}">
                <a16:creationId xmlns:a16="http://schemas.microsoft.com/office/drawing/2014/main" id="{4C141FEF-1E97-E102-DAA8-AF7785CE8800}"/>
              </a:ext>
            </a:extLst>
          </p:cNvPr>
          <p:cNvGrpSpPr>
            <a:grpSpLocks noChangeAspect="1"/>
          </p:cNvGrpSpPr>
          <p:nvPr/>
        </p:nvGrpSpPr>
        <p:grpSpPr>
          <a:xfrm>
            <a:off x="1149298" y="3353454"/>
            <a:ext cx="473219" cy="522143"/>
            <a:chOff x="342929" y="5626487"/>
            <a:chExt cx="694055" cy="765810"/>
          </a:xfrm>
        </p:grpSpPr>
        <p:pic>
          <p:nvPicPr>
            <p:cNvPr id="45" name="object 73">
              <a:extLst>
                <a:ext uri="{FF2B5EF4-FFF2-40B4-BE49-F238E27FC236}">
                  <a16:creationId xmlns:a16="http://schemas.microsoft.com/office/drawing/2014/main" id="{C005D391-847A-4B62-FE26-DD6A60BE3806}"/>
                </a:ext>
              </a:extLst>
            </p:cNvPr>
            <p:cNvPicPr/>
            <p:nvPr/>
          </p:nvPicPr>
          <p:blipFill>
            <a:blip r:embed="rId20" cstate="print"/>
            <a:stretch>
              <a:fillRect/>
            </a:stretch>
          </p:blipFill>
          <p:spPr>
            <a:xfrm>
              <a:off x="580960" y="5927940"/>
              <a:ext cx="230336" cy="88167"/>
            </a:xfrm>
            <a:prstGeom prst="rect">
              <a:avLst/>
            </a:prstGeom>
          </p:spPr>
        </p:pic>
        <p:sp>
          <p:nvSpPr>
            <p:cNvPr id="53" name="object 74">
              <a:extLst>
                <a:ext uri="{FF2B5EF4-FFF2-40B4-BE49-F238E27FC236}">
                  <a16:creationId xmlns:a16="http://schemas.microsoft.com/office/drawing/2014/main" id="{883E90E1-C909-B8D8-E9D3-BA95E35189B4}"/>
                </a:ext>
              </a:extLst>
            </p:cNvPr>
            <p:cNvSpPr/>
            <p:nvPr/>
          </p:nvSpPr>
          <p:spPr>
            <a:xfrm>
              <a:off x="665886" y="6048260"/>
              <a:ext cx="370840" cy="343535"/>
            </a:xfrm>
            <a:custGeom>
              <a:avLst/>
              <a:gdLst/>
              <a:ahLst/>
              <a:cxnLst/>
              <a:rect l="l" t="t" r="r" b="b"/>
              <a:pathLst>
                <a:path w="370840" h="343535">
                  <a:moveTo>
                    <a:pt x="197192" y="19850"/>
                  </a:moveTo>
                  <a:lnTo>
                    <a:pt x="183400" y="13817"/>
                  </a:lnTo>
                  <a:lnTo>
                    <a:pt x="169722" y="8534"/>
                  </a:lnTo>
                  <a:lnTo>
                    <a:pt x="156146" y="3937"/>
                  </a:lnTo>
                  <a:lnTo>
                    <a:pt x="142659" y="0"/>
                  </a:lnTo>
                  <a:lnTo>
                    <a:pt x="103822" y="13284"/>
                  </a:lnTo>
                  <a:lnTo>
                    <a:pt x="68922" y="40754"/>
                  </a:lnTo>
                  <a:lnTo>
                    <a:pt x="39547" y="78206"/>
                  </a:lnTo>
                  <a:lnTo>
                    <a:pt x="17297" y="121424"/>
                  </a:lnTo>
                  <a:lnTo>
                    <a:pt x="4254" y="164147"/>
                  </a:lnTo>
                  <a:lnTo>
                    <a:pt x="0" y="209384"/>
                  </a:lnTo>
                  <a:lnTo>
                    <a:pt x="7848" y="253517"/>
                  </a:lnTo>
                  <a:lnTo>
                    <a:pt x="31140" y="292912"/>
                  </a:lnTo>
                  <a:lnTo>
                    <a:pt x="75920" y="314198"/>
                  </a:lnTo>
                  <a:lnTo>
                    <a:pt x="90144" y="319824"/>
                  </a:lnTo>
                  <a:lnTo>
                    <a:pt x="60515" y="276961"/>
                  </a:lnTo>
                  <a:lnTo>
                    <a:pt x="48260" y="229717"/>
                  </a:lnTo>
                  <a:lnTo>
                    <a:pt x="50088" y="181902"/>
                  </a:lnTo>
                  <a:lnTo>
                    <a:pt x="62750" y="137325"/>
                  </a:lnTo>
                  <a:lnTo>
                    <a:pt x="85394" y="95440"/>
                  </a:lnTo>
                  <a:lnTo>
                    <a:pt x="116560" y="59461"/>
                  </a:lnTo>
                  <a:lnTo>
                    <a:pt x="154432" y="33032"/>
                  </a:lnTo>
                  <a:lnTo>
                    <a:pt x="197192" y="19850"/>
                  </a:lnTo>
                  <a:close/>
                </a:path>
                <a:path w="370840" h="343535">
                  <a:moveTo>
                    <a:pt x="370801" y="229565"/>
                  </a:moveTo>
                  <a:lnTo>
                    <a:pt x="370776" y="204254"/>
                  </a:lnTo>
                  <a:lnTo>
                    <a:pt x="370763" y="184594"/>
                  </a:lnTo>
                  <a:lnTo>
                    <a:pt x="358305" y="163296"/>
                  </a:lnTo>
                  <a:lnTo>
                    <a:pt x="292798" y="85826"/>
                  </a:lnTo>
                  <a:lnTo>
                    <a:pt x="255981" y="55003"/>
                  </a:lnTo>
                  <a:lnTo>
                    <a:pt x="238848" y="47650"/>
                  </a:lnTo>
                  <a:lnTo>
                    <a:pt x="238848" y="183692"/>
                  </a:lnTo>
                  <a:lnTo>
                    <a:pt x="237223" y="191668"/>
                  </a:lnTo>
                  <a:lnTo>
                    <a:pt x="232651" y="198399"/>
                  </a:lnTo>
                  <a:lnTo>
                    <a:pt x="226123" y="202717"/>
                  </a:lnTo>
                  <a:lnTo>
                    <a:pt x="218490" y="204254"/>
                  </a:lnTo>
                  <a:lnTo>
                    <a:pt x="210604" y="202679"/>
                  </a:lnTo>
                  <a:lnTo>
                    <a:pt x="203962" y="198120"/>
                  </a:lnTo>
                  <a:lnTo>
                    <a:pt x="199720" y="191554"/>
                  </a:lnTo>
                  <a:lnTo>
                    <a:pt x="198386" y="184594"/>
                  </a:lnTo>
                  <a:lnTo>
                    <a:pt x="198285" y="183692"/>
                  </a:lnTo>
                  <a:lnTo>
                    <a:pt x="199885" y="175895"/>
                  </a:lnTo>
                  <a:lnTo>
                    <a:pt x="204444" y="169151"/>
                  </a:lnTo>
                  <a:lnTo>
                    <a:pt x="210972" y="164846"/>
                  </a:lnTo>
                  <a:lnTo>
                    <a:pt x="218617" y="163296"/>
                  </a:lnTo>
                  <a:lnTo>
                    <a:pt x="226517" y="164896"/>
                  </a:lnTo>
                  <a:lnTo>
                    <a:pt x="233159" y="169443"/>
                  </a:lnTo>
                  <a:lnTo>
                    <a:pt x="237375" y="175996"/>
                  </a:lnTo>
                  <a:lnTo>
                    <a:pt x="238848" y="183692"/>
                  </a:lnTo>
                  <a:lnTo>
                    <a:pt x="238848" y="47650"/>
                  </a:lnTo>
                  <a:lnTo>
                    <a:pt x="191871" y="44716"/>
                  </a:lnTo>
                  <a:lnTo>
                    <a:pt x="147523" y="64579"/>
                  </a:lnTo>
                  <a:lnTo>
                    <a:pt x="110667" y="100647"/>
                  </a:lnTo>
                  <a:lnTo>
                    <a:pt x="84582" y="146253"/>
                  </a:lnTo>
                  <a:lnTo>
                    <a:pt x="73469" y="184823"/>
                  </a:lnTo>
                  <a:lnTo>
                    <a:pt x="71259" y="226580"/>
                  </a:lnTo>
                  <a:lnTo>
                    <a:pt x="81013" y="267639"/>
                  </a:lnTo>
                  <a:lnTo>
                    <a:pt x="105778" y="304088"/>
                  </a:lnTo>
                  <a:lnTo>
                    <a:pt x="148628" y="332003"/>
                  </a:lnTo>
                  <a:lnTo>
                    <a:pt x="198120" y="343331"/>
                  </a:lnTo>
                  <a:lnTo>
                    <a:pt x="220522" y="343420"/>
                  </a:lnTo>
                  <a:lnTo>
                    <a:pt x="240550" y="341757"/>
                  </a:lnTo>
                  <a:lnTo>
                    <a:pt x="288836" y="331546"/>
                  </a:lnTo>
                  <a:lnTo>
                    <a:pt x="323837" y="316928"/>
                  </a:lnTo>
                  <a:lnTo>
                    <a:pt x="345135" y="303822"/>
                  </a:lnTo>
                  <a:lnTo>
                    <a:pt x="352323" y="298145"/>
                  </a:lnTo>
                  <a:lnTo>
                    <a:pt x="370801" y="229565"/>
                  </a:lnTo>
                  <a:close/>
                </a:path>
              </a:pathLst>
            </a:custGeom>
            <a:solidFill>
              <a:srgbClr val="8DC640"/>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pic>
          <p:nvPicPr>
            <p:cNvPr id="54" name="object 75">
              <a:extLst>
                <a:ext uri="{FF2B5EF4-FFF2-40B4-BE49-F238E27FC236}">
                  <a16:creationId xmlns:a16="http://schemas.microsoft.com/office/drawing/2014/main" id="{76C0CDE2-3161-94CB-C4BB-B60E01EE9FD6}"/>
                </a:ext>
              </a:extLst>
            </p:cNvPr>
            <p:cNvPicPr/>
            <p:nvPr/>
          </p:nvPicPr>
          <p:blipFill>
            <a:blip r:embed="rId21" cstate="print"/>
            <a:stretch>
              <a:fillRect/>
            </a:stretch>
          </p:blipFill>
          <p:spPr>
            <a:xfrm>
              <a:off x="472657" y="6212202"/>
              <a:ext cx="80449" cy="72778"/>
            </a:xfrm>
            <a:prstGeom prst="rect">
              <a:avLst/>
            </a:prstGeom>
          </p:spPr>
        </p:pic>
        <p:sp>
          <p:nvSpPr>
            <p:cNvPr id="55" name="object 76">
              <a:extLst>
                <a:ext uri="{FF2B5EF4-FFF2-40B4-BE49-F238E27FC236}">
                  <a16:creationId xmlns:a16="http://schemas.microsoft.com/office/drawing/2014/main" id="{54AAE8BD-798D-6008-C4F3-ECB3E7EB7CF1}"/>
                </a:ext>
              </a:extLst>
            </p:cNvPr>
            <p:cNvSpPr/>
            <p:nvPr/>
          </p:nvSpPr>
          <p:spPr>
            <a:xfrm>
              <a:off x="342929" y="5626487"/>
              <a:ext cx="419734" cy="688975"/>
            </a:xfrm>
            <a:custGeom>
              <a:avLst/>
              <a:gdLst/>
              <a:ahLst/>
              <a:cxnLst/>
              <a:rect l="l" t="t" r="r" b="b"/>
              <a:pathLst>
                <a:path w="419734" h="688975">
                  <a:moveTo>
                    <a:pt x="158759" y="0"/>
                  </a:moveTo>
                  <a:lnTo>
                    <a:pt x="111836" y="3600"/>
                  </a:lnTo>
                  <a:lnTo>
                    <a:pt x="59567" y="45953"/>
                  </a:lnTo>
                  <a:lnTo>
                    <a:pt x="30096" y="104254"/>
                  </a:lnTo>
                  <a:lnTo>
                    <a:pt x="10277" y="157544"/>
                  </a:lnTo>
                  <a:lnTo>
                    <a:pt x="0" y="223404"/>
                  </a:lnTo>
                  <a:lnTo>
                    <a:pt x="361" y="260577"/>
                  </a:lnTo>
                  <a:lnTo>
                    <a:pt x="5416" y="300330"/>
                  </a:lnTo>
                  <a:lnTo>
                    <a:pt x="15933" y="342473"/>
                  </a:lnTo>
                  <a:lnTo>
                    <a:pt x="32681" y="386819"/>
                  </a:lnTo>
                  <a:lnTo>
                    <a:pt x="56430" y="433181"/>
                  </a:lnTo>
                  <a:lnTo>
                    <a:pt x="87948" y="481370"/>
                  </a:lnTo>
                  <a:lnTo>
                    <a:pt x="128006" y="531199"/>
                  </a:lnTo>
                  <a:lnTo>
                    <a:pt x="177371" y="582480"/>
                  </a:lnTo>
                  <a:lnTo>
                    <a:pt x="236814" y="635025"/>
                  </a:lnTo>
                  <a:lnTo>
                    <a:pt x="274069" y="663954"/>
                  </a:lnTo>
                  <a:lnTo>
                    <a:pt x="309800" y="688568"/>
                  </a:lnTo>
                  <a:lnTo>
                    <a:pt x="299721" y="650055"/>
                  </a:lnTo>
                  <a:lnTo>
                    <a:pt x="298475" y="610149"/>
                  </a:lnTo>
                  <a:lnTo>
                    <a:pt x="304550" y="570743"/>
                  </a:lnTo>
                  <a:lnTo>
                    <a:pt x="316430" y="533730"/>
                  </a:lnTo>
                  <a:lnTo>
                    <a:pt x="334944" y="496571"/>
                  </a:lnTo>
                  <a:lnTo>
                    <a:pt x="358910" y="462624"/>
                  </a:lnTo>
                  <a:lnTo>
                    <a:pt x="387369" y="433851"/>
                  </a:lnTo>
                  <a:lnTo>
                    <a:pt x="419363" y="412216"/>
                  </a:lnTo>
                  <a:lnTo>
                    <a:pt x="373267" y="407345"/>
                  </a:lnTo>
                  <a:lnTo>
                    <a:pt x="282449" y="402340"/>
                  </a:lnTo>
                  <a:lnTo>
                    <a:pt x="237157" y="397293"/>
                  </a:lnTo>
                  <a:lnTo>
                    <a:pt x="191560" y="387273"/>
                  </a:lnTo>
                  <a:lnTo>
                    <a:pt x="145374" y="369824"/>
                  </a:lnTo>
                  <a:lnTo>
                    <a:pt x="76989" y="318220"/>
                  </a:lnTo>
                  <a:lnTo>
                    <a:pt x="54021" y="264871"/>
                  </a:lnTo>
                  <a:lnTo>
                    <a:pt x="55568" y="223094"/>
                  </a:lnTo>
                  <a:lnTo>
                    <a:pt x="60728" y="206209"/>
                  </a:lnTo>
                  <a:lnTo>
                    <a:pt x="155268" y="209021"/>
                  </a:lnTo>
                  <a:lnTo>
                    <a:pt x="208721" y="187806"/>
                  </a:lnTo>
                  <a:lnTo>
                    <a:pt x="232457" y="161320"/>
                  </a:lnTo>
                  <a:lnTo>
                    <a:pt x="237842" y="148323"/>
                  </a:lnTo>
                  <a:lnTo>
                    <a:pt x="189555" y="130119"/>
                  </a:lnTo>
                  <a:lnTo>
                    <a:pt x="149903" y="124520"/>
                  </a:lnTo>
                  <a:lnTo>
                    <a:pt x="123055" y="125545"/>
                  </a:lnTo>
                  <a:lnTo>
                    <a:pt x="113179" y="127215"/>
                  </a:lnTo>
                  <a:lnTo>
                    <a:pt x="135399" y="93917"/>
                  </a:lnTo>
                  <a:lnTo>
                    <a:pt x="149390" y="51677"/>
                  </a:lnTo>
                  <a:lnTo>
                    <a:pt x="156670" y="15403"/>
                  </a:lnTo>
                  <a:lnTo>
                    <a:pt x="158759" y="0"/>
                  </a:lnTo>
                  <a:close/>
                </a:path>
              </a:pathLst>
            </a:custGeom>
            <a:solidFill>
              <a:srgbClr val="8DC640"/>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grpSp>
      <p:sp>
        <p:nvSpPr>
          <p:cNvPr id="57" name="object 61">
            <a:extLst>
              <a:ext uri="{FF2B5EF4-FFF2-40B4-BE49-F238E27FC236}">
                <a16:creationId xmlns:a16="http://schemas.microsoft.com/office/drawing/2014/main" id="{F1F7F621-967B-0D28-E789-626AD52063CD}"/>
              </a:ext>
            </a:extLst>
          </p:cNvPr>
          <p:cNvSpPr txBox="1"/>
          <p:nvPr/>
        </p:nvSpPr>
        <p:spPr>
          <a:xfrm>
            <a:off x="9786511" y="980951"/>
            <a:ext cx="1188661" cy="160448"/>
          </a:xfrm>
          <a:prstGeom prst="rect">
            <a:avLst/>
          </a:prstGeom>
          <a:noFill/>
        </p:spPr>
        <p:txBody>
          <a:bodyPr vert="horz" wrap="square" lIns="0" tIns="31173" rIns="0" bIns="0" rtlCol="0">
            <a:no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79229" marR="0" lvl="0" indent="0" algn="l" defTabSz="311719" rtl="0" eaLnBrk="1" fontAlgn="auto" latinLnBrk="0" hangingPunct="1">
              <a:lnSpc>
                <a:spcPct val="100000"/>
              </a:lnSpc>
              <a:spcBef>
                <a:spcPts val="116"/>
              </a:spcBef>
              <a:spcAft>
                <a:spcPts val="0"/>
              </a:spcAft>
              <a:buClrTx/>
              <a:buSzTx/>
              <a:buFontTx/>
              <a:buNone/>
              <a:tabLst/>
              <a:defRPr/>
            </a:pPr>
            <a:r>
              <a:rPr kumimoji="0" lang="en-US" sz="886" b="1" i="0" u="none" strike="noStrike" kern="1200" cap="none" spc="68" normalizeH="0" baseline="0" noProof="0">
                <a:ln>
                  <a:noFill/>
                </a:ln>
                <a:solidFill>
                  <a:srgbClr val="FFFFFF"/>
                </a:solidFill>
                <a:effectLst/>
                <a:uLnTx/>
                <a:uFillTx/>
                <a:latin typeface="Calibri"/>
                <a:ea typeface="+mn-ea"/>
                <a:cs typeface="Calibri"/>
              </a:rPr>
              <a:t>PROJECT LOCATION</a:t>
            </a:r>
            <a:endParaRPr kumimoji="0" sz="886" b="0" i="0" u="none" strike="noStrike" kern="1200" cap="none" spc="0" normalizeH="0" baseline="0" noProof="0">
              <a:ln>
                <a:noFill/>
              </a:ln>
              <a:solidFill>
                <a:prstClr val="black"/>
              </a:solidFill>
              <a:effectLst/>
              <a:uLnTx/>
              <a:uFillTx/>
              <a:latin typeface="Calibri"/>
              <a:ea typeface="+mn-ea"/>
              <a:cs typeface="Calibri"/>
            </a:endParaRPr>
          </a:p>
        </p:txBody>
      </p:sp>
      <p:sp>
        <p:nvSpPr>
          <p:cNvPr id="58" name="object 61">
            <a:extLst>
              <a:ext uri="{FF2B5EF4-FFF2-40B4-BE49-F238E27FC236}">
                <a16:creationId xmlns:a16="http://schemas.microsoft.com/office/drawing/2014/main" id="{D1D35FFC-D4BD-0462-04CF-363827072F5E}"/>
              </a:ext>
            </a:extLst>
          </p:cNvPr>
          <p:cNvSpPr txBox="1"/>
          <p:nvPr/>
        </p:nvSpPr>
        <p:spPr>
          <a:xfrm>
            <a:off x="9562879" y="2282812"/>
            <a:ext cx="1188661" cy="160448"/>
          </a:xfrm>
          <a:prstGeom prst="rect">
            <a:avLst/>
          </a:prstGeom>
          <a:noFill/>
        </p:spPr>
        <p:txBody>
          <a:bodyPr vert="horz" wrap="square" lIns="0" tIns="31173" rIns="0" bIns="0" rtlCol="0">
            <a:no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79229" marR="0" lvl="0" indent="0" algn="l" defTabSz="311719" rtl="0" eaLnBrk="1" fontAlgn="auto" latinLnBrk="0" hangingPunct="1">
              <a:lnSpc>
                <a:spcPct val="100000"/>
              </a:lnSpc>
              <a:spcBef>
                <a:spcPts val="116"/>
              </a:spcBef>
              <a:spcAft>
                <a:spcPts val="0"/>
              </a:spcAft>
              <a:buClrTx/>
              <a:buSzTx/>
              <a:buFontTx/>
              <a:buNone/>
              <a:tabLst/>
              <a:defRPr/>
            </a:pPr>
            <a:r>
              <a:rPr kumimoji="0" lang="en-US" sz="477" b="0" i="0" u="none" strike="noStrike" kern="1200" cap="none" spc="68" normalizeH="0" baseline="0" noProof="0">
                <a:ln>
                  <a:noFill/>
                </a:ln>
                <a:solidFill>
                  <a:srgbClr val="FFFFFF"/>
                </a:solidFill>
                <a:effectLst/>
                <a:uLnTx/>
                <a:uFillTx/>
                <a:latin typeface="Calibri"/>
                <a:ea typeface="+mn-ea"/>
                <a:cs typeface="Calibri"/>
              </a:rPr>
              <a:t>Clarksville Island</a:t>
            </a:r>
            <a:endParaRPr kumimoji="0" lang="en-US" sz="477" b="0" i="0" u="none" strike="noStrike" kern="1200" cap="none" spc="0" normalizeH="0" baseline="0" noProof="0">
              <a:ln>
                <a:noFill/>
              </a:ln>
              <a:solidFill>
                <a:srgbClr val="FFFFFF"/>
              </a:solidFill>
              <a:effectLst/>
              <a:uLnTx/>
              <a:uFillTx/>
              <a:latin typeface="Calibri"/>
              <a:ea typeface="+mn-ea"/>
              <a:cs typeface="Calibri"/>
            </a:endParaRPr>
          </a:p>
        </p:txBody>
      </p:sp>
      <p:sp>
        <p:nvSpPr>
          <p:cNvPr id="87" name="object 61">
            <a:extLst>
              <a:ext uri="{FF2B5EF4-FFF2-40B4-BE49-F238E27FC236}">
                <a16:creationId xmlns:a16="http://schemas.microsoft.com/office/drawing/2014/main" id="{5B3370D9-41EB-2AE7-A047-110EBCFF1707}"/>
              </a:ext>
            </a:extLst>
          </p:cNvPr>
          <p:cNvSpPr txBox="1"/>
          <p:nvPr/>
        </p:nvSpPr>
        <p:spPr>
          <a:xfrm>
            <a:off x="9797074" y="4239752"/>
            <a:ext cx="1188661" cy="160448"/>
          </a:xfrm>
          <a:prstGeom prst="rect">
            <a:avLst/>
          </a:prstGeom>
          <a:noFill/>
        </p:spPr>
        <p:txBody>
          <a:bodyPr vert="horz" wrap="square" lIns="0" tIns="31173" rIns="0" bIns="0" rtlCol="0">
            <a:no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79229" marR="0" lvl="0" indent="0" algn="l" defTabSz="311719" rtl="0" eaLnBrk="1" fontAlgn="auto" latinLnBrk="0" hangingPunct="1">
              <a:lnSpc>
                <a:spcPct val="100000"/>
              </a:lnSpc>
              <a:spcBef>
                <a:spcPts val="116"/>
              </a:spcBef>
              <a:spcAft>
                <a:spcPts val="0"/>
              </a:spcAft>
              <a:buClrTx/>
              <a:buSzTx/>
              <a:buFontTx/>
              <a:buNone/>
              <a:tabLst/>
              <a:defRPr/>
            </a:pPr>
            <a:r>
              <a:rPr kumimoji="0" lang="en-US" sz="477" b="0" i="0" u="none" strike="noStrike" kern="1200" cap="none" spc="68" normalizeH="0" baseline="0" noProof="0">
                <a:ln>
                  <a:noFill/>
                </a:ln>
                <a:solidFill>
                  <a:srgbClr val="FFFFFF"/>
                </a:solidFill>
                <a:effectLst/>
                <a:uLnTx/>
                <a:uFillTx/>
                <a:latin typeface="Calibri"/>
                <a:ea typeface="+mn-ea"/>
                <a:cs typeface="Calibri"/>
              </a:rPr>
              <a:t>Carroll Island</a:t>
            </a:r>
            <a:endParaRPr kumimoji="0" lang="en-US" sz="477" b="0" i="0" u="none" strike="noStrike" kern="1200" cap="none" spc="0" normalizeH="0" baseline="0" noProof="0">
              <a:ln>
                <a:noFill/>
              </a:ln>
              <a:solidFill>
                <a:srgbClr val="FFFFFF"/>
              </a:solidFill>
              <a:effectLst/>
              <a:uLnTx/>
              <a:uFillTx/>
              <a:latin typeface="Calibri"/>
              <a:ea typeface="+mn-ea"/>
              <a:cs typeface="Calibri"/>
            </a:endParaRPr>
          </a:p>
        </p:txBody>
      </p:sp>
      <p:sp>
        <p:nvSpPr>
          <p:cNvPr id="88" name="object 32">
            <a:extLst>
              <a:ext uri="{FF2B5EF4-FFF2-40B4-BE49-F238E27FC236}">
                <a16:creationId xmlns:a16="http://schemas.microsoft.com/office/drawing/2014/main" id="{782A869B-BCED-08EF-66E6-BABB5BA25F4A}"/>
              </a:ext>
            </a:extLst>
          </p:cNvPr>
          <p:cNvSpPr/>
          <p:nvPr/>
        </p:nvSpPr>
        <p:spPr>
          <a:xfrm>
            <a:off x="5226936" y="5358866"/>
            <a:ext cx="818717" cy="240723"/>
          </a:xfrm>
          <a:custGeom>
            <a:avLst/>
            <a:gdLst/>
            <a:ahLst/>
            <a:cxnLst/>
            <a:rect l="l" t="t" r="r" b="b"/>
            <a:pathLst>
              <a:path w="1200784" h="353059">
                <a:moveTo>
                  <a:pt x="1146251" y="0"/>
                </a:moveTo>
                <a:lnTo>
                  <a:pt x="0" y="0"/>
                </a:lnTo>
                <a:lnTo>
                  <a:pt x="54216" y="176326"/>
                </a:lnTo>
                <a:lnTo>
                  <a:pt x="0" y="352666"/>
                </a:lnTo>
                <a:lnTo>
                  <a:pt x="1146251" y="352666"/>
                </a:lnTo>
                <a:lnTo>
                  <a:pt x="1200467" y="176326"/>
                </a:lnTo>
                <a:lnTo>
                  <a:pt x="1146251" y="0"/>
                </a:lnTo>
                <a:close/>
              </a:path>
            </a:pathLst>
          </a:custGeom>
          <a:solidFill>
            <a:srgbClr val="5999B0"/>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pic>
        <p:nvPicPr>
          <p:cNvPr id="89" name="object 33">
            <a:extLst>
              <a:ext uri="{FF2B5EF4-FFF2-40B4-BE49-F238E27FC236}">
                <a16:creationId xmlns:a16="http://schemas.microsoft.com/office/drawing/2014/main" id="{37CA8812-1930-BD78-F604-3145C225A037}"/>
              </a:ext>
            </a:extLst>
          </p:cNvPr>
          <p:cNvPicPr/>
          <p:nvPr/>
        </p:nvPicPr>
        <p:blipFill>
          <a:blip r:embed="rId10" cstate="print"/>
          <a:stretch>
            <a:fillRect/>
          </a:stretch>
        </p:blipFill>
        <p:spPr>
          <a:xfrm>
            <a:off x="5560851" y="5403758"/>
            <a:ext cx="150659" cy="150676"/>
          </a:xfrm>
          <a:prstGeom prst="rect">
            <a:avLst/>
          </a:prstGeom>
        </p:spPr>
      </p:pic>
      <p:sp>
        <p:nvSpPr>
          <p:cNvPr id="90" name="object 34">
            <a:extLst>
              <a:ext uri="{FF2B5EF4-FFF2-40B4-BE49-F238E27FC236}">
                <a16:creationId xmlns:a16="http://schemas.microsoft.com/office/drawing/2014/main" id="{75C1A15C-DAD2-A123-915C-DAD3C7C62FF2}"/>
              </a:ext>
            </a:extLst>
          </p:cNvPr>
          <p:cNvSpPr/>
          <p:nvPr/>
        </p:nvSpPr>
        <p:spPr>
          <a:xfrm>
            <a:off x="5286928" y="5206525"/>
            <a:ext cx="699222" cy="274926"/>
          </a:xfrm>
          <a:custGeom>
            <a:avLst/>
            <a:gdLst/>
            <a:ahLst/>
            <a:cxnLst/>
            <a:rect l="l" t="t" r="r" b="b"/>
            <a:pathLst>
              <a:path w="1025525" h="403225">
                <a:moveTo>
                  <a:pt x="512241" y="0"/>
                </a:moveTo>
                <a:lnTo>
                  <a:pt x="512241" y="402704"/>
                </a:lnTo>
              </a:path>
              <a:path w="1025525" h="403225">
                <a:moveTo>
                  <a:pt x="0" y="457"/>
                </a:moveTo>
                <a:lnTo>
                  <a:pt x="1024991" y="457"/>
                </a:lnTo>
              </a:path>
            </a:pathLst>
          </a:custGeom>
          <a:ln w="32537">
            <a:solidFill>
              <a:srgbClr val="5999B0"/>
            </a:solidFill>
          </a:ln>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91" name="object 44">
            <a:extLst>
              <a:ext uri="{FF2B5EF4-FFF2-40B4-BE49-F238E27FC236}">
                <a16:creationId xmlns:a16="http://schemas.microsoft.com/office/drawing/2014/main" id="{2115A10F-C04B-33CE-B7E3-7EE4BBC46EEC}"/>
              </a:ext>
            </a:extLst>
          </p:cNvPr>
          <p:cNvSpPr txBox="1"/>
          <p:nvPr/>
        </p:nvSpPr>
        <p:spPr>
          <a:xfrm>
            <a:off x="5314923" y="4853375"/>
            <a:ext cx="664585" cy="312586"/>
          </a:xfrm>
          <a:prstGeom prst="rect">
            <a:avLst/>
          </a:prstGeom>
        </p:spPr>
        <p:txBody>
          <a:bodyPr vert="horz" wrap="square" lIns="0" tIns="8226"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0" lvl="0" indent="0" algn="ctr" defTabSz="311719" rtl="0" eaLnBrk="1" fontAlgn="auto" latinLnBrk="0" hangingPunct="1">
              <a:lnSpc>
                <a:spcPct val="100000"/>
              </a:lnSpc>
              <a:spcBef>
                <a:spcPts val="65"/>
              </a:spcBef>
              <a:spcAft>
                <a:spcPts val="0"/>
              </a:spcAft>
              <a:buClrTx/>
              <a:buSzTx/>
              <a:buFontTx/>
              <a:buNone/>
              <a:tabLst/>
              <a:defRPr/>
            </a:pPr>
            <a:r>
              <a:rPr kumimoji="0" lang="en-US" sz="989" b="0" i="0" u="none" strike="noStrike" kern="1200" cap="none" spc="92" normalizeH="0" baseline="0" noProof="0">
                <a:ln>
                  <a:noFill/>
                </a:ln>
                <a:solidFill>
                  <a:srgbClr val="11567C"/>
                </a:solidFill>
                <a:effectLst/>
                <a:uLnTx/>
                <a:uFillTx/>
                <a:latin typeface="Calibri"/>
                <a:ea typeface="+mn-ea"/>
                <a:cs typeface="Calibri"/>
              </a:rPr>
              <a:t>SUMMER 2023</a:t>
            </a:r>
            <a:endParaRPr kumimoji="0" sz="989" b="0" i="0" u="none" strike="noStrike" kern="1200" cap="none" spc="0" normalizeH="0" baseline="0" noProof="0">
              <a:ln>
                <a:noFill/>
              </a:ln>
              <a:solidFill>
                <a:prstClr val="black"/>
              </a:solidFill>
              <a:effectLst/>
              <a:uLnTx/>
              <a:uFillTx/>
              <a:latin typeface="Calibri"/>
              <a:ea typeface="+mn-ea"/>
              <a:cs typeface="Calibri"/>
            </a:endParaRPr>
          </a:p>
        </p:txBody>
      </p:sp>
      <p:sp>
        <p:nvSpPr>
          <p:cNvPr id="92" name="object 45">
            <a:extLst>
              <a:ext uri="{FF2B5EF4-FFF2-40B4-BE49-F238E27FC236}">
                <a16:creationId xmlns:a16="http://schemas.microsoft.com/office/drawing/2014/main" id="{25F55EBB-9A0B-54CF-8E30-A30F5CAECDD5}"/>
              </a:ext>
            </a:extLst>
          </p:cNvPr>
          <p:cNvSpPr txBox="1"/>
          <p:nvPr/>
        </p:nvSpPr>
        <p:spPr>
          <a:xfrm>
            <a:off x="5261899" y="5642951"/>
            <a:ext cx="755939" cy="240888"/>
          </a:xfrm>
          <a:prstGeom prst="rect">
            <a:avLst/>
          </a:prstGeom>
        </p:spPr>
        <p:txBody>
          <a:bodyPr vert="horz" wrap="square" lIns="0" tIns="9958"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0" lvl="0" indent="0" algn="ctr" defTabSz="311719" rtl="0" eaLnBrk="1" fontAlgn="auto" latinLnBrk="0" hangingPunct="1">
              <a:lnSpc>
                <a:spcPct val="100000"/>
              </a:lnSpc>
              <a:spcBef>
                <a:spcPts val="78"/>
              </a:spcBef>
              <a:spcAft>
                <a:spcPts val="0"/>
              </a:spcAft>
              <a:buClrTx/>
              <a:buSzTx/>
              <a:buFontTx/>
              <a:buNone/>
              <a:tabLst/>
              <a:defRPr/>
            </a:pPr>
            <a:r>
              <a:rPr kumimoji="0" lang="en-US" sz="750" b="0" i="0" u="none" strike="noStrike" kern="1200" cap="none" spc="65" normalizeH="0" baseline="0" noProof="0">
                <a:ln>
                  <a:noFill/>
                </a:ln>
                <a:solidFill>
                  <a:srgbClr val="11567C"/>
                </a:solidFill>
                <a:effectLst/>
                <a:uLnTx/>
                <a:uFillTx/>
                <a:latin typeface="Calibri"/>
                <a:ea typeface="+mn-ea"/>
                <a:cs typeface="Calibri"/>
              </a:rPr>
              <a:t>PROJECT INITIATION</a:t>
            </a:r>
            <a:endParaRPr kumimoji="0" sz="750" b="0" i="0" u="none" strike="noStrike" kern="1200" cap="none" spc="0" normalizeH="0" baseline="0" noProof="0">
              <a:ln>
                <a:noFill/>
              </a:ln>
              <a:solidFill>
                <a:prstClr val="black"/>
              </a:solidFill>
              <a:effectLst/>
              <a:uLnTx/>
              <a:uFillTx/>
              <a:latin typeface="Calibri"/>
              <a:ea typeface="+mn-ea"/>
              <a:cs typeface="Calibri"/>
            </a:endParaRPr>
          </a:p>
        </p:txBody>
      </p:sp>
      <p:sp>
        <p:nvSpPr>
          <p:cNvPr id="3" name="Date Placeholder 1">
            <a:extLst>
              <a:ext uri="{FF2B5EF4-FFF2-40B4-BE49-F238E27FC236}">
                <a16:creationId xmlns:a16="http://schemas.microsoft.com/office/drawing/2014/main" id="{04A9829C-9EB7-A157-8709-B5C207AD4866}"/>
              </a:ext>
            </a:extLst>
          </p:cNvPr>
          <p:cNvSpPr txBox="1">
            <a:spLocks/>
          </p:cNvSpPr>
          <p:nvPr/>
        </p:nvSpPr>
        <p:spPr>
          <a:xfrm>
            <a:off x="10287178" y="398663"/>
            <a:ext cx="952322" cy="365125"/>
          </a:xfrm>
          <a:prstGeom prst="rect">
            <a:avLst/>
          </a:prstGeom>
        </p:spPr>
        <p:txBody>
          <a:bodyPr vert="horz" lIns="62345" tIns="31173" rIns="62345" bIns="31173" rtlCol="0" anchor="ct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r>
              <a:rPr kumimoji="0" lang="en-US" sz="818" b="1"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As of </a:t>
            </a:r>
            <a:fld id="{F8230E51-FBC1-49D4-A05C-6F704DC34481}" type="datetime5">
              <a:rPr kumimoji="0" lang="en-US" sz="818" b="1" i="0" u="none" strike="noStrike" kern="1200" cap="none" spc="0" normalizeH="0" baseline="0" noProof="0" dirty="0" smtClean="0">
                <a:ln>
                  <a:noFill/>
                </a:ln>
                <a:solidFill>
                  <a:prstClr val="black"/>
                </a:solidFill>
                <a:effectLst/>
                <a:uLnTx/>
                <a:uFillTx/>
                <a:latin typeface="Calibri" panose="020F0502020204030204" pitchFamily="34" charset="0"/>
                <a:ea typeface="+mn-ea"/>
                <a:cs typeface="Calibri" panose="020F0502020204030204" pitchFamily="34" charset="0"/>
              </a:rPr>
              <a:pPr marL="0" marR="0" lvl="0" indent="0" algn="l" defTabSz="311719" rtl="0" eaLnBrk="1" fontAlgn="auto" latinLnBrk="0" hangingPunct="1">
                <a:lnSpc>
                  <a:spcPct val="100000"/>
                </a:lnSpc>
                <a:spcBef>
                  <a:spcPts val="0"/>
                </a:spcBef>
                <a:spcAft>
                  <a:spcPts val="0"/>
                </a:spcAft>
                <a:buClrTx/>
                <a:buSzTx/>
                <a:buFontTx/>
                <a:buNone/>
                <a:tabLst/>
                <a:defRPr/>
              </a:pPr>
              <a:t>28-Jul-26</a:t>
            </a:fld>
            <a:endParaRPr kumimoji="0" lang="en-US" sz="818" b="1"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11" name="object 4">
            <a:extLst>
              <a:ext uri="{FF2B5EF4-FFF2-40B4-BE49-F238E27FC236}">
                <a16:creationId xmlns:a16="http://schemas.microsoft.com/office/drawing/2014/main" id="{792788BB-A29A-9D35-BE4C-A994D268BB81}"/>
              </a:ext>
            </a:extLst>
          </p:cNvPr>
          <p:cNvPicPr>
            <a:picLocks/>
          </p:cNvPicPr>
          <p:nvPr/>
        </p:nvPicPr>
        <p:blipFill>
          <a:blip r:embed="rId22" cstate="print">
            <a:extLst>
              <a:ext uri="{28A0092B-C50C-407E-A947-70E740481C1C}">
                <a14:useLocalDpi xmlns:a14="http://schemas.microsoft.com/office/drawing/2010/main" val="0"/>
              </a:ext>
            </a:extLst>
          </a:blip>
          <a:srcRect/>
          <a:stretch/>
        </p:blipFill>
        <p:spPr>
          <a:xfrm>
            <a:off x="9283280" y="6319577"/>
            <a:ext cx="806523" cy="465425"/>
          </a:xfrm>
          <a:prstGeom prst="rect">
            <a:avLst/>
          </a:prstGeom>
        </p:spPr>
      </p:pic>
      <p:pic>
        <p:nvPicPr>
          <p:cNvPr id="64" name="Picture 63">
            <a:extLst>
              <a:ext uri="{FF2B5EF4-FFF2-40B4-BE49-F238E27FC236}">
                <a16:creationId xmlns:a16="http://schemas.microsoft.com/office/drawing/2014/main" id="{F71E841A-30D7-7C89-A3C0-6CF10C366233}"/>
              </a:ext>
            </a:extLst>
          </p:cNvPr>
          <p:cNvPicPr>
            <a:picLocks noChangeAspect="1"/>
          </p:cNvPicPr>
          <p:nvPr/>
        </p:nvPicPr>
        <p:blipFill>
          <a:blip r:embed="rId23"/>
          <a:srcRect l="-321" t="110" r="30556" b="211"/>
          <a:stretch/>
        </p:blipFill>
        <p:spPr>
          <a:xfrm>
            <a:off x="6042191" y="904692"/>
            <a:ext cx="5006818" cy="3612295"/>
          </a:xfrm>
          <a:prstGeom prst="rect">
            <a:avLst/>
          </a:prstGeom>
        </p:spPr>
      </p:pic>
      <p:sp>
        <p:nvSpPr>
          <p:cNvPr id="7" name="object 36">
            <a:extLst>
              <a:ext uri="{FF2B5EF4-FFF2-40B4-BE49-F238E27FC236}">
                <a16:creationId xmlns:a16="http://schemas.microsoft.com/office/drawing/2014/main" id="{257DE7CF-9263-62A4-0543-339B3B450D32}"/>
              </a:ext>
            </a:extLst>
          </p:cNvPr>
          <p:cNvSpPr txBox="1"/>
          <p:nvPr/>
        </p:nvSpPr>
        <p:spPr>
          <a:xfrm>
            <a:off x="10058794" y="4976120"/>
            <a:ext cx="921756" cy="157080"/>
          </a:xfrm>
          <a:prstGeom prst="rect">
            <a:avLst/>
          </a:prstGeom>
        </p:spPr>
        <p:txBody>
          <a:bodyPr vert="horz" wrap="square" lIns="0" tIns="8226"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3464" lvl="0" indent="0" algn="ctr" defTabSz="311719" rtl="0" eaLnBrk="1" fontAlgn="auto" latinLnBrk="0" hangingPunct="1">
              <a:lnSpc>
                <a:spcPct val="101299"/>
              </a:lnSpc>
              <a:spcBef>
                <a:spcPts val="65"/>
              </a:spcBef>
              <a:spcAft>
                <a:spcPts val="0"/>
              </a:spcAft>
              <a:buClrTx/>
              <a:buSzTx/>
              <a:buFontTx/>
              <a:buNone/>
              <a:tabLst/>
              <a:defRPr/>
            </a:pPr>
            <a:r>
              <a:rPr kumimoji="0" lang="en-US" sz="989" b="0" i="0" u="none" strike="noStrike" kern="1200" cap="none" spc="61" normalizeH="0" baseline="0" noProof="0">
                <a:ln>
                  <a:noFill/>
                </a:ln>
                <a:solidFill>
                  <a:srgbClr val="11567C"/>
                </a:solidFill>
                <a:effectLst/>
                <a:uLnTx/>
                <a:uFillTx/>
                <a:latin typeface="Calibri"/>
                <a:ea typeface="+mn-ea"/>
                <a:cs typeface="Calibri"/>
              </a:rPr>
              <a:t>2029</a:t>
            </a:r>
            <a:endParaRPr kumimoji="0" sz="989" b="0" i="0" u="none" strike="noStrike" kern="1200" cap="none" spc="0" normalizeH="0" baseline="0" noProof="0">
              <a:ln>
                <a:noFill/>
              </a:ln>
              <a:solidFill>
                <a:prstClr val="black"/>
              </a:solidFill>
              <a:effectLst/>
              <a:uLnTx/>
              <a:uFillTx/>
              <a:latin typeface="Calibri"/>
              <a:ea typeface="+mn-ea"/>
              <a:cs typeface="Calibri"/>
            </a:endParaRPr>
          </a:p>
        </p:txBody>
      </p:sp>
      <p:sp>
        <p:nvSpPr>
          <p:cNvPr id="10" name="object 36">
            <a:extLst>
              <a:ext uri="{FF2B5EF4-FFF2-40B4-BE49-F238E27FC236}">
                <a16:creationId xmlns:a16="http://schemas.microsoft.com/office/drawing/2014/main" id="{717EF803-3B99-4A95-CC74-365E00A822FA}"/>
              </a:ext>
            </a:extLst>
          </p:cNvPr>
          <p:cNvSpPr txBox="1"/>
          <p:nvPr/>
        </p:nvSpPr>
        <p:spPr>
          <a:xfrm>
            <a:off x="9240105" y="5779489"/>
            <a:ext cx="921756" cy="157080"/>
          </a:xfrm>
          <a:prstGeom prst="rect">
            <a:avLst/>
          </a:prstGeom>
        </p:spPr>
        <p:txBody>
          <a:bodyPr vert="horz" wrap="square" lIns="0" tIns="8226"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3464" lvl="0" indent="0" algn="ctr" defTabSz="311719" rtl="0" eaLnBrk="1" fontAlgn="auto" latinLnBrk="0" hangingPunct="1">
              <a:lnSpc>
                <a:spcPct val="101299"/>
              </a:lnSpc>
              <a:spcBef>
                <a:spcPts val="65"/>
              </a:spcBef>
              <a:spcAft>
                <a:spcPts val="0"/>
              </a:spcAft>
              <a:buClrTx/>
              <a:buSzTx/>
              <a:buFontTx/>
              <a:buNone/>
              <a:tabLst/>
              <a:defRPr/>
            </a:pPr>
            <a:r>
              <a:rPr kumimoji="0" lang="en-US" sz="989" b="0" i="0" u="none" strike="noStrike" kern="1200" cap="none" spc="61" normalizeH="0" baseline="0" noProof="0">
                <a:ln>
                  <a:noFill/>
                </a:ln>
                <a:solidFill>
                  <a:srgbClr val="11567C"/>
                </a:solidFill>
                <a:effectLst/>
                <a:uLnTx/>
                <a:uFillTx/>
                <a:latin typeface="Calibri"/>
                <a:ea typeface="+mn-ea"/>
                <a:cs typeface="Calibri"/>
              </a:rPr>
              <a:t>2027</a:t>
            </a:r>
            <a:endParaRPr kumimoji="0" sz="989" b="0" i="0" u="none" strike="noStrike" kern="1200" cap="none" spc="0" normalizeH="0" baseline="0" noProof="0">
              <a:ln>
                <a:noFill/>
              </a:ln>
              <a:solidFill>
                <a:prstClr val="black"/>
              </a:solidFill>
              <a:effectLst/>
              <a:uLnTx/>
              <a:uFillTx/>
              <a:latin typeface="Calibri"/>
              <a:ea typeface="+mn-ea"/>
              <a:cs typeface="Calibri"/>
            </a:endParaRPr>
          </a:p>
        </p:txBody>
      </p:sp>
      <p:sp>
        <p:nvSpPr>
          <p:cNvPr id="19" name="Slide Number Placeholder 16">
            <a:extLst>
              <a:ext uri="{FF2B5EF4-FFF2-40B4-BE49-F238E27FC236}">
                <a16:creationId xmlns:a16="http://schemas.microsoft.com/office/drawing/2014/main" id="{BDDC4699-B18B-CDEE-B928-BBA133785336}"/>
              </a:ext>
            </a:extLst>
          </p:cNvPr>
          <p:cNvSpPr>
            <a:spLocks noGrp="1"/>
          </p:cNvSpPr>
          <p:nvPr>
            <p:ph type="sldNum" sz="quarter" idx="4294967295"/>
          </p:nvPr>
        </p:nvSpPr>
        <p:spPr>
          <a:xfrm>
            <a:off x="11763375" y="6540500"/>
            <a:ext cx="428625" cy="3175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A37824-BB8D-4799-9845-F5B47B5E45C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75109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D1F521C4-46A6-5F3B-121B-DAC0F7C83FAC}"/>
              </a:ext>
            </a:extLst>
          </p:cNvPr>
          <p:cNvPicPr>
            <a:picLocks noChangeAspect="1"/>
          </p:cNvPicPr>
          <p:nvPr/>
        </p:nvPicPr>
        <p:blipFill>
          <a:blip r:embed="rId3"/>
          <a:stretch>
            <a:fillRect/>
          </a:stretch>
        </p:blipFill>
        <p:spPr>
          <a:xfrm>
            <a:off x="609599" y="0"/>
            <a:ext cx="10972801" cy="6858000"/>
          </a:xfrm>
          <a:prstGeom prst="rect">
            <a:avLst/>
          </a:prstGeom>
        </p:spPr>
      </p:pic>
      <p:sp>
        <p:nvSpPr>
          <p:cNvPr id="4" name="object 2">
            <a:extLst>
              <a:ext uri="{FF2B5EF4-FFF2-40B4-BE49-F238E27FC236}">
                <a16:creationId xmlns:a16="http://schemas.microsoft.com/office/drawing/2014/main" id="{6387F66F-0754-2823-9E61-A5DB2A2C3705}"/>
              </a:ext>
            </a:extLst>
          </p:cNvPr>
          <p:cNvSpPr txBox="1">
            <a:spLocks noGrp="1" noRot="1" noMove="1" noResize="1" noEditPoints="1" noAdjustHandles="1" noChangeArrowheads="1" noChangeShapeType="1"/>
          </p:cNvSpPr>
          <p:nvPr/>
        </p:nvSpPr>
        <p:spPr>
          <a:xfrm>
            <a:off x="3268150" y="246041"/>
            <a:ext cx="5522335" cy="417946"/>
          </a:xfrm>
          <a:prstGeom prst="rect">
            <a:avLst/>
          </a:prstGeom>
        </p:spPr>
        <p:txBody>
          <a:bodyPr vert="horz" wrap="square" lIns="0" tIns="8659" rIns="0" bIns="0" rtlCol="0" anchor="t">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ctr" defTabSz="311719" rtl="0" eaLnBrk="1" fontAlgn="auto" latinLnBrk="0" hangingPunct="1">
              <a:lnSpc>
                <a:spcPct val="100000"/>
              </a:lnSpc>
              <a:spcBef>
                <a:spcPts val="68"/>
              </a:spcBef>
              <a:spcAft>
                <a:spcPts val="0"/>
              </a:spcAft>
              <a:buClrTx/>
              <a:buSzTx/>
              <a:buFontTx/>
              <a:buNone/>
              <a:tabLst/>
              <a:defRPr/>
            </a:pPr>
            <a:r>
              <a:rPr kumimoji="0" sz="1432" b="1" i="0" u="none" strike="noStrike" kern="1200" cap="none" spc="37" normalizeH="0" baseline="0" noProof="0">
                <a:ln>
                  <a:noFill/>
                </a:ln>
                <a:solidFill>
                  <a:srgbClr val="11567C"/>
                </a:solidFill>
                <a:effectLst/>
                <a:uLnTx/>
                <a:uFillTx/>
                <a:latin typeface="Calibri"/>
                <a:ea typeface="+mn-ea"/>
                <a:cs typeface="Calibri"/>
              </a:rPr>
              <a:t>NAVIGATION</a:t>
            </a:r>
            <a:r>
              <a:rPr kumimoji="0" sz="1432" b="1" i="0" u="none" strike="noStrike" kern="1200" cap="none" spc="75" normalizeH="0" baseline="0" noProof="0">
                <a:ln>
                  <a:noFill/>
                </a:ln>
                <a:solidFill>
                  <a:srgbClr val="11567C"/>
                </a:solidFill>
                <a:effectLst/>
                <a:uLnTx/>
                <a:uFillTx/>
                <a:latin typeface="Calibri"/>
                <a:ea typeface="+mn-ea"/>
                <a:cs typeface="Calibri"/>
              </a:rPr>
              <a:t> </a:t>
            </a:r>
            <a:r>
              <a:rPr kumimoji="0" sz="1432" b="1" i="0" u="none" strike="noStrike" kern="1200" cap="none" spc="48" normalizeH="0" baseline="0" noProof="0">
                <a:ln>
                  <a:noFill/>
                </a:ln>
                <a:solidFill>
                  <a:srgbClr val="11567C"/>
                </a:solidFill>
                <a:effectLst/>
                <a:uLnTx/>
                <a:uFillTx/>
                <a:latin typeface="Calibri"/>
                <a:ea typeface="+mn-ea"/>
                <a:cs typeface="Calibri"/>
              </a:rPr>
              <a:t>AND</a:t>
            </a:r>
            <a:r>
              <a:rPr kumimoji="0" sz="1432" b="1" i="0" u="none" strike="noStrike" kern="1200" cap="none" spc="116" normalizeH="0" baseline="0" noProof="0">
                <a:ln>
                  <a:noFill/>
                </a:ln>
                <a:solidFill>
                  <a:srgbClr val="11567C"/>
                </a:solidFill>
                <a:effectLst/>
                <a:uLnTx/>
                <a:uFillTx/>
                <a:latin typeface="Calibri"/>
                <a:ea typeface="+mn-ea"/>
                <a:cs typeface="Calibri"/>
              </a:rPr>
              <a:t> </a:t>
            </a:r>
            <a:r>
              <a:rPr kumimoji="0" sz="1432" b="1" i="0" u="none" strike="noStrike" kern="1200" cap="none" spc="82" normalizeH="0" baseline="0" noProof="0">
                <a:ln>
                  <a:noFill/>
                </a:ln>
                <a:solidFill>
                  <a:srgbClr val="11567C"/>
                </a:solidFill>
                <a:effectLst/>
                <a:uLnTx/>
                <a:uFillTx/>
                <a:latin typeface="Calibri"/>
                <a:ea typeface="+mn-ea"/>
                <a:cs typeface="Calibri"/>
              </a:rPr>
              <a:t>ECOSYSTEM</a:t>
            </a:r>
            <a:r>
              <a:rPr kumimoji="0" sz="1432" b="1" i="0" u="none" strike="noStrike" kern="1200" cap="none" spc="112" normalizeH="0" baseline="0" noProof="0">
                <a:ln>
                  <a:noFill/>
                </a:ln>
                <a:solidFill>
                  <a:srgbClr val="11567C"/>
                </a:solidFill>
                <a:effectLst/>
                <a:uLnTx/>
                <a:uFillTx/>
                <a:latin typeface="Calibri"/>
                <a:ea typeface="+mn-ea"/>
                <a:cs typeface="Calibri"/>
              </a:rPr>
              <a:t> </a:t>
            </a:r>
            <a:r>
              <a:rPr kumimoji="0" sz="1432" b="1" i="0" u="none" strike="noStrike" kern="1200" cap="none" spc="82" normalizeH="0" baseline="0" noProof="0">
                <a:ln>
                  <a:noFill/>
                </a:ln>
                <a:solidFill>
                  <a:srgbClr val="11567C"/>
                </a:solidFill>
                <a:effectLst/>
                <a:uLnTx/>
                <a:uFillTx/>
                <a:latin typeface="Calibri"/>
                <a:ea typeface="+mn-ea"/>
                <a:cs typeface="Calibri"/>
              </a:rPr>
              <a:t>SUSTAINABILITY</a:t>
            </a:r>
            <a:r>
              <a:rPr kumimoji="0" sz="1432" b="1" i="0" u="none" strike="noStrike" kern="1200" cap="none" spc="72" normalizeH="0" baseline="0" noProof="0">
                <a:ln>
                  <a:noFill/>
                </a:ln>
                <a:solidFill>
                  <a:srgbClr val="11567C"/>
                </a:solidFill>
                <a:effectLst/>
                <a:uLnTx/>
                <a:uFillTx/>
                <a:latin typeface="Calibri"/>
                <a:ea typeface="+mn-ea"/>
                <a:cs typeface="Calibri"/>
              </a:rPr>
              <a:t> </a:t>
            </a:r>
            <a:r>
              <a:rPr kumimoji="0" sz="1432" b="1" i="0" u="none" strike="noStrike" kern="1200" cap="none" spc="55" normalizeH="0" baseline="0" noProof="0">
                <a:ln>
                  <a:noFill/>
                </a:ln>
                <a:solidFill>
                  <a:srgbClr val="11567C"/>
                </a:solidFill>
                <a:effectLst/>
                <a:uLnTx/>
                <a:uFillTx/>
                <a:latin typeface="Calibri"/>
                <a:ea typeface="+mn-ea"/>
                <a:cs typeface="Calibri"/>
              </a:rPr>
              <a:t>PROGRAM</a:t>
            </a:r>
            <a:r>
              <a:rPr kumimoji="0" sz="1432" b="1" i="0" u="none" strike="noStrike" kern="1200" cap="none" spc="116" normalizeH="0" baseline="0" noProof="0">
                <a:ln>
                  <a:noFill/>
                </a:ln>
                <a:solidFill>
                  <a:srgbClr val="11567C"/>
                </a:solidFill>
                <a:effectLst/>
                <a:uLnTx/>
                <a:uFillTx/>
                <a:latin typeface="Calibri"/>
                <a:ea typeface="+mn-ea"/>
                <a:cs typeface="Calibri"/>
              </a:rPr>
              <a:t> </a:t>
            </a:r>
            <a:r>
              <a:rPr kumimoji="0" sz="1432" b="1" i="0" u="none" strike="noStrike" kern="1200" cap="none" spc="61" normalizeH="0" baseline="0" noProof="0">
                <a:ln>
                  <a:noFill/>
                </a:ln>
                <a:solidFill>
                  <a:srgbClr val="11567C"/>
                </a:solidFill>
                <a:effectLst/>
                <a:uLnTx/>
                <a:uFillTx/>
                <a:latin typeface="Calibri"/>
                <a:ea typeface="+mn-ea"/>
                <a:cs typeface="Calibri"/>
              </a:rPr>
              <a:t>(NESP)</a:t>
            </a:r>
            <a:endParaRPr kumimoji="0" lang="en-US" sz="1432" b="0" i="0" u="none" strike="noStrike" kern="1200" cap="none" spc="0" normalizeH="0" baseline="0" noProof="0">
              <a:ln>
                <a:noFill/>
              </a:ln>
              <a:solidFill>
                <a:prstClr val="black"/>
              </a:solidFill>
              <a:effectLst/>
              <a:uLnTx/>
              <a:uFillTx/>
              <a:latin typeface="Calibri"/>
              <a:ea typeface="+mn-ea"/>
              <a:cs typeface="Calibri"/>
            </a:endParaRPr>
          </a:p>
          <a:p>
            <a:pPr marL="3464" marR="0" lvl="0" indent="0" algn="ctr" defTabSz="311719" rtl="0" eaLnBrk="1" fontAlgn="auto" latinLnBrk="0" hangingPunct="1">
              <a:lnSpc>
                <a:spcPct val="100000"/>
              </a:lnSpc>
              <a:spcBef>
                <a:spcPts val="0"/>
              </a:spcBef>
              <a:spcAft>
                <a:spcPts val="0"/>
              </a:spcAft>
              <a:buClrTx/>
              <a:buSzTx/>
              <a:buFontTx/>
              <a:buNone/>
              <a:tabLst/>
              <a:defRPr/>
            </a:pPr>
            <a:r>
              <a:rPr kumimoji="0" sz="1227" b="0" i="0" u="none" strike="noStrike" kern="1200" cap="none" spc="0" normalizeH="0" baseline="0" noProof="0">
                <a:ln>
                  <a:noFill/>
                </a:ln>
                <a:solidFill>
                  <a:srgbClr val="5999B0"/>
                </a:solidFill>
                <a:effectLst/>
                <a:uLnTx/>
                <a:uFillTx/>
                <a:latin typeface="Calibri"/>
                <a:ea typeface="+mn-ea"/>
                <a:cs typeface="Calibri"/>
              </a:rPr>
              <a:t>ST.</a:t>
            </a:r>
            <a:r>
              <a:rPr kumimoji="0" sz="1227" b="0" i="0" u="none" strike="noStrike" kern="1200" cap="none" spc="75" normalizeH="0" baseline="0" noProof="0">
                <a:ln>
                  <a:noFill/>
                </a:ln>
                <a:solidFill>
                  <a:srgbClr val="5999B0"/>
                </a:solidFill>
                <a:effectLst/>
                <a:uLnTx/>
                <a:uFillTx/>
                <a:latin typeface="Calibri"/>
                <a:ea typeface="+mn-ea"/>
                <a:cs typeface="Calibri"/>
              </a:rPr>
              <a:t> </a:t>
            </a:r>
            <a:r>
              <a:rPr kumimoji="0" sz="1227" b="0" i="0" u="none" strike="noStrike" kern="1200" cap="none" spc="0" normalizeH="0" baseline="0" noProof="0">
                <a:ln>
                  <a:noFill/>
                </a:ln>
                <a:solidFill>
                  <a:srgbClr val="5999B0"/>
                </a:solidFill>
                <a:effectLst/>
                <a:uLnTx/>
                <a:uFillTx/>
                <a:latin typeface="Calibri"/>
                <a:ea typeface="+mn-ea"/>
                <a:cs typeface="Calibri"/>
              </a:rPr>
              <a:t>PAUL</a:t>
            </a:r>
            <a:r>
              <a:rPr kumimoji="0" sz="1227" b="0" i="0" u="none" strike="noStrike" kern="1200" cap="none" spc="48" normalizeH="0" baseline="0" noProof="0">
                <a:ln>
                  <a:noFill/>
                </a:ln>
                <a:solidFill>
                  <a:srgbClr val="5999B0"/>
                </a:solidFill>
                <a:effectLst/>
                <a:uLnTx/>
                <a:uFillTx/>
                <a:latin typeface="Calibri"/>
                <a:ea typeface="+mn-ea"/>
                <a:cs typeface="Calibri"/>
              </a:rPr>
              <a:t> </a:t>
            </a:r>
            <a:r>
              <a:rPr kumimoji="0" sz="1227" b="0" i="0" u="none" strike="noStrike" kern="1200" cap="none" spc="41" normalizeH="0" baseline="0" noProof="0">
                <a:ln>
                  <a:noFill/>
                </a:ln>
                <a:solidFill>
                  <a:srgbClr val="5999B0"/>
                </a:solidFill>
                <a:effectLst/>
                <a:uLnTx/>
                <a:uFillTx/>
                <a:latin typeface="Calibri"/>
                <a:ea typeface="+mn-ea"/>
                <a:cs typeface="Calibri"/>
              </a:rPr>
              <a:t>DISTRICT-</a:t>
            </a:r>
            <a:r>
              <a:rPr kumimoji="0" sz="1227" b="0" i="0" u="none" strike="noStrike" kern="1200" cap="none" spc="78" normalizeH="0" baseline="0" noProof="0">
                <a:ln>
                  <a:noFill/>
                </a:ln>
                <a:solidFill>
                  <a:srgbClr val="5999B0"/>
                </a:solidFill>
                <a:effectLst/>
                <a:uLnTx/>
                <a:uFillTx/>
                <a:latin typeface="Calibri"/>
                <a:ea typeface="+mn-ea"/>
                <a:cs typeface="Calibri"/>
              </a:rPr>
              <a:t> </a:t>
            </a:r>
            <a:r>
              <a:rPr kumimoji="0" sz="1227" b="0" i="0" u="none" strike="noStrike" kern="1200" cap="none" spc="55" normalizeH="0" baseline="0" noProof="0">
                <a:ln>
                  <a:noFill/>
                </a:ln>
                <a:solidFill>
                  <a:srgbClr val="5999B0"/>
                </a:solidFill>
                <a:effectLst/>
                <a:uLnTx/>
                <a:uFillTx/>
                <a:latin typeface="Calibri"/>
                <a:ea typeface="+mn-ea"/>
                <a:cs typeface="Calibri"/>
              </a:rPr>
              <a:t>ROCK</a:t>
            </a:r>
            <a:r>
              <a:rPr kumimoji="0" sz="1227" b="0" i="0" u="none" strike="noStrike" kern="1200" cap="none" spc="61" normalizeH="0" baseline="0" noProof="0">
                <a:ln>
                  <a:noFill/>
                </a:ln>
                <a:solidFill>
                  <a:srgbClr val="5999B0"/>
                </a:solidFill>
                <a:effectLst/>
                <a:uLnTx/>
                <a:uFillTx/>
                <a:latin typeface="Calibri"/>
                <a:ea typeface="+mn-ea"/>
                <a:cs typeface="Calibri"/>
              </a:rPr>
              <a:t> </a:t>
            </a:r>
            <a:r>
              <a:rPr kumimoji="0" sz="1227" b="0" i="0" u="none" strike="noStrike" kern="1200" cap="none" spc="41" normalizeH="0" baseline="0" noProof="0">
                <a:ln>
                  <a:noFill/>
                </a:ln>
                <a:solidFill>
                  <a:srgbClr val="5999B0"/>
                </a:solidFill>
                <a:effectLst/>
                <a:uLnTx/>
                <a:uFillTx/>
                <a:latin typeface="Calibri"/>
                <a:ea typeface="+mn-ea"/>
                <a:cs typeface="Calibri"/>
              </a:rPr>
              <a:t>ISLAND</a:t>
            </a:r>
            <a:r>
              <a:rPr kumimoji="0" sz="1227" b="0" i="0" u="none" strike="noStrike" kern="1200" cap="none" spc="78" normalizeH="0" baseline="0" noProof="0">
                <a:ln>
                  <a:noFill/>
                </a:ln>
                <a:solidFill>
                  <a:srgbClr val="5999B0"/>
                </a:solidFill>
                <a:effectLst/>
                <a:uLnTx/>
                <a:uFillTx/>
                <a:latin typeface="Calibri"/>
                <a:ea typeface="+mn-ea"/>
                <a:cs typeface="Calibri"/>
              </a:rPr>
              <a:t> </a:t>
            </a:r>
            <a:r>
              <a:rPr kumimoji="0" sz="1227" b="0" i="0" u="none" strike="noStrike" kern="1200" cap="none" spc="44" normalizeH="0" baseline="0" noProof="0">
                <a:ln>
                  <a:noFill/>
                </a:ln>
                <a:solidFill>
                  <a:srgbClr val="5999B0"/>
                </a:solidFill>
                <a:effectLst/>
                <a:uLnTx/>
                <a:uFillTx/>
                <a:latin typeface="Calibri"/>
                <a:ea typeface="+mn-ea"/>
                <a:cs typeface="Calibri"/>
              </a:rPr>
              <a:t>DISTRICT</a:t>
            </a:r>
            <a:r>
              <a:rPr kumimoji="0" sz="1227" b="0" i="0" u="none" strike="noStrike" kern="1200" cap="none" spc="48" normalizeH="0" baseline="0" noProof="0">
                <a:ln>
                  <a:noFill/>
                </a:ln>
                <a:solidFill>
                  <a:srgbClr val="5999B0"/>
                </a:solidFill>
                <a:effectLst/>
                <a:uLnTx/>
                <a:uFillTx/>
                <a:latin typeface="Calibri"/>
                <a:ea typeface="+mn-ea"/>
                <a:cs typeface="Calibri"/>
              </a:rPr>
              <a:t> </a:t>
            </a:r>
            <a:r>
              <a:rPr kumimoji="0" sz="1227" b="0" i="0" u="none" strike="noStrike" kern="1200" cap="none" spc="99" normalizeH="0" baseline="0" noProof="0">
                <a:ln>
                  <a:noFill/>
                </a:ln>
                <a:solidFill>
                  <a:srgbClr val="5999B0"/>
                </a:solidFill>
                <a:effectLst/>
                <a:uLnTx/>
                <a:uFillTx/>
                <a:latin typeface="Calibri"/>
                <a:ea typeface="+mn-ea"/>
                <a:cs typeface="Calibri"/>
              </a:rPr>
              <a:t>-</a:t>
            </a:r>
            <a:r>
              <a:rPr kumimoji="0" sz="1227" b="0" i="0" u="none" strike="noStrike" kern="1200" cap="none" spc="75" normalizeH="0" baseline="0" noProof="0">
                <a:ln>
                  <a:noFill/>
                </a:ln>
                <a:solidFill>
                  <a:srgbClr val="5999B0"/>
                </a:solidFill>
                <a:effectLst/>
                <a:uLnTx/>
                <a:uFillTx/>
                <a:latin typeface="Calibri"/>
                <a:ea typeface="+mn-ea"/>
                <a:cs typeface="Calibri"/>
              </a:rPr>
              <a:t> </a:t>
            </a:r>
            <a:r>
              <a:rPr kumimoji="0" sz="1227" b="0" i="0" u="none" strike="noStrike" kern="1200" cap="none" spc="0" normalizeH="0" baseline="0" noProof="0">
                <a:ln>
                  <a:noFill/>
                </a:ln>
                <a:solidFill>
                  <a:srgbClr val="5999B0"/>
                </a:solidFill>
                <a:effectLst/>
                <a:uLnTx/>
                <a:uFillTx/>
                <a:latin typeface="Calibri"/>
                <a:ea typeface="+mn-ea"/>
                <a:cs typeface="Calibri"/>
              </a:rPr>
              <a:t>ST.</a:t>
            </a:r>
            <a:r>
              <a:rPr kumimoji="0" sz="1227" b="0" i="0" u="none" strike="noStrike" kern="1200" cap="none" spc="78" normalizeH="0" baseline="0" noProof="0">
                <a:ln>
                  <a:noFill/>
                </a:ln>
                <a:solidFill>
                  <a:srgbClr val="5999B0"/>
                </a:solidFill>
                <a:effectLst/>
                <a:uLnTx/>
                <a:uFillTx/>
                <a:latin typeface="Calibri"/>
                <a:ea typeface="+mn-ea"/>
                <a:cs typeface="Calibri"/>
              </a:rPr>
              <a:t> </a:t>
            </a:r>
            <a:r>
              <a:rPr kumimoji="0" sz="1227" b="0" i="0" u="none" strike="noStrike" kern="1200" cap="none" spc="0" normalizeH="0" baseline="0" noProof="0">
                <a:ln>
                  <a:noFill/>
                </a:ln>
                <a:solidFill>
                  <a:srgbClr val="5999B0"/>
                </a:solidFill>
                <a:effectLst/>
                <a:uLnTx/>
                <a:uFillTx/>
                <a:latin typeface="Calibri"/>
                <a:ea typeface="+mn-ea"/>
                <a:cs typeface="Calibri"/>
              </a:rPr>
              <a:t>LOUIS</a:t>
            </a:r>
            <a:r>
              <a:rPr kumimoji="0" sz="1227" b="0" i="0" u="none" strike="noStrike" kern="1200" cap="none" spc="78" normalizeH="0" baseline="0" noProof="0">
                <a:ln>
                  <a:noFill/>
                </a:ln>
                <a:solidFill>
                  <a:srgbClr val="5999B0"/>
                </a:solidFill>
                <a:effectLst/>
                <a:uLnTx/>
                <a:uFillTx/>
                <a:latin typeface="Calibri"/>
                <a:ea typeface="+mn-ea"/>
                <a:cs typeface="Calibri"/>
              </a:rPr>
              <a:t> </a:t>
            </a:r>
            <a:r>
              <a:rPr kumimoji="0" sz="1227" b="0" i="0" u="none" strike="noStrike" kern="1200" cap="none" spc="37" normalizeH="0" baseline="0" noProof="0">
                <a:ln>
                  <a:noFill/>
                </a:ln>
                <a:solidFill>
                  <a:srgbClr val="5999B0"/>
                </a:solidFill>
                <a:effectLst/>
                <a:uLnTx/>
                <a:uFillTx/>
                <a:latin typeface="Calibri"/>
                <a:ea typeface="+mn-ea"/>
                <a:cs typeface="Calibri"/>
              </a:rPr>
              <a:t>DISTRICT</a:t>
            </a:r>
            <a:endParaRPr kumimoji="0" lang="en-US" sz="1227" b="0" i="0" u="none" strike="noStrike" kern="1200" cap="none" spc="0" normalizeH="0" baseline="0" noProof="0">
              <a:ln>
                <a:noFill/>
              </a:ln>
              <a:solidFill>
                <a:prstClr val="black"/>
              </a:solidFill>
              <a:effectLst/>
              <a:uLnTx/>
              <a:uFillTx/>
              <a:latin typeface="Calibri"/>
              <a:ea typeface="+mn-ea"/>
              <a:cs typeface="Calibri"/>
            </a:endParaRPr>
          </a:p>
        </p:txBody>
      </p:sp>
      <p:sp>
        <p:nvSpPr>
          <p:cNvPr id="5" name="object 3">
            <a:extLst>
              <a:ext uri="{FF2B5EF4-FFF2-40B4-BE49-F238E27FC236}">
                <a16:creationId xmlns:a16="http://schemas.microsoft.com/office/drawing/2014/main" id="{0351632B-B0F2-EBAD-6E8A-D67F956CF951}"/>
              </a:ext>
            </a:extLst>
          </p:cNvPr>
          <p:cNvSpPr txBox="1"/>
          <p:nvPr/>
        </p:nvSpPr>
        <p:spPr>
          <a:xfrm>
            <a:off x="1108355" y="650488"/>
            <a:ext cx="9983940" cy="220340"/>
          </a:xfrm>
          <a:prstGeom prst="rect">
            <a:avLst/>
          </a:prstGeom>
          <a:solidFill>
            <a:srgbClr val="11567C"/>
          </a:solidFill>
        </p:spPr>
        <p:txBody>
          <a:bodyPr vert="horz" wrap="square" lIns="0" tIns="0" rIns="0" bIns="0" rtlCol="0" anchor="t">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27275" marR="0" lvl="0" indent="0" algn="ctr" defTabSz="311719" rtl="0" eaLnBrk="1" fontAlgn="auto" latinLnBrk="0" hangingPunct="1">
              <a:lnSpc>
                <a:spcPct val="100000"/>
              </a:lnSpc>
              <a:spcBef>
                <a:spcPts val="0"/>
              </a:spcBef>
              <a:spcAft>
                <a:spcPts val="0"/>
              </a:spcAft>
              <a:buClrTx/>
              <a:buSzTx/>
              <a:buFontTx/>
              <a:buNone/>
              <a:tabLst/>
              <a:defRPr/>
            </a:pPr>
            <a:r>
              <a:rPr kumimoji="0" lang="en-US" sz="1432" b="1" i="0" u="none" strike="noStrike" kern="1200" cap="none" spc="181" normalizeH="0" baseline="0" noProof="0">
                <a:ln>
                  <a:noFill/>
                </a:ln>
                <a:solidFill>
                  <a:srgbClr val="FFFFFF"/>
                </a:solidFill>
                <a:effectLst/>
                <a:uLnTx/>
                <a:uFillTx/>
                <a:latin typeface="Calibri"/>
                <a:ea typeface="+mn-ea"/>
                <a:cs typeface="Calibri"/>
              </a:rPr>
              <a:t>HAUSGEN ISLAND</a:t>
            </a:r>
            <a:endParaRPr kumimoji="0" lang="en-US" sz="1432" b="0" i="0" u="none" strike="noStrike" kern="1200" cap="none" spc="0" normalizeH="0" baseline="0" noProof="0">
              <a:ln>
                <a:noFill/>
              </a:ln>
              <a:solidFill>
                <a:prstClr val="black"/>
              </a:solidFill>
              <a:effectLst/>
              <a:uLnTx/>
              <a:uFillTx/>
              <a:latin typeface="Calibri"/>
              <a:ea typeface="+mn-ea"/>
              <a:cs typeface="Calibri"/>
            </a:endParaRPr>
          </a:p>
        </p:txBody>
      </p:sp>
      <p:sp>
        <p:nvSpPr>
          <p:cNvPr id="6" name="object 12">
            <a:extLst>
              <a:ext uri="{FF2B5EF4-FFF2-40B4-BE49-F238E27FC236}">
                <a16:creationId xmlns:a16="http://schemas.microsoft.com/office/drawing/2014/main" id="{190D89D8-7967-DFF0-169C-28039356865C}"/>
              </a:ext>
            </a:extLst>
          </p:cNvPr>
          <p:cNvSpPr txBox="1"/>
          <p:nvPr/>
        </p:nvSpPr>
        <p:spPr>
          <a:xfrm>
            <a:off x="1108355" y="915702"/>
            <a:ext cx="4738713" cy="1719170"/>
          </a:xfrm>
          <a:prstGeom prst="rect">
            <a:avLst/>
          </a:prstGeom>
        </p:spPr>
        <p:txBody>
          <a:bodyPr vert="horz" wrap="square" lIns="0" tIns="22080"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0" lvl="0" indent="0" algn="just" defTabSz="311719" rtl="0" eaLnBrk="1" fontAlgn="auto" latinLnBrk="0" hangingPunct="1">
              <a:lnSpc>
                <a:spcPct val="100000"/>
              </a:lnSpc>
              <a:spcBef>
                <a:spcPts val="173"/>
              </a:spcBef>
              <a:spcAft>
                <a:spcPts val="0"/>
              </a:spcAft>
              <a:buClrTx/>
              <a:buSzTx/>
              <a:buFontTx/>
              <a:buNone/>
              <a:tabLst/>
              <a:defRPr/>
            </a:pPr>
            <a:r>
              <a:rPr kumimoji="0" sz="886" b="1" i="0" u="none" strike="noStrike" kern="1200" cap="none" spc="82" normalizeH="0" baseline="0" noProof="0">
                <a:ln>
                  <a:noFill/>
                </a:ln>
                <a:solidFill>
                  <a:srgbClr val="11567C"/>
                </a:solidFill>
                <a:effectLst/>
                <a:uLnTx/>
                <a:uFillTx/>
                <a:latin typeface="Calibri"/>
                <a:ea typeface="+mn-ea"/>
                <a:cs typeface="Calibri"/>
              </a:rPr>
              <a:t>PROJECT</a:t>
            </a:r>
            <a:r>
              <a:rPr kumimoji="0" sz="886" b="1" i="0" u="none" strike="noStrike" kern="1200" cap="none" spc="31" normalizeH="0" baseline="0" noProof="0">
                <a:ln>
                  <a:noFill/>
                </a:ln>
                <a:solidFill>
                  <a:srgbClr val="11567C"/>
                </a:solidFill>
                <a:effectLst/>
                <a:uLnTx/>
                <a:uFillTx/>
                <a:latin typeface="Calibri"/>
                <a:ea typeface="+mn-ea"/>
                <a:cs typeface="Calibri"/>
              </a:rPr>
              <a:t> </a:t>
            </a:r>
            <a:r>
              <a:rPr kumimoji="0" sz="886" b="1" i="0" u="none" strike="noStrike" kern="1200" cap="none" spc="65" normalizeH="0" baseline="0" noProof="0">
                <a:ln>
                  <a:noFill/>
                </a:ln>
                <a:solidFill>
                  <a:srgbClr val="11567C"/>
                </a:solidFill>
                <a:effectLst/>
                <a:uLnTx/>
                <a:uFillTx/>
                <a:latin typeface="Calibri"/>
                <a:ea typeface="+mn-ea"/>
                <a:cs typeface="Calibri"/>
              </a:rPr>
              <a:t>SUMMARY</a:t>
            </a:r>
            <a:endParaRPr kumimoji="0" lang="en-US" sz="886" b="1" i="0" u="none" strike="noStrike" kern="1200" cap="none" spc="65" normalizeH="0" baseline="0" noProof="0">
              <a:ln>
                <a:noFill/>
              </a:ln>
              <a:solidFill>
                <a:srgbClr val="11567C"/>
              </a:solidFill>
              <a:effectLst/>
              <a:uLnTx/>
              <a:uFillTx/>
              <a:latin typeface="Calibri"/>
              <a:ea typeface="+mn-ea"/>
              <a:cs typeface="Calibri"/>
            </a:endParaRPr>
          </a:p>
          <a:p>
            <a:pPr marL="8659" marR="0" lvl="0" indent="0" algn="just" defTabSz="311719" rtl="0" eaLnBrk="1" fontAlgn="auto" latinLnBrk="0" hangingPunct="1">
              <a:lnSpc>
                <a:spcPct val="100000"/>
              </a:lnSpc>
              <a:spcBef>
                <a:spcPts val="173"/>
              </a:spcBef>
              <a:spcAft>
                <a:spcPts val="0"/>
              </a:spcAft>
              <a:buClrTx/>
              <a:buSzTx/>
              <a:buFontTx/>
              <a:buNone/>
              <a:tabLst/>
              <a:defRPr/>
            </a:pPr>
            <a:endParaRPr kumimoji="0" sz="409" b="0" i="0" u="none" strike="noStrike" kern="1200" cap="none" spc="0" normalizeH="0" baseline="0" noProof="0">
              <a:ln>
                <a:noFill/>
              </a:ln>
              <a:solidFill>
                <a:prstClr val="black"/>
              </a:solidFill>
              <a:effectLst/>
              <a:uLnTx/>
              <a:uFillTx/>
              <a:latin typeface="Calibri"/>
              <a:ea typeface="+mn-ea"/>
              <a:cs typeface="Calibri"/>
            </a:endParaRPr>
          </a:p>
          <a:p>
            <a:pPr marL="8659" marR="3464" lvl="0" indent="0" algn="just" defTabSz="311719" rtl="0" eaLnBrk="1" fontAlgn="auto" latinLnBrk="0" hangingPunct="1">
              <a:lnSpc>
                <a:spcPct val="102299"/>
              </a:lnSpc>
              <a:spcBef>
                <a:spcPts val="82"/>
              </a:spcBef>
              <a:spcAft>
                <a:spcPts val="0"/>
              </a:spcAft>
              <a:buClrTx/>
              <a:buSzTx/>
              <a:buFontTx/>
              <a:buNone/>
              <a:tabLst/>
              <a:defRPr/>
            </a:pPr>
            <a:r>
              <a:rPr kumimoji="0" lang="en-US" sz="818" b="0" i="0" u="none" strike="noStrike" kern="1200" cap="none" spc="72" normalizeH="0" baseline="0" noProof="0">
                <a:ln>
                  <a:noFill/>
                </a:ln>
                <a:solidFill>
                  <a:srgbClr val="231F20"/>
                </a:solidFill>
                <a:effectLst/>
                <a:uLnTx/>
                <a:uFillTx/>
                <a:latin typeface="Calibri"/>
                <a:ea typeface="+mn-ea"/>
                <a:cs typeface="Calibri"/>
              </a:rPr>
              <a:t>The </a:t>
            </a:r>
            <a:r>
              <a:rPr kumimoji="0" lang="en-US" sz="818" b="0" i="0" u="none" strike="noStrike" kern="1200" cap="none" spc="72" normalizeH="0" baseline="0" noProof="0" err="1">
                <a:ln>
                  <a:noFill/>
                </a:ln>
                <a:solidFill>
                  <a:srgbClr val="231F20"/>
                </a:solidFill>
                <a:effectLst/>
                <a:uLnTx/>
                <a:uFillTx/>
                <a:latin typeface="Calibri"/>
                <a:ea typeface="+mn-ea"/>
                <a:cs typeface="Calibri"/>
              </a:rPr>
              <a:t>Hausgen</a:t>
            </a:r>
            <a:r>
              <a:rPr kumimoji="0" lang="en-US" sz="818" b="0" i="0" u="none" strike="noStrike" kern="1200" cap="none" spc="72" normalizeH="0" baseline="0" noProof="0">
                <a:ln>
                  <a:noFill/>
                </a:ln>
                <a:solidFill>
                  <a:srgbClr val="231F20"/>
                </a:solidFill>
                <a:effectLst/>
                <a:uLnTx/>
                <a:uFillTx/>
                <a:latin typeface="Calibri"/>
                <a:ea typeface="+mn-ea"/>
                <a:cs typeface="Calibri"/>
              </a:rPr>
              <a:t> Island Project is located in Pool 25, between river miles 247-245, and includes approximately 250 acres of side channel habitat along the Missouri bank between Jim Crow and </a:t>
            </a:r>
            <a:r>
              <a:rPr kumimoji="0" lang="en-US" sz="818" b="0" i="0" u="none" strike="noStrike" kern="1200" cap="none" spc="72" normalizeH="0" baseline="0" noProof="0" err="1">
                <a:ln>
                  <a:noFill/>
                </a:ln>
                <a:solidFill>
                  <a:srgbClr val="231F20"/>
                </a:solidFill>
                <a:effectLst/>
                <a:uLnTx/>
                <a:uFillTx/>
                <a:latin typeface="Calibri"/>
                <a:ea typeface="+mn-ea"/>
                <a:cs typeface="Calibri"/>
              </a:rPr>
              <a:t>Hausgen</a:t>
            </a:r>
            <a:r>
              <a:rPr kumimoji="0" lang="en-US" sz="818" b="0" i="0" u="none" strike="noStrike" kern="1200" cap="none" spc="72" normalizeH="0" baseline="0" noProof="0">
                <a:ln>
                  <a:noFill/>
                </a:ln>
                <a:solidFill>
                  <a:srgbClr val="231F20"/>
                </a:solidFill>
                <a:effectLst/>
                <a:uLnTx/>
                <a:uFillTx/>
                <a:latin typeface="Calibri"/>
                <a:ea typeface="+mn-ea"/>
                <a:cs typeface="Calibri"/>
              </a:rPr>
              <a:t> islands. </a:t>
            </a:r>
          </a:p>
          <a:p>
            <a:pPr marL="8659" marR="3464" lvl="0" indent="0" algn="just" defTabSz="311719" rtl="0" eaLnBrk="1" fontAlgn="auto" latinLnBrk="0" hangingPunct="1">
              <a:lnSpc>
                <a:spcPct val="102299"/>
              </a:lnSpc>
              <a:spcBef>
                <a:spcPts val="82"/>
              </a:spcBef>
              <a:spcAft>
                <a:spcPts val="0"/>
              </a:spcAft>
              <a:buClrTx/>
              <a:buSzTx/>
              <a:buFontTx/>
              <a:buNone/>
              <a:tabLst/>
              <a:defRPr/>
            </a:pPr>
            <a:endParaRPr kumimoji="0" lang="en-US" sz="409" b="0" i="0" u="none" strike="noStrike" kern="1200" cap="none" spc="72" normalizeH="0" baseline="0" noProof="0">
              <a:ln>
                <a:noFill/>
              </a:ln>
              <a:solidFill>
                <a:srgbClr val="231F20"/>
              </a:solidFill>
              <a:effectLst/>
              <a:uLnTx/>
              <a:uFillTx/>
              <a:latin typeface="Calibri"/>
              <a:ea typeface="+mn-ea"/>
              <a:cs typeface="Calibri"/>
            </a:endParaRPr>
          </a:p>
          <a:p>
            <a:pPr marL="8659" marR="3464" lvl="0" indent="0" algn="just" defTabSz="311719" rtl="0" eaLnBrk="1" fontAlgn="auto" latinLnBrk="0" hangingPunct="1">
              <a:lnSpc>
                <a:spcPct val="102299"/>
              </a:lnSpc>
              <a:spcBef>
                <a:spcPts val="82"/>
              </a:spcBef>
              <a:spcAft>
                <a:spcPts val="0"/>
              </a:spcAft>
              <a:buClrTx/>
              <a:buSzTx/>
              <a:buFontTx/>
              <a:buNone/>
              <a:tabLst/>
              <a:defRPr/>
            </a:pPr>
            <a:r>
              <a:rPr kumimoji="0" lang="en-US" sz="818" b="0" i="0" u="none" strike="noStrike" kern="1200" cap="none" spc="72" normalizeH="0" baseline="0" noProof="0">
                <a:ln>
                  <a:noFill/>
                </a:ln>
                <a:solidFill>
                  <a:srgbClr val="231F20"/>
                </a:solidFill>
                <a:effectLst/>
                <a:uLnTx/>
                <a:uFillTx/>
                <a:latin typeface="Calibri"/>
                <a:ea typeface="+mn-ea"/>
                <a:cs typeface="Calibri"/>
              </a:rPr>
              <a:t>Side channels are important aquatic habitat for many native species including Upper Mississippi River riverine fishes and freshwater mussels. Historically, the study area had freshwater mussel beds, but these beds have been impacted through time due to degraded side channel conditions (e.g., increased siltation, sediment homogenization).</a:t>
            </a:r>
          </a:p>
          <a:p>
            <a:pPr marL="8659" marR="3464" lvl="0" indent="0" algn="just" defTabSz="311719" rtl="0" eaLnBrk="1" fontAlgn="auto" latinLnBrk="0" hangingPunct="1">
              <a:lnSpc>
                <a:spcPct val="102299"/>
              </a:lnSpc>
              <a:spcBef>
                <a:spcPts val="82"/>
              </a:spcBef>
              <a:spcAft>
                <a:spcPts val="0"/>
              </a:spcAft>
              <a:buClrTx/>
              <a:buSzTx/>
              <a:buFontTx/>
              <a:buNone/>
              <a:tabLst/>
              <a:defRPr/>
            </a:pPr>
            <a:endParaRPr kumimoji="0" lang="en-US" sz="409" b="0" i="0" u="none" strike="noStrike" kern="1200" cap="none" spc="72" normalizeH="0" baseline="0" noProof="0">
              <a:ln>
                <a:noFill/>
              </a:ln>
              <a:solidFill>
                <a:srgbClr val="231F20"/>
              </a:solidFill>
              <a:effectLst/>
              <a:uLnTx/>
              <a:uFillTx/>
              <a:latin typeface="Calibri"/>
              <a:ea typeface="+mn-ea"/>
              <a:cs typeface="Calibri"/>
            </a:endParaRPr>
          </a:p>
          <a:p>
            <a:pPr marL="8659" marR="3464" lvl="0" indent="0" algn="just" defTabSz="311719" rtl="0" eaLnBrk="1" fontAlgn="auto" latinLnBrk="0" hangingPunct="1">
              <a:lnSpc>
                <a:spcPct val="102299"/>
              </a:lnSpc>
              <a:spcBef>
                <a:spcPts val="82"/>
              </a:spcBef>
              <a:spcAft>
                <a:spcPts val="0"/>
              </a:spcAft>
              <a:buClrTx/>
              <a:buSzTx/>
              <a:buFontTx/>
              <a:buNone/>
              <a:tabLst/>
              <a:defRPr/>
            </a:pPr>
            <a:r>
              <a:rPr kumimoji="0" lang="en-US" sz="818" b="0" i="0" u="none" strike="noStrike" kern="1200" cap="none" spc="72" normalizeH="0" baseline="0" noProof="0">
                <a:ln>
                  <a:noFill/>
                </a:ln>
                <a:solidFill>
                  <a:srgbClr val="231F20"/>
                </a:solidFill>
                <a:effectLst/>
                <a:uLnTx/>
                <a:uFillTx/>
                <a:latin typeface="Calibri"/>
                <a:ea typeface="+mn-ea"/>
                <a:cs typeface="Calibri"/>
              </a:rPr>
              <a:t>The primary purpose of the </a:t>
            </a:r>
            <a:r>
              <a:rPr kumimoji="0" lang="en-US" sz="818" b="0" i="0" u="none" strike="noStrike" kern="1200" cap="none" spc="72" normalizeH="0" baseline="0" noProof="0" err="1">
                <a:ln>
                  <a:noFill/>
                </a:ln>
                <a:solidFill>
                  <a:srgbClr val="231F20"/>
                </a:solidFill>
                <a:effectLst/>
                <a:uLnTx/>
                <a:uFillTx/>
                <a:latin typeface="Calibri"/>
                <a:ea typeface="+mn-ea"/>
                <a:cs typeface="Calibri"/>
              </a:rPr>
              <a:t>Hausgen</a:t>
            </a:r>
            <a:r>
              <a:rPr kumimoji="0" lang="en-US" sz="818" b="0" i="0" u="none" strike="noStrike" kern="1200" cap="none" spc="72" normalizeH="0" baseline="0" noProof="0">
                <a:ln>
                  <a:noFill/>
                </a:ln>
                <a:solidFill>
                  <a:srgbClr val="231F20"/>
                </a:solidFill>
                <a:effectLst/>
                <a:uLnTx/>
                <a:uFillTx/>
                <a:latin typeface="Calibri"/>
                <a:ea typeface="+mn-ea"/>
                <a:cs typeface="Calibri"/>
              </a:rPr>
              <a:t> Island Project is to restore side channel connectivity and flow to benefit native riverine fish and wildlife. ​Additionally, this project will improve side channel habitat, including substrate stability, to benefit native freshwater mussels.</a:t>
            </a:r>
          </a:p>
        </p:txBody>
      </p:sp>
      <p:pic>
        <p:nvPicPr>
          <p:cNvPr id="8" name="object 58">
            <a:extLst>
              <a:ext uri="{FF2B5EF4-FFF2-40B4-BE49-F238E27FC236}">
                <a16:creationId xmlns:a16="http://schemas.microsoft.com/office/drawing/2014/main" id="{2C84CDC5-7CB0-F5E2-D317-4BEFA46B1506}"/>
              </a:ext>
            </a:extLst>
          </p:cNvPr>
          <p:cNvPicPr>
            <a:picLocks noGrp="1" noRot="1" noMove="1" noResize="1" noEditPoints="1" noAdjustHandles="1" noChangeArrowheads="1" noChangeShapeType="1" noCrop="1"/>
          </p:cNvPicPr>
          <p:nvPr/>
        </p:nvPicPr>
        <p:blipFill>
          <a:blip r:embed="rId4" cstate="print"/>
          <a:stretch>
            <a:fillRect/>
          </a:stretch>
        </p:blipFill>
        <p:spPr>
          <a:xfrm>
            <a:off x="1108355" y="145462"/>
            <a:ext cx="614120" cy="467582"/>
          </a:xfrm>
          <a:prstGeom prst="rect">
            <a:avLst/>
          </a:prstGeom>
        </p:spPr>
      </p:pic>
      <p:sp>
        <p:nvSpPr>
          <p:cNvPr id="9" name="object 61">
            <a:extLst>
              <a:ext uri="{FF2B5EF4-FFF2-40B4-BE49-F238E27FC236}">
                <a16:creationId xmlns:a16="http://schemas.microsoft.com/office/drawing/2014/main" id="{E3108137-794E-C9A4-D70E-0A22223C0C9D}"/>
              </a:ext>
            </a:extLst>
          </p:cNvPr>
          <p:cNvSpPr txBox="1"/>
          <p:nvPr/>
        </p:nvSpPr>
        <p:spPr>
          <a:xfrm>
            <a:off x="1099704" y="2825280"/>
            <a:ext cx="3727739" cy="201125"/>
          </a:xfrm>
          <a:prstGeom prst="rect">
            <a:avLst/>
          </a:prstGeom>
          <a:solidFill>
            <a:srgbClr val="5999B0"/>
          </a:solidFill>
        </p:spPr>
        <p:txBody>
          <a:bodyPr vert="horz" wrap="square" lIns="0" tIns="31173" rIns="0" bIns="0" rtlCol="0">
            <a:no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79229" marR="0" lvl="0" indent="0" algn="l" defTabSz="311719" rtl="0" eaLnBrk="1" fontAlgn="auto" latinLnBrk="0" hangingPunct="1">
              <a:lnSpc>
                <a:spcPct val="100000"/>
              </a:lnSpc>
              <a:spcBef>
                <a:spcPts val="116"/>
              </a:spcBef>
              <a:spcAft>
                <a:spcPts val="0"/>
              </a:spcAft>
              <a:buClrTx/>
              <a:buSzTx/>
              <a:buFontTx/>
              <a:buNone/>
              <a:tabLst/>
              <a:defRPr/>
            </a:pPr>
            <a:r>
              <a:rPr kumimoji="0" sz="886" b="1" i="0" u="none" strike="noStrike" kern="1200" cap="none" spc="68" normalizeH="0" baseline="0" noProof="0">
                <a:ln>
                  <a:noFill/>
                </a:ln>
                <a:solidFill>
                  <a:srgbClr val="FFFFFF"/>
                </a:solidFill>
                <a:effectLst/>
                <a:uLnTx/>
                <a:uFillTx/>
                <a:latin typeface="Calibri"/>
                <a:ea typeface="+mn-ea"/>
                <a:cs typeface="Calibri"/>
              </a:rPr>
              <a:t>OBJECTIVES</a:t>
            </a:r>
            <a:endParaRPr kumimoji="0" sz="886" b="0" i="0" u="none" strike="noStrike" kern="1200" cap="none" spc="0" normalizeH="0" baseline="0" noProof="0">
              <a:ln>
                <a:noFill/>
              </a:ln>
              <a:solidFill>
                <a:prstClr val="black"/>
              </a:solidFill>
              <a:effectLst/>
              <a:uLnTx/>
              <a:uFillTx/>
              <a:latin typeface="Calibri"/>
              <a:ea typeface="+mn-ea"/>
              <a:cs typeface="Calibri"/>
            </a:endParaRPr>
          </a:p>
        </p:txBody>
      </p:sp>
      <p:sp>
        <p:nvSpPr>
          <p:cNvPr id="59" name="object 120">
            <a:extLst>
              <a:ext uri="{FF2B5EF4-FFF2-40B4-BE49-F238E27FC236}">
                <a16:creationId xmlns:a16="http://schemas.microsoft.com/office/drawing/2014/main" id="{C34EBACA-58E4-F26A-9D5C-0B4A4EC4273C}"/>
              </a:ext>
            </a:extLst>
          </p:cNvPr>
          <p:cNvSpPr txBox="1"/>
          <p:nvPr/>
        </p:nvSpPr>
        <p:spPr>
          <a:xfrm>
            <a:off x="1099704" y="5554435"/>
            <a:ext cx="3727739" cy="955456"/>
          </a:xfrm>
          <a:prstGeom prst="rect">
            <a:avLst/>
          </a:prstGeom>
          <a:solidFill>
            <a:srgbClr val="11567C"/>
          </a:solidFill>
        </p:spPr>
        <p:txBody>
          <a:bodyPr vert="horz" wrap="square" lIns="0" tIns="40264" rIns="0" bIns="43642" rtlCol="0" anchor="t">
            <a:no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0010" marR="0" lvl="0" indent="0" algn="l" defTabSz="311719" rtl="0" eaLnBrk="1" fontAlgn="auto" latinLnBrk="0" hangingPunct="1">
              <a:lnSpc>
                <a:spcPct val="100000"/>
              </a:lnSpc>
              <a:spcBef>
                <a:spcPts val="316"/>
              </a:spcBef>
              <a:spcAft>
                <a:spcPts val="0"/>
              </a:spcAft>
              <a:buClrTx/>
              <a:buSzTx/>
              <a:buFontTx/>
              <a:buNone/>
              <a:tabLst/>
              <a:defRPr/>
            </a:pPr>
            <a:r>
              <a:rPr kumimoji="0" sz="950" b="1" i="0" u="none" strike="noStrike" kern="1200" cap="none" spc="75" normalizeH="0" baseline="0" noProof="0">
                <a:ln>
                  <a:noFill/>
                </a:ln>
                <a:solidFill>
                  <a:srgbClr val="FFFFFF"/>
                </a:solidFill>
                <a:effectLst/>
                <a:uLnTx/>
                <a:uFillTx/>
                <a:latin typeface="Calibri"/>
                <a:ea typeface="+mn-ea"/>
                <a:cs typeface="Calibri"/>
              </a:rPr>
              <a:t>PROJECT</a:t>
            </a:r>
            <a:r>
              <a:rPr kumimoji="0" sz="950" b="1" i="0" u="none" strike="noStrike" kern="1200" cap="none" spc="34" normalizeH="0" baseline="0" noProof="0">
                <a:ln>
                  <a:noFill/>
                </a:ln>
                <a:solidFill>
                  <a:srgbClr val="FFFFFF"/>
                </a:solidFill>
                <a:effectLst/>
                <a:uLnTx/>
                <a:uFillTx/>
                <a:latin typeface="Calibri"/>
                <a:ea typeface="+mn-ea"/>
                <a:cs typeface="Calibri"/>
              </a:rPr>
              <a:t> </a:t>
            </a:r>
            <a:r>
              <a:rPr kumimoji="0" sz="950" b="1" i="0" u="none" strike="noStrike" kern="1200" cap="none" spc="68" normalizeH="0" baseline="0" noProof="0">
                <a:ln>
                  <a:noFill/>
                </a:ln>
                <a:solidFill>
                  <a:srgbClr val="FFFFFF"/>
                </a:solidFill>
                <a:effectLst/>
                <a:uLnTx/>
                <a:uFillTx/>
                <a:latin typeface="Calibri"/>
                <a:ea typeface="+mn-ea"/>
                <a:cs typeface="Calibri"/>
              </a:rPr>
              <a:t>STATUS</a:t>
            </a:r>
            <a:endParaRPr lang="en-US" sz="950" b="1" i="0" u="none" strike="noStrike" kern="1200" cap="none" spc="0" normalizeH="0" baseline="0" noProof="0">
              <a:ln>
                <a:noFill/>
              </a:ln>
              <a:solidFill>
                <a:prstClr val="black"/>
              </a:solidFill>
              <a:effectLst/>
              <a:uLnTx/>
              <a:uFillTx/>
              <a:latin typeface="Calibri"/>
              <a:ea typeface="Calibri"/>
              <a:cs typeface="Calibri"/>
            </a:endParaRPr>
          </a:p>
          <a:p>
            <a:pPr marL="236220" marR="439420" indent="-155575">
              <a:spcBef>
                <a:spcPts val="293"/>
              </a:spcBef>
              <a:buFontTx/>
              <a:buChar char="•"/>
              <a:tabLst>
                <a:tab pos="236387" algn="l"/>
                <a:tab pos="236820" algn="l"/>
              </a:tabLst>
              <a:defRPr/>
            </a:pPr>
            <a:r>
              <a:rPr kumimoji="0" lang="en-US" sz="955" b="1" i="0" u="none" strike="noStrike" kern="1200" cap="none" spc="48" normalizeH="0" baseline="0" noProof="0">
                <a:ln>
                  <a:noFill/>
                </a:ln>
                <a:solidFill>
                  <a:srgbClr val="FFFFFF"/>
                </a:solidFill>
                <a:effectLst/>
                <a:uLnTx/>
                <a:uFillTx/>
                <a:latin typeface="Calibri"/>
                <a:ea typeface="+mn-ea"/>
                <a:cs typeface="Calibri"/>
              </a:rPr>
              <a:t>Tentatively Selected Plan approved </a:t>
            </a:r>
            <a:r>
              <a:rPr lang="en-US" sz="955" b="1" spc="48">
                <a:solidFill>
                  <a:srgbClr val="FFFFFF"/>
                </a:solidFill>
                <a:latin typeface="Calibri"/>
                <a:cs typeface="Calibri"/>
              </a:rPr>
              <a:t>in February 2025</a:t>
            </a:r>
            <a:endParaRPr lang="en-US" sz="955" b="1" i="0" u="none" strike="noStrike" kern="1200" cap="none" spc="48" normalizeH="0" baseline="0" noProof="0">
              <a:ln>
                <a:noFill/>
              </a:ln>
              <a:solidFill>
                <a:srgbClr val="FFFFFF"/>
              </a:solidFill>
              <a:effectLst/>
              <a:uLnTx/>
              <a:uFillTx/>
              <a:latin typeface="Calibri"/>
              <a:ea typeface="Calibri"/>
              <a:cs typeface="Calibri"/>
            </a:endParaRPr>
          </a:p>
          <a:p>
            <a:pPr marL="236220" marR="439420" indent="-155575">
              <a:spcBef>
                <a:spcPts val="293"/>
              </a:spcBef>
              <a:buFontTx/>
              <a:buChar char="•"/>
              <a:tabLst>
                <a:tab pos="236387" algn="l"/>
                <a:tab pos="236820" algn="l"/>
              </a:tabLst>
              <a:defRPr/>
            </a:pPr>
            <a:r>
              <a:rPr lang="en-US" sz="950" b="1" spc="48">
                <a:solidFill>
                  <a:srgbClr val="FFFFFF"/>
                </a:solidFill>
                <a:latin typeface="Calibri"/>
                <a:ea typeface="Calibri"/>
                <a:cs typeface="Calibri"/>
              </a:rPr>
              <a:t>Final Report Approval </a:t>
            </a:r>
            <a:r>
              <a:rPr lang="en-US" sz="950" b="1" spc="48">
                <a:solidFill>
                  <a:srgbClr val="8DC640"/>
                </a:solidFill>
                <a:latin typeface="Calibri"/>
                <a:ea typeface="Calibri"/>
                <a:cs typeface="Calibri"/>
              </a:rPr>
              <a:t>May </a:t>
            </a:r>
            <a:r>
              <a:rPr lang="en-US" sz="950" b="1" spc="48">
                <a:solidFill>
                  <a:srgbClr val="8DC640"/>
                </a:solidFill>
                <a:ea typeface="Calibri"/>
                <a:cs typeface="Calibri"/>
              </a:rPr>
              <a:t>2026</a:t>
            </a:r>
          </a:p>
        </p:txBody>
      </p:sp>
      <p:sp>
        <p:nvSpPr>
          <p:cNvPr id="60" name="object 65">
            <a:extLst>
              <a:ext uri="{FF2B5EF4-FFF2-40B4-BE49-F238E27FC236}">
                <a16:creationId xmlns:a16="http://schemas.microsoft.com/office/drawing/2014/main" id="{E8736B7D-24DB-A1BC-5A48-036DC89A61EC}"/>
              </a:ext>
            </a:extLst>
          </p:cNvPr>
          <p:cNvSpPr txBox="1"/>
          <p:nvPr/>
        </p:nvSpPr>
        <p:spPr>
          <a:xfrm>
            <a:off x="1470301" y="3156823"/>
            <a:ext cx="161059" cy="432955"/>
          </a:xfrm>
          <a:prstGeom prst="rect">
            <a:avLst/>
          </a:prstGeom>
        </p:spPr>
        <p:txBody>
          <a:bodyPr vert="horz" wrap="square" lIns="0" tIns="8659"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0" lvl="0" indent="0" algn="l" defTabSz="311719" rtl="0" eaLnBrk="1" fontAlgn="auto" latinLnBrk="0" hangingPunct="1">
              <a:lnSpc>
                <a:spcPct val="100000"/>
              </a:lnSpc>
              <a:spcBef>
                <a:spcPts val="68"/>
              </a:spcBef>
              <a:spcAft>
                <a:spcPts val="0"/>
              </a:spcAft>
              <a:buClrTx/>
              <a:buSzTx/>
              <a:buFontTx/>
              <a:buNone/>
              <a:tabLst/>
              <a:defRPr/>
            </a:pPr>
            <a:r>
              <a:rPr kumimoji="0" sz="2727" b="1" i="0" u="none" strike="noStrike" kern="1200" cap="none" spc="-256" normalizeH="0" baseline="0" noProof="0">
                <a:ln>
                  <a:noFill/>
                </a:ln>
                <a:solidFill>
                  <a:srgbClr val="11567C"/>
                </a:solidFill>
                <a:effectLst/>
                <a:uLnTx/>
                <a:uFillTx/>
                <a:latin typeface="Calibri"/>
                <a:ea typeface="+mn-ea"/>
                <a:cs typeface="Calibri"/>
              </a:rPr>
              <a:t>1</a:t>
            </a:r>
            <a:endParaRPr kumimoji="0" sz="2727" b="0" i="0" u="none" strike="noStrike" kern="1200" cap="none" spc="0" normalizeH="0" baseline="0" noProof="0">
              <a:ln>
                <a:noFill/>
              </a:ln>
              <a:solidFill>
                <a:prstClr val="black"/>
              </a:solidFill>
              <a:effectLst/>
              <a:uLnTx/>
              <a:uFillTx/>
              <a:latin typeface="Calibri"/>
              <a:ea typeface="+mn-ea"/>
              <a:cs typeface="Calibri"/>
            </a:endParaRPr>
          </a:p>
        </p:txBody>
      </p:sp>
      <p:sp>
        <p:nvSpPr>
          <p:cNvPr id="61" name="TextBox 60">
            <a:extLst>
              <a:ext uri="{FF2B5EF4-FFF2-40B4-BE49-F238E27FC236}">
                <a16:creationId xmlns:a16="http://schemas.microsoft.com/office/drawing/2014/main" id="{8F892049-C8E5-9ECA-7DA5-9E70EB907055}"/>
              </a:ext>
            </a:extLst>
          </p:cNvPr>
          <p:cNvSpPr txBox="1"/>
          <p:nvPr/>
        </p:nvSpPr>
        <p:spPr>
          <a:xfrm>
            <a:off x="3256342" y="3131975"/>
            <a:ext cx="370878" cy="512000"/>
          </a:xfrm>
          <a:prstGeom prst="rect">
            <a:avLst/>
          </a:prstGeom>
          <a:noFill/>
        </p:spPr>
        <p:txBody>
          <a:bodyPr wrap="square">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51953" marR="0" lvl="0" indent="0" algn="l" defTabSz="311719" rtl="0" eaLnBrk="1" fontAlgn="auto" latinLnBrk="0" hangingPunct="1">
              <a:lnSpc>
                <a:spcPct val="100000"/>
              </a:lnSpc>
              <a:spcBef>
                <a:spcPts val="1251"/>
              </a:spcBef>
              <a:spcAft>
                <a:spcPts val="0"/>
              </a:spcAft>
              <a:buClrTx/>
              <a:buSzTx/>
              <a:buFontTx/>
              <a:buNone/>
              <a:tabLst/>
              <a:defRPr/>
            </a:pPr>
            <a:r>
              <a:rPr kumimoji="0" lang="en-US" sz="2727" b="1" i="0" u="none" strike="noStrike" kern="1200" cap="none" spc="286" normalizeH="0" baseline="0" noProof="0">
                <a:ln>
                  <a:noFill/>
                </a:ln>
                <a:solidFill>
                  <a:srgbClr val="11567C"/>
                </a:solidFill>
                <a:effectLst/>
                <a:uLnTx/>
                <a:uFillTx/>
                <a:latin typeface="Calibri"/>
                <a:ea typeface="+mn-ea"/>
                <a:cs typeface="Calibri"/>
              </a:rPr>
              <a:t>2</a:t>
            </a:r>
            <a:endParaRPr kumimoji="0" lang="en-US" sz="2727" b="0" i="0" u="none" strike="noStrike" kern="1200" cap="none" spc="0" normalizeH="0" baseline="0" noProof="0">
              <a:ln>
                <a:noFill/>
              </a:ln>
              <a:solidFill>
                <a:prstClr val="black"/>
              </a:solidFill>
              <a:effectLst/>
              <a:uLnTx/>
              <a:uFillTx/>
              <a:latin typeface="Calibri"/>
              <a:ea typeface="+mn-ea"/>
              <a:cs typeface="Calibri"/>
            </a:endParaRPr>
          </a:p>
        </p:txBody>
      </p:sp>
      <p:sp>
        <p:nvSpPr>
          <p:cNvPr id="63" name="object 11">
            <a:extLst>
              <a:ext uri="{FF2B5EF4-FFF2-40B4-BE49-F238E27FC236}">
                <a16:creationId xmlns:a16="http://schemas.microsoft.com/office/drawing/2014/main" id="{C49577D8-0CDD-6246-6517-1E7812C9EE34}"/>
              </a:ext>
            </a:extLst>
          </p:cNvPr>
          <p:cNvSpPr txBox="1"/>
          <p:nvPr/>
        </p:nvSpPr>
        <p:spPr>
          <a:xfrm>
            <a:off x="1750526" y="3424010"/>
            <a:ext cx="1055716" cy="538828"/>
          </a:xfrm>
          <a:prstGeom prst="rect">
            <a:avLst/>
          </a:prstGeom>
        </p:spPr>
        <p:txBody>
          <a:bodyPr vert="horz" wrap="square" lIns="0" tIns="8226"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3464" lvl="0" indent="0" algn="l" defTabSz="311719" rtl="0" eaLnBrk="1" fontAlgn="auto" latinLnBrk="0" hangingPunct="1">
              <a:lnSpc>
                <a:spcPct val="102299"/>
              </a:lnSpc>
              <a:spcBef>
                <a:spcPts val="65"/>
              </a:spcBef>
              <a:spcAft>
                <a:spcPts val="0"/>
              </a:spcAft>
              <a:buClrTx/>
              <a:buSzTx/>
              <a:buFontTx/>
              <a:buNone/>
              <a:tabLst/>
              <a:defRPr/>
            </a:pPr>
            <a:r>
              <a:rPr kumimoji="0" lang="en-US" sz="852" b="0" i="0" u="none" strike="noStrike" kern="1200" cap="none" spc="75" normalizeH="0" baseline="0" noProof="0">
                <a:ln>
                  <a:noFill/>
                </a:ln>
                <a:solidFill>
                  <a:srgbClr val="231F20"/>
                </a:solidFill>
                <a:effectLst/>
                <a:uLnTx/>
                <a:uFillTx/>
                <a:latin typeface="Calibri"/>
                <a:ea typeface="+mn-ea"/>
                <a:cs typeface="Calibri"/>
              </a:rPr>
              <a:t>Improve aquatic habitat for riverine fishes and freshwater mussels</a:t>
            </a:r>
            <a:endParaRPr kumimoji="0" sz="852" b="0" i="0" u="none" strike="noStrike" kern="1200" cap="none" spc="0" normalizeH="0" baseline="0" noProof="0">
              <a:ln>
                <a:noFill/>
              </a:ln>
              <a:solidFill>
                <a:prstClr val="black"/>
              </a:solidFill>
              <a:effectLst/>
              <a:uLnTx/>
              <a:uFillTx/>
              <a:latin typeface="Calibri"/>
              <a:ea typeface="+mn-ea"/>
              <a:cs typeface="Calibri"/>
            </a:endParaRPr>
          </a:p>
        </p:txBody>
      </p:sp>
      <p:sp>
        <p:nvSpPr>
          <p:cNvPr id="65" name="object 11">
            <a:extLst>
              <a:ext uri="{FF2B5EF4-FFF2-40B4-BE49-F238E27FC236}">
                <a16:creationId xmlns:a16="http://schemas.microsoft.com/office/drawing/2014/main" id="{36C0A847-4394-4B52-FED7-9A5472C1699E}"/>
              </a:ext>
            </a:extLst>
          </p:cNvPr>
          <p:cNvSpPr txBox="1"/>
          <p:nvPr/>
        </p:nvSpPr>
        <p:spPr>
          <a:xfrm>
            <a:off x="3652620" y="3542834"/>
            <a:ext cx="1187918" cy="271272"/>
          </a:xfrm>
          <a:prstGeom prst="rect">
            <a:avLst/>
          </a:prstGeom>
        </p:spPr>
        <p:txBody>
          <a:bodyPr vert="horz" wrap="square" lIns="0" tIns="8226"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3464" lvl="0" indent="0" algn="l" defTabSz="311719" rtl="0" eaLnBrk="1" fontAlgn="auto" latinLnBrk="0" hangingPunct="1">
              <a:lnSpc>
                <a:spcPct val="102299"/>
              </a:lnSpc>
              <a:spcBef>
                <a:spcPts val="65"/>
              </a:spcBef>
              <a:spcAft>
                <a:spcPts val="0"/>
              </a:spcAft>
              <a:buClrTx/>
              <a:buSzTx/>
              <a:buFontTx/>
              <a:buNone/>
              <a:tabLst/>
              <a:defRPr/>
            </a:pPr>
            <a:r>
              <a:rPr kumimoji="0" lang="en-US" sz="852" b="0" i="0" u="none" strike="noStrike" kern="1200" cap="none" spc="75" normalizeH="0" baseline="0" noProof="0">
                <a:ln>
                  <a:noFill/>
                </a:ln>
                <a:solidFill>
                  <a:srgbClr val="231F20"/>
                </a:solidFill>
                <a:effectLst/>
                <a:uLnTx/>
                <a:uFillTx/>
                <a:latin typeface="Calibri"/>
                <a:ea typeface="+mn-ea"/>
                <a:cs typeface="Calibri"/>
              </a:rPr>
              <a:t>Restore side channel connectivity and flow </a:t>
            </a:r>
            <a:endParaRPr kumimoji="0" sz="852" b="0" i="0" u="none" strike="noStrike" kern="1200" cap="none" spc="0" normalizeH="0" baseline="0" noProof="0">
              <a:ln>
                <a:noFill/>
              </a:ln>
              <a:solidFill>
                <a:prstClr val="black"/>
              </a:solidFill>
              <a:effectLst/>
              <a:uLnTx/>
              <a:uFillTx/>
              <a:latin typeface="Calibri"/>
              <a:ea typeface="+mn-ea"/>
              <a:cs typeface="Calibri"/>
            </a:endParaRPr>
          </a:p>
        </p:txBody>
      </p:sp>
      <p:sp>
        <p:nvSpPr>
          <p:cNvPr id="67" name="Rectangle 66">
            <a:extLst>
              <a:ext uri="{FF2B5EF4-FFF2-40B4-BE49-F238E27FC236}">
                <a16:creationId xmlns:a16="http://schemas.microsoft.com/office/drawing/2014/main" id="{A61BF746-E44C-9651-3110-C85EFA895FF8}"/>
              </a:ext>
            </a:extLst>
          </p:cNvPr>
          <p:cNvSpPr>
            <a:spLocks noGrp="1" noRot="1" noMove="1" noResize="1" noEditPoints="1" noAdjustHandles="1" noChangeArrowheads="1" noChangeShapeType="1"/>
          </p:cNvSpPr>
          <p:nvPr/>
        </p:nvSpPr>
        <p:spPr>
          <a:xfrm>
            <a:off x="906857" y="6532057"/>
            <a:ext cx="4033261" cy="3264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ctr" defTabSz="311719" rtl="0" eaLnBrk="1" fontAlgn="auto" latinLnBrk="0" hangingPunct="1">
              <a:lnSpc>
                <a:spcPct val="100000"/>
              </a:lnSpc>
              <a:spcBef>
                <a:spcPts val="0"/>
              </a:spcBef>
              <a:spcAft>
                <a:spcPts val="0"/>
              </a:spcAft>
              <a:buClrTx/>
              <a:buSzTx/>
              <a:buFontTx/>
              <a:buNone/>
              <a:tabLst/>
              <a:defRPr/>
            </a:pPr>
            <a:r>
              <a:rPr kumimoji="0" lang="en-US" sz="750" b="1" i="0" u="none" strike="noStrike" kern="1200" cap="none" spc="0" normalizeH="0" baseline="0" noProof="0">
                <a:ln>
                  <a:noFill/>
                </a:ln>
                <a:solidFill>
                  <a:srgbClr val="11567C"/>
                </a:solidFill>
                <a:effectLst/>
                <a:uLnTx/>
                <a:uFillTx/>
                <a:latin typeface="Calibri"/>
                <a:ea typeface="+mn-ea"/>
                <a:cs typeface="+mn-cs"/>
                <a:hlinkClick r:id="rId5"/>
              </a:rPr>
              <a:t>https://www.mvr.usace.army.mil/NESP/Ecosystem-Restoration/</a:t>
            </a:r>
            <a:r>
              <a:rPr kumimoji="0" lang="en-US" sz="750" b="1" i="0" u="none" strike="noStrike" kern="1200" cap="none" spc="0" normalizeH="0" baseline="0" noProof="0">
                <a:ln>
                  <a:noFill/>
                </a:ln>
                <a:solidFill>
                  <a:srgbClr val="11567C"/>
                </a:solidFill>
                <a:effectLst/>
                <a:uLnTx/>
                <a:uFillTx/>
                <a:latin typeface="Calibri"/>
                <a:ea typeface="+mn-ea"/>
                <a:cs typeface="+mn-cs"/>
              </a:rPr>
              <a:t>   </a:t>
            </a:r>
          </a:p>
        </p:txBody>
      </p:sp>
      <p:sp>
        <p:nvSpPr>
          <p:cNvPr id="68" name="object 2">
            <a:extLst>
              <a:ext uri="{FF2B5EF4-FFF2-40B4-BE49-F238E27FC236}">
                <a16:creationId xmlns:a16="http://schemas.microsoft.com/office/drawing/2014/main" id="{D820A0B9-552C-94AE-B89D-FFCE55A11016}"/>
              </a:ext>
            </a:extLst>
          </p:cNvPr>
          <p:cNvSpPr txBox="1">
            <a:spLocks/>
          </p:cNvSpPr>
          <p:nvPr/>
        </p:nvSpPr>
        <p:spPr>
          <a:xfrm>
            <a:off x="5046183" y="6197134"/>
            <a:ext cx="1459092" cy="155637"/>
          </a:xfrm>
          <a:prstGeom prst="rect">
            <a:avLst/>
          </a:prstGeom>
        </p:spPr>
        <p:txBody>
          <a:bodyPr vert="horz" wrap="square" lIns="0" tIns="8659"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0" lvl="0" indent="0" algn="l" defTabSz="311719" rtl="0" eaLnBrk="1" fontAlgn="auto" latinLnBrk="0" hangingPunct="1">
              <a:lnSpc>
                <a:spcPct val="100000"/>
              </a:lnSpc>
              <a:spcBef>
                <a:spcPts val="68"/>
              </a:spcBef>
              <a:spcAft>
                <a:spcPts val="0"/>
              </a:spcAft>
              <a:buClrTx/>
              <a:buSzTx/>
              <a:buFontTx/>
              <a:buNone/>
              <a:tabLst/>
              <a:defRPr/>
            </a:pPr>
            <a:r>
              <a:rPr kumimoji="0" sz="955" b="1" i="0" u="none" strike="noStrike" kern="1200" cap="none" spc="95" normalizeH="0" baseline="0" noProof="0">
                <a:ln>
                  <a:noFill/>
                </a:ln>
                <a:solidFill>
                  <a:srgbClr val="556162"/>
                </a:solidFill>
                <a:effectLst/>
                <a:uLnTx/>
                <a:uFillTx/>
                <a:latin typeface="Calibri"/>
                <a:ea typeface="+mn-ea"/>
                <a:cs typeface="Calibri"/>
              </a:rPr>
              <a:t>P</a:t>
            </a:r>
            <a:r>
              <a:rPr kumimoji="0" lang="en-US" sz="955" b="1" i="0" u="none" strike="noStrike" kern="1200" cap="none" spc="95" normalizeH="0" baseline="0" noProof="0">
                <a:ln>
                  <a:noFill/>
                </a:ln>
                <a:solidFill>
                  <a:srgbClr val="556162"/>
                </a:solidFill>
                <a:effectLst/>
                <a:uLnTx/>
                <a:uFillTx/>
                <a:latin typeface="Calibri"/>
                <a:ea typeface="+mn-ea"/>
                <a:cs typeface="Calibri"/>
              </a:rPr>
              <a:t>ROGRAM P</a:t>
            </a:r>
            <a:r>
              <a:rPr kumimoji="0" sz="955" b="1" i="0" u="none" strike="noStrike" kern="1200" cap="none" spc="95" normalizeH="0" baseline="0" noProof="0">
                <a:ln>
                  <a:noFill/>
                </a:ln>
                <a:solidFill>
                  <a:srgbClr val="556162"/>
                </a:solidFill>
                <a:effectLst/>
                <a:uLnTx/>
                <a:uFillTx/>
                <a:latin typeface="Calibri"/>
                <a:ea typeface="+mn-ea"/>
                <a:cs typeface="Calibri"/>
              </a:rPr>
              <a:t>ARTNERS</a:t>
            </a:r>
            <a:endParaRPr kumimoji="0" sz="955" b="0" i="0" u="none" strike="noStrike" kern="1200" cap="none" spc="0" normalizeH="0" baseline="0" noProof="0">
              <a:ln>
                <a:noFill/>
              </a:ln>
              <a:solidFill>
                <a:prstClr val="black"/>
              </a:solidFill>
              <a:effectLst/>
              <a:uLnTx/>
              <a:uFillTx/>
              <a:latin typeface="Calibri"/>
              <a:ea typeface="+mn-ea"/>
              <a:cs typeface="Calibri"/>
            </a:endParaRPr>
          </a:p>
        </p:txBody>
      </p:sp>
      <p:pic>
        <p:nvPicPr>
          <p:cNvPr id="69" name="object 3">
            <a:extLst>
              <a:ext uri="{FF2B5EF4-FFF2-40B4-BE49-F238E27FC236}">
                <a16:creationId xmlns:a16="http://schemas.microsoft.com/office/drawing/2014/main" id="{539AE7C1-DA63-4703-4433-9595092CAC0A}"/>
              </a:ext>
            </a:extLst>
          </p:cNvPr>
          <p:cNvPicPr>
            <a:picLocks noGrp="1" noRot="1" noMove="1" noResize="1" noEditPoints="1" noAdjustHandles="1" noChangeArrowheads="1" noChangeShapeType="1" noCrop="1"/>
          </p:cNvPicPr>
          <p:nvPr/>
        </p:nvPicPr>
        <p:blipFill>
          <a:blip r:embed="rId6" cstate="print"/>
          <a:stretch>
            <a:fillRect/>
          </a:stretch>
        </p:blipFill>
        <p:spPr>
          <a:xfrm>
            <a:off x="6769973" y="6276682"/>
            <a:ext cx="339350" cy="405245"/>
          </a:xfrm>
          <a:prstGeom prst="rect">
            <a:avLst/>
          </a:prstGeom>
        </p:spPr>
      </p:pic>
      <p:pic>
        <p:nvPicPr>
          <p:cNvPr id="71" name="object 5">
            <a:extLst>
              <a:ext uri="{FF2B5EF4-FFF2-40B4-BE49-F238E27FC236}">
                <a16:creationId xmlns:a16="http://schemas.microsoft.com/office/drawing/2014/main" id="{DBE7FE0F-1F2F-265C-F3BE-E111803F948E}"/>
              </a:ext>
            </a:extLst>
          </p:cNvPr>
          <p:cNvPicPr>
            <a:picLocks noGrp="1" noRot="1" noMove="1" noResize="1" noEditPoints="1" noAdjustHandles="1" noChangeArrowheads="1" noChangeShapeType="1" noCrop="1"/>
          </p:cNvPicPr>
          <p:nvPr/>
        </p:nvPicPr>
        <p:blipFill>
          <a:blip r:embed="rId7" cstate="print"/>
          <a:stretch>
            <a:fillRect/>
          </a:stretch>
        </p:blipFill>
        <p:spPr>
          <a:xfrm>
            <a:off x="8713024" y="6327764"/>
            <a:ext cx="506868" cy="354162"/>
          </a:xfrm>
          <a:prstGeom prst="rect">
            <a:avLst/>
          </a:prstGeom>
        </p:spPr>
      </p:pic>
      <p:pic>
        <p:nvPicPr>
          <p:cNvPr id="72" name="object 6">
            <a:extLst>
              <a:ext uri="{FF2B5EF4-FFF2-40B4-BE49-F238E27FC236}">
                <a16:creationId xmlns:a16="http://schemas.microsoft.com/office/drawing/2014/main" id="{22FC2D9D-71E6-5BCE-4058-6F94405C8F3E}"/>
              </a:ext>
            </a:extLst>
          </p:cNvPr>
          <p:cNvPicPr>
            <a:picLocks noGrp="1" noRot="1" noMove="1" noResize="1" noEditPoints="1" noAdjustHandles="1" noChangeArrowheads="1" noChangeShapeType="1" noCrop="1"/>
          </p:cNvPicPr>
          <p:nvPr/>
        </p:nvPicPr>
        <p:blipFill>
          <a:blip r:embed="rId8" cstate="print"/>
          <a:stretch>
            <a:fillRect/>
          </a:stretch>
        </p:blipFill>
        <p:spPr>
          <a:xfrm>
            <a:off x="5063272" y="6432545"/>
            <a:ext cx="623455" cy="249382"/>
          </a:xfrm>
          <a:prstGeom prst="rect">
            <a:avLst/>
          </a:prstGeom>
        </p:spPr>
      </p:pic>
      <p:grpSp>
        <p:nvGrpSpPr>
          <p:cNvPr id="73" name="object 7">
            <a:extLst>
              <a:ext uri="{FF2B5EF4-FFF2-40B4-BE49-F238E27FC236}">
                <a16:creationId xmlns:a16="http://schemas.microsoft.com/office/drawing/2014/main" id="{8A297DE4-702E-5FDF-D3D1-F1BEE1D1BC2A}"/>
              </a:ext>
            </a:extLst>
          </p:cNvPr>
          <p:cNvGrpSpPr>
            <a:grpSpLocks noGrp="1" noUngrp="1" noRot="1" noMove="1" noResize="1"/>
          </p:cNvGrpSpPr>
          <p:nvPr/>
        </p:nvGrpSpPr>
        <p:grpSpPr>
          <a:xfrm>
            <a:off x="5829407" y="6430380"/>
            <a:ext cx="781483" cy="251547"/>
            <a:chOff x="1418767" y="9352648"/>
            <a:chExt cx="1146175" cy="368935"/>
          </a:xfrm>
        </p:grpSpPr>
        <p:pic>
          <p:nvPicPr>
            <p:cNvPr id="74" name="object 8">
              <a:extLst>
                <a:ext uri="{FF2B5EF4-FFF2-40B4-BE49-F238E27FC236}">
                  <a16:creationId xmlns:a16="http://schemas.microsoft.com/office/drawing/2014/main" id="{EB81CB33-2BA8-E02A-5BDB-352ABC27BE14}"/>
                </a:ext>
              </a:extLst>
            </p:cNvPr>
            <p:cNvPicPr>
              <a:picLocks noGrp="1" noRot="1" noMove="1" noResize="1" noEditPoints="1" noAdjustHandles="1" noChangeArrowheads="1" noChangeShapeType="1" noCrop="1"/>
            </p:cNvPicPr>
            <p:nvPr/>
          </p:nvPicPr>
          <p:blipFill>
            <a:blip r:embed="rId9" cstate="print"/>
            <a:stretch>
              <a:fillRect/>
            </a:stretch>
          </p:blipFill>
          <p:spPr>
            <a:xfrm>
              <a:off x="1444671" y="9378418"/>
              <a:ext cx="1094361" cy="314372"/>
            </a:xfrm>
            <a:prstGeom prst="rect">
              <a:avLst/>
            </a:prstGeom>
          </p:spPr>
        </p:pic>
        <p:sp>
          <p:nvSpPr>
            <p:cNvPr id="75" name="object 9">
              <a:extLst>
                <a:ext uri="{FF2B5EF4-FFF2-40B4-BE49-F238E27FC236}">
                  <a16:creationId xmlns:a16="http://schemas.microsoft.com/office/drawing/2014/main" id="{2B1A7517-A8C6-F822-1AE0-56C093B57B8E}"/>
                </a:ext>
              </a:extLst>
            </p:cNvPr>
            <p:cNvSpPr>
              <a:spLocks noGrp="1" noRot="1" noMove="1" noResize="1" noEditPoints="1" noAdjustHandles="1" noChangeArrowheads="1" noChangeShapeType="1"/>
            </p:cNvSpPr>
            <p:nvPr/>
          </p:nvSpPr>
          <p:spPr>
            <a:xfrm>
              <a:off x="1420355" y="9354236"/>
              <a:ext cx="1143000" cy="365760"/>
            </a:xfrm>
            <a:custGeom>
              <a:avLst/>
              <a:gdLst/>
              <a:ahLst/>
              <a:cxnLst/>
              <a:rect l="l" t="t" r="r" b="b"/>
              <a:pathLst>
                <a:path w="1143000" h="365759">
                  <a:moveTo>
                    <a:pt x="0" y="365760"/>
                  </a:moveTo>
                  <a:lnTo>
                    <a:pt x="1143000" y="365760"/>
                  </a:lnTo>
                  <a:lnTo>
                    <a:pt x="1143000" y="0"/>
                  </a:lnTo>
                  <a:lnTo>
                    <a:pt x="0" y="0"/>
                  </a:lnTo>
                  <a:lnTo>
                    <a:pt x="0" y="365760"/>
                  </a:lnTo>
                  <a:close/>
                </a:path>
              </a:pathLst>
            </a:custGeom>
            <a:ln w="3175">
              <a:solidFill>
                <a:srgbClr val="231F20"/>
              </a:solidFill>
            </a:ln>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76" name="object 10">
            <a:extLst>
              <a:ext uri="{FF2B5EF4-FFF2-40B4-BE49-F238E27FC236}">
                <a16:creationId xmlns:a16="http://schemas.microsoft.com/office/drawing/2014/main" id="{BDB115BC-743D-302C-98D5-398990F6E750}"/>
              </a:ext>
            </a:extLst>
          </p:cNvPr>
          <p:cNvGrpSpPr>
            <a:grpSpLocks noGrp="1" noUngrp="1" noRot="1" noMove="1" noResize="1"/>
          </p:cNvGrpSpPr>
          <p:nvPr/>
        </p:nvGrpSpPr>
        <p:grpSpPr>
          <a:xfrm>
            <a:off x="10771935" y="6214336"/>
            <a:ext cx="260206" cy="467591"/>
            <a:chOff x="8066227" y="9035783"/>
            <a:chExt cx="381635" cy="685800"/>
          </a:xfrm>
        </p:grpSpPr>
        <p:pic>
          <p:nvPicPr>
            <p:cNvPr id="77" name="object 11">
              <a:extLst>
                <a:ext uri="{FF2B5EF4-FFF2-40B4-BE49-F238E27FC236}">
                  <a16:creationId xmlns:a16="http://schemas.microsoft.com/office/drawing/2014/main" id="{0C55186B-C3DF-DFF8-B82D-5CBF323EC5E6}"/>
                </a:ext>
              </a:extLst>
            </p:cNvPr>
            <p:cNvPicPr>
              <a:picLocks noGrp="1" noRot="1" noMove="1" noResize="1" noEditPoints="1" noAdjustHandles="1" noChangeArrowheads="1" noChangeShapeType="1" noCrop="1"/>
            </p:cNvPicPr>
            <p:nvPr/>
          </p:nvPicPr>
          <p:blipFill>
            <a:blip r:embed="rId10" cstate="print"/>
            <a:stretch>
              <a:fillRect/>
            </a:stretch>
          </p:blipFill>
          <p:spPr>
            <a:xfrm>
              <a:off x="8079146" y="9037763"/>
              <a:ext cx="360173" cy="677308"/>
            </a:xfrm>
            <a:prstGeom prst="rect">
              <a:avLst/>
            </a:prstGeom>
          </p:spPr>
        </p:pic>
        <p:sp>
          <p:nvSpPr>
            <p:cNvPr id="78" name="object 12">
              <a:extLst>
                <a:ext uri="{FF2B5EF4-FFF2-40B4-BE49-F238E27FC236}">
                  <a16:creationId xmlns:a16="http://schemas.microsoft.com/office/drawing/2014/main" id="{5CD44610-47D3-66AD-43D8-49ACA555D057}"/>
                </a:ext>
              </a:extLst>
            </p:cNvPr>
            <p:cNvSpPr>
              <a:spLocks noGrp="1" noRot="1" noMove="1" noResize="1" noEditPoints="1" noAdjustHandles="1" noChangeArrowheads="1" noChangeShapeType="1"/>
            </p:cNvSpPr>
            <p:nvPr/>
          </p:nvSpPr>
          <p:spPr>
            <a:xfrm>
              <a:off x="8067814" y="9037370"/>
              <a:ext cx="378460" cy="682625"/>
            </a:xfrm>
            <a:custGeom>
              <a:avLst/>
              <a:gdLst/>
              <a:ahLst/>
              <a:cxnLst/>
              <a:rect l="l" t="t" r="r" b="b"/>
              <a:pathLst>
                <a:path w="378459" h="682625">
                  <a:moveTo>
                    <a:pt x="0" y="682624"/>
                  </a:moveTo>
                  <a:lnTo>
                    <a:pt x="378294" y="682624"/>
                  </a:lnTo>
                  <a:lnTo>
                    <a:pt x="378294" y="0"/>
                  </a:lnTo>
                  <a:lnTo>
                    <a:pt x="0" y="0"/>
                  </a:lnTo>
                  <a:lnTo>
                    <a:pt x="0" y="682624"/>
                  </a:lnTo>
                  <a:close/>
                </a:path>
              </a:pathLst>
            </a:custGeom>
            <a:ln w="3175">
              <a:solidFill>
                <a:srgbClr val="231F20"/>
              </a:solidFill>
            </a:ln>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79" name="object 13">
            <a:extLst>
              <a:ext uri="{FF2B5EF4-FFF2-40B4-BE49-F238E27FC236}">
                <a16:creationId xmlns:a16="http://schemas.microsoft.com/office/drawing/2014/main" id="{1CE457A0-7280-ED03-3048-6E671F39D941}"/>
              </a:ext>
            </a:extLst>
          </p:cNvPr>
          <p:cNvGrpSpPr>
            <a:grpSpLocks noGrp="1" noUngrp="1" noRot="1" noMove="1" noResize="1"/>
          </p:cNvGrpSpPr>
          <p:nvPr/>
        </p:nvGrpSpPr>
        <p:grpSpPr>
          <a:xfrm>
            <a:off x="7294016" y="6558535"/>
            <a:ext cx="290512" cy="123392"/>
            <a:chOff x="3374349" y="9536405"/>
            <a:chExt cx="426084" cy="180975"/>
          </a:xfrm>
        </p:grpSpPr>
        <p:pic>
          <p:nvPicPr>
            <p:cNvPr id="80" name="object 14">
              <a:extLst>
                <a:ext uri="{FF2B5EF4-FFF2-40B4-BE49-F238E27FC236}">
                  <a16:creationId xmlns:a16="http://schemas.microsoft.com/office/drawing/2014/main" id="{75790863-5DC4-1A7F-7FDE-7A9FB24BE2BC}"/>
                </a:ext>
              </a:extLst>
            </p:cNvPr>
            <p:cNvPicPr>
              <a:picLocks noGrp="1" noRot="1" noMove="1" noResize="1" noEditPoints="1" noAdjustHandles="1" noChangeArrowheads="1" noChangeShapeType="1" noCrop="1"/>
            </p:cNvPicPr>
            <p:nvPr/>
          </p:nvPicPr>
          <p:blipFill>
            <a:blip r:embed="rId11" cstate="print"/>
            <a:stretch>
              <a:fillRect/>
            </a:stretch>
          </p:blipFill>
          <p:spPr>
            <a:xfrm>
              <a:off x="3668186" y="9536405"/>
              <a:ext cx="131889" cy="180416"/>
            </a:xfrm>
            <a:prstGeom prst="rect">
              <a:avLst/>
            </a:prstGeom>
          </p:spPr>
        </p:pic>
        <p:sp>
          <p:nvSpPr>
            <p:cNvPr id="81" name="object 15">
              <a:extLst>
                <a:ext uri="{FF2B5EF4-FFF2-40B4-BE49-F238E27FC236}">
                  <a16:creationId xmlns:a16="http://schemas.microsoft.com/office/drawing/2014/main" id="{5CADFA3E-1DCB-06F7-6037-24D0B841E122}"/>
                </a:ext>
              </a:extLst>
            </p:cNvPr>
            <p:cNvSpPr>
              <a:spLocks noGrp="1" noRot="1" noMove="1" noResize="1" noEditPoints="1" noAdjustHandles="1" noChangeArrowheads="1" noChangeShapeType="1"/>
            </p:cNvSpPr>
            <p:nvPr/>
          </p:nvSpPr>
          <p:spPr>
            <a:xfrm>
              <a:off x="3374349" y="9536405"/>
              <a:ext cx="303530" cy="180975"/>
            </a:xfrm>
            <a:custGeom>
              <a:avLst/>
              <a:gdLst/>
              <a:ahLst/>
              <a:cxnLst/>
              <a:rect l="l" t="t" r="r" b="b"/>
              <a:pathLst>
                <a:path w="303529" h="180975">
                  <a:moveTo>
                    <a:pt x="221500" y="0"/>
                  </a:moveTo>
                  <a:lnTo>
                    <a:pt x="200876" y="2763"/>
                  </a:lnTo>
                  <a:lnTo>
                    <a:pt x="183767" y="9602"/>
                  </a:lnTo>
                  <a:lnTo>
                    <a:pt x="170342" y="18339"/>
                  </a:lnTo>
                  <a:lnTo>
                    <a:pt x="160769" y="26797"/>
                  </a:lnTo>
                  <a:lnTo>
                    <a:pt x="148560" y="15200"/>
                  </a:lnTo>
                  <a:lnTo>
                    <a:pt x="135237" y="6811"/>
                  </a:lnTo>
                  <a:lnTo>
                    <a:pt x="120241" y="1717"/>
                  </a:lnTo>
                  <a:lnTo>
                    <a:pt x="103009" y="0"/>
                  </a:lnTo>
                  <a:lnTo>
                    <a:pt x="83323" y="2646"/>
                  </a:lnTo>
                  <a:lnTo>
                    <a:pt x="66763" y="9339"/>
                  </a:lnTo>
                  <a:lnTo>
                    <a:pt x="53442" y="18211"/>
                  </a:lnTo>
                  <a:lnTo>
                    <a:pt x="43472" y="27393"/>
                  </a:lnTo>
                  <a:lnTo>
                    <a:pt x="34836" y="6553"/>
                  </a:lnTo>
                  <a:lnTo>
                    <a:pt x="31559" y="4470"/>
                  </a:lnTo>
                  <a:lnTo>
                    <a:pt x="3568" y="4470"/>
                  </a:lnTo>
                  <a:lnTo>
                    <a:pt x="0" y="8039"/>
                  </a:lnTo>
                  <a:lnTo>
                    <a:pt x="0" y="12801"/>
                  </a:lnTo>
                  <a:lnTo>
                    <a:pt x="0" y="176834"/>
                  </a:lnTo>
                  <a:lnTo>
                    <a:pt x="3568" y="180708"/>
                  </a:lnTo>
                  <a:lnTo>
                    <a:pt x="59245" y="180708"/>
                  </a:lnTo>
                  <a:lnTo>
                    <a:pt x="63119" y="176834"/>
                  </a:lnTo>
                  <a:lnTo>
                    <a:pt x="63119" y="87820"/>
                  </a:lnTo>
                  <a:lnTo>
                    <a:pt x="65486" y="75320"/>
                  </a:lnTo>
                  <a:lnTo>
                    <a:pt x="72013" y="65528"/>
                  </a:lnTo>
                  <a:lnTo>
                    <a:pt x="81833" y="59141"/>
                  </a:lnTo>
                  <a:lnTo>
                    <a:pt x="94081" y="56857"/>
                  </a:lnTo>
                  <a:lnTo>
                    <a:pt x="106696" y="59551"/>
                  </a:lnTo>
                  <a:lnTo>
                    <a:pt x="115292" y="66794"/>
                  </a:lnTo>
                  <a:lnTo>
                    <a:pt x="120204" y="77330"/>
                  </a:lnTo>
                  <a:lnTo>
                    <a:pt x="121767" y="89903"/>
                  </a:lnTo>
                  <a:lnTo>
                    <a:pt x="121767" y="176834"/>
                  </a:lnTo>
                  <a:lnTo>
                    <a:pt x="125336" y="180708"/>
                  </a:lnTo>
                  <a:lnTo>
                    <a:pt x="177139" y="180708"/>
                  </a:lnTo>
                  <a:lnTo>
                    <a:pt x="180708" y="176834"/>
                  </a:lnTo>
                  <a:lnTo>
                    <a:pt x="180708" y="86931"/>
                  </a:lnTo>
                  <a:lnTo>
                    <a:pt x="183136" y="74945"/>
                  </a:lnTo>
                  <a:lnTo>
                    <a:pt x="189641" y="65417"/>
                  </a:lnTo>
                  <a:lnTo>
                    <a:pt x="199048" y="59128"/>
                  </a:lnTo>
                  <a:lnTo>
                    <a:pt x="210185" y="56857"/>
                  </a:lnTo>
                  <a:lnTo>
                    <a:pt x="223331" y="59551"/>
                  </a:lnTo>
                  <a:lnTo>
                    <a:pt x="232514" y="66794"/>
                  </a:lnTo>
                  <a:lnTo>
                    <a:pt x="237902" y="77330"/>
                  </a:lnTo>
                  <a:lnTo>
                    <a:pt x="239661" y="89903"/>
                  </a:lnTo>
                  <a:lnTo>
                    <a:pt x="239661" y="176834"/>
                  </a:lnTo>
                  <a:lnTo>
                    <a:pt x="243230" y="180708"/>
                  </a:lnTo>
                  <a:lnTo>
                    <a:pt x="299504" y="180708"/>
                  </a:lnTo>
                  <a:lnTo>
                    <a:pt x="303072" y="176834"/>
                  </a:lnTo>
                  <a:lnTo>
                    <a:pt x="303072" y="92583"/>
                  </a:lnTo>
                  <a:lnTo>
                    <a:pt x="298029" y="56894"/>
                  </a:lnTo>
                  <a:lnTo>
                    <a:pt x="282827" y="27427"/>
                  </a:lnTo>
                  <a:lnTo>
                    <a:pt x="257354" y="7391"/>
                  </a:lnTo>
                  <a:lnTo>
                    <a:pt x="221500" y="0"/>
                  </a:lnTo>
                  <a:close/>
                </a:path>
              </a:pathLst>
            </a:custGeom>
            <a:solidFill>
              <a:srgbClr val="00365F"/>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grpSp>
      <p:pic>
        <p:nvPicPr>
          <p:cNvPr id="82" name="object 16">
            <a:extLst>
              <a:ext uri="{FF2B5EF4-FFF2-40B4-BE49-F238E27FC236}">
                <a16:creationId xmlns:a16="http://schemas.microsoft.com/office/drawing/2014/main" id="{056A6EDF-794C-129B-8180-923485C423BD}"/>
              </a:ext>
            </a:extLst>
          </p:cNvPr>
          <p:cNvPicPr>
            <a:picLocks noGrp="1" noRot="1" noMove="1" noResize="1" noEditPoints="1" noAdjustHandles="1" noChangeArrowheads="1" noChangeShapeType="1" noCrop="1"/>
          </p:cNvPicPr>
          <p:nvPr/>
        </p:nvPicPr>
        <p:blipFill>
          <a:blip r:embed="rId12" cstate="print"/>
          <a:stretch>
            <a:fillRect/>
          </a:stretch>
        </p:blipFill>
        <p:spPr>
          <a:xfrm>
            <a:off x="7633817" y="6557294"/>
            <a:ext cx="878110" cy="124632"/>
          </a:xfrm>
          <a:prstGeom prst="rect">
            <a:avLst/>
          </a:prstGeom>
        </p:spPr>
      </p:pic>
      <p:pic>
        <p:nvPicPr>
          <p:cNvPr id="83" name="object 17">
            <a:extLst>
              <a:ext uri="{FF2B5EF4-FFF2-40B4-BE49-F238E27FC236}">
                <a16:creationId xmlns:a16="http://schemas.microsoft.com/office/drawing/2014/main" id="{B91490C1-22FA-15B2-E52A-F60DE512F597}"/>
              </a:ext>
            </a:extLst>
          </p:cNvPr>
          <p:cNvPicPr>
            <a:picLocks noGrp="1" noRot="1" noMove="1" noResize="1" noEditPoints="1" noAdjustHandles="1" noChangeArrowheads="1" noChangeShapeType="1" noCrop="1"/>
          </p:cNvPicPr>
          <p:nvPr/>
        </p:nvPicPr>
        <p:blipFill>
          <a:blip r:embed="rId13" cstate="print"/>
          <a:stretch>
            <a:fillRect/>
          </a:stretch>
        </p:blipFill>
        <p:spPr>
          <a:xfrm>
            <a:off x="10108293" y="6238244"/>
            <a:ext cx="495794" cy="443682"/>
          </a:xfrm>
          <a:prstGeom prst="rect">
            <a:avLst/>
          </a:prstGeom>
        </p:spPr>
      </p:pic>
      <p:sp>
        <p:nvSpPr>
          <p:cNvPr id="84" name="object 18">
            <a:extLst>
              <a:ext uri="{FF2B5EF4-FFF2-40B4-BE49-F238E27FC236}">
                <a16:creationId xmlns:a16="http://schemas.microsoft.com/office/drawing/2014/main" id="{801D0F57-9774-A420-708E-9754A5D2E878}"/>
              </a:ext>
            </a:extLst>
          </p:cNvPr>
          <p:cNvSpPr>
            <a:spLocks noGrp="1" noRot="1" noMove="1" noResize="1" noEditPoints="1" noAdjustHandles="1" noChangeArrowheads="1" noChangeShapeType="1"/>
          </p:cNvSpPr>
          <p:nvPr/>
        </p:nvSpPr>
        <p:spPr>
          <a:xfrm flipV="1">
            <a:off x="4953902" y="6170291"/>
            <a:ext cx="6117215" cy="31172"/>
          </a:xfrm>
          <a:custGeom>
            <a:avLst/>
            <a:gdLst/>
            <a:ahLst/>
            <a:cxnLst/>
            <a:rect l="l" t="t" r="r" b="b"/>
            <a:pathLst>
              <a:path w="8089265" h="27940">
                <a:moveTo>
                  <a:pt x="8089226" y="0"/>
                </a:moveTo>
                <a:lnTo>
                  <a:pt x="0" y="0"/>
                </a:lnTo>
                <a:lnTo>
                  <a:pt x="0" y="27431"/>
                </a:lnTo>
                <a:lnTo>
                  <a:pt x="8089226" y="27431"/>
                </a:lnTo>
                <a:lnTo>
                  <a:pt x="8089226" y="0"/>
                </a:lnTo>
                <a:close/>
              </a:path>
            </a:pathLst>
          </a:custGeom>
          <a:solidFill>
            <a:srgbClr val="8DC640"/>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2" name="object 120">
            <a:extLst>
              <a:ext uri="{FF2B5EF4-FFF2-40B4-BE49-F238E27FC236}">
                <a16:creationId xmlns:a16="http://schemas.microsoft.com/office/drawing/2014/main" id="{6D49D4CD-35E2-1B9B-3CDC-F6E2AF618995}"/>
              </a:ext>
            </a:extLst>
          </p:cNvPr>
          <p:cNvSpPr txBox="1"/>
          <p:nvPr/>
        </p:nvSpPr>
        <p:spPr>
          <a:xfrm>
            <a:off x="1098412" y="4328543"/>
            <a:ext cx="3723359" cy="1130903"/>
          </a:xfrm>
          <a:prstGeom prst="rect">
            <a:avLst/>
          </a:prstGeom>
          <a:solidFill>
            <a:schemeClr val="accent2"/>
          </a:solidFill>
        </p:spPr>
        <p:txBody>
          <a:bodyPr vert="horz" wrap="square" lIns="0" tIns="40264" rIns="0" bIns="43642" rtlCol="0" anchor="t">
            <a:no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0527" marR="0" lvl="0" indent="0" algn="l" defTabSz="311719" rtl="0" eaLnBrk="1" fontAlgn="auto" latinLnBrk="0" hangingPunct="1">
              <a:lnSpc>
                <a:spcPct val="150000"/>
              </a:lnSpc>
              <a:spcBef>
                <a:spcPts val="316"/>
              </a:spcBef>
              <a:spcAft>
                <a:spcPts val="0"/>
              </a:spcAft>
              <a:buClrTx/>
              <a:buSzTx/>
              <a:buFontTx/>
              <a:buNone/>
              <a:tabLst/>
              <a:defRPr/>
            </a:pPr>
            <a:r>
              <a:rPr kumimoji="0" lang="en-US" sz="886" b="1" i="0" u="none" strike="noStrike" kern="1200" cap="none" spc="75" normalizeH="0" baseline="0" noProof="0">
                <a:ln>
                  <a:noFill/>
                </a:ln>
                <a:solidFill>
                  <a:srgbClr val="11567C"/>
                </a:solidFill>
                <a:effectLst/>
                <a:uLnTx/>
                <a:uFillTx/>
                <a:latin typeface="Calibri"/>
                <a:ea typeface="+mn-ea"/>
                <a:cs typeface="Calibri"/>
              </a:rPr>
              <a:t>POTENTIAL MEASURES</a:t>
            </a:r>
            <a:endParaRPr kumimoji="0" sz="886" b="0" i="0" u="none" strike="noStrike" kern="1200" cap="none" spc="0" normalizeH="0" baseline="0" noProof="0">
              <a:ln>
                <a:noFill/>
              </a:ln>
              <a:solidFill>
                <a:srgbClr val="11567C"/>
              </a:solidFill>
              <a:effectLst/>
              <a:uLnTx/>
              <a:uFillTx/>
              <a:latin typeface="Calibri"/>
              <a:ea typeface="+mn-ea"/>
              <a:cs typeface="Calibri"/>
            </a:endParaRPr>
          </a:p>
          <a:p>
            <a:pPr marL="236387" marR="439870" lvl="0" indent="-155859" algn="l" defTabSz="311719" rtl="0" eaLnBrk="1" fontAlgn="auto" latinLnBrk="0" hangingPunct="1">
              <a:lnSpc>
                <a:spcPct val="100000"/>
              </a:lnSpc>
              <a:spcBef>
                <a:spcPts val="293"/>
              </a:spcBef>
              <a:spcAft>
                <a:spcPts val="0"/>
              </a:spcAft>
              <a:buClrTx/>
              <a:buSzPct val="120000"/>
              <a:buFontTx/>
              <a:buChar char="•"/>
              <a:tabLst>
                <a:tab pos="236387" algn="l"/>
                <a:tab pos="236820" algn="l"/>
              </a:tabLst>
              <a:defRPr/>
            </a:pPr>
            <a:r>
              <a:rPr kumimoji="0" lang="en-US" sz="920" b="1" i="0" u="none" strike="noStrike" kern="1200" cap="none" spc="48" normalizeH="0" baseline="0" noProof="0">
                <a:ln>
                  <a:noFill/>
                </a:ln>
                <a:solidFill>
                  <a:srgbClr val="11567C"/>
                </a:solidFill>
                <a:effectLst/>
                <a:uLnTx/>
                <a:uFillTx/>
                <a:latin typeface="Calibri"/>
                <a:ea typeface="+mn-ea"/>
                <a:cs typeface="Calibri"/>
              </a:rPr>
              <a:t>Dike alteration (including but not limited to removal, lowering, degrading, raising, extending, or notching)​</a:t>
            </a:r>
            <a:endParaRPr lang="en-US" sz="920" b="1" i="0" u="none" strike="noStrike" kern="1200" cap="none" spc="48" normalizeH="0" baseline="0" noProof="0">
              <a:ln>
                <a:noFill/>
              </a:ln>
              <a:solidFill>
                <a:srgbClr val="11567C"/>
              </a:solidFill>
              <a:effectLst/>
              <a:uLnTx/>
              <a:uFillTx/>
              <a:latin typeface="Calibri"/>
              <a:ea typeface="Calibri"/>
              <a:cs typeface="Calibri"/>
            </a:endParaRPr>
          </a:p>
          <a:p>
            <a:pPr marL="236387" marR="439870" lvl="0" indent="-155859" algn="l" defTabSz="311719" rtl="0" eaLnBrk="1" fontAlgn="auto" latinLnBrk="0" hangingPunct="1">
              <a:lnSpc>
                <a:spcPct val="100000"/>
              </a:lnSpc>
              <a:spcBef>
                <a:spcPts val="293"/>
              </a:spcBef>
              <a:spcAft>
                <a:spcPts val="0"/>
              </a:spcAft>
              <a:buClrTx/>
              <a:buSzPct val="120000"/>
              <a:buFontTx/>
              <a:buChar char="•"/>
              <a:tabLst>
                <a:tab pos="236387" algn="l"/>
                <a:tab pos="236820" algn="l"/>
              </a:tabLst>
              <a:defRPr/>
            </a:pPr>
            <a:r>
              <a:rPr kumimoji="0" lang="en-US" sz="920" b="1" i="0" u="none" strike="noStrike" kern="1200" cap="none" spc="48" normalizeH="0" baseline="0" noProof="0">
                <a:ln>
                  <a:noFill/>
                </a:ln>
                <a:solidFill>
                  <a:srgbClr val="11567C"/>
                </a:solidFill>
                <a:effectLst/>
                <a:uLnTx/>
                <a:uFillTx/>
                <a:latin typeface="Calibri"/>
                <a:ea typeface="+mn-ea"/>
                <a:cs typeface="Calibri"/>
              </a:rPr>
              <a:t>River training structures​</a:t>
            </a:r>
            <a:endParaRPr lang="en-US" sz="920" b="1" i="0" u="none" strike="noStrike" kern="1200" cap="none" spc="48" normalizeH="0" baseline="0" noProof="0">
              <a:ln>
                <a:noFill/>
              </a:ln>
              <a:solidFill>
                <a:srgbClr val="11567C"/>
              </a:solidFill>
              <a:effectLst/>
              <a:uLnTx/>
              <a:uFillTx/>
              <a:latin typeface="Calibri"/>
              <a:ea typeface="Calibri"/>
              <a:cs typeface="Calibri"/>
            </a:endParaRPr>
          </a:p>
          <a:p>
            <a:pPr marL="236387" marR="439870" lvl="0" indent="-155859" algn="l" defTabSz="311719" rtl="0" eaLnBrk="1" fontAlgn="auto" latinLnBrk="0" hangingPunct="1">
              <a:lnSpc>
                <a:spcPct val="100000"/>
              </a:lnSpc>
              <a:spcBef>
                <a:spcPts val="293"/>
              </a:spcBef>
              <a:spcAft>
                <a:spcPts val="0"/>
              </a:spcAft>
              <a:buClrTx/>
              <a:buSzPct val="120000"/>
              <a:buFontTx/>
              <a:buChar char="•"/>
              <a:tabLst>
                <a:tab pos="236387" algn="l"/>
                <a:tab pos="236820" algn="l"/>
              </a:tabLst>
              <a:defRPr/>
            </a:pPr>
            <a:r>
              <a:rPr kumimoji="0" lang="en-US" sz="920" b="1" i="0" u="none" strike="noStrike" kern="1200" cap="none" spc="48" normalizeH="0" baseline="0" noProof="0">
                <a:ln>
                  <a:noFill/>
                </a:ln>
                <a:solidFill>
                  <a:srgbClr val="11567C"/>
                </a:solidFill>
                <a:effectLst/>
                <a:uLnTx/>
                <a:uFillTx/>
                <a:latin typeface="Calibri"/>
                <a:ea typeface="+mn-ea"/>
                <a:cs typeface="Calibri"/>
              </a:rPr>
              <a:t>Rock-gravel substrate enhancement​</a:t>
            </a:r>
            <a:endParaRPr lang="en-US" sz="920" b="1" i="0" u="none" strike="noStrike" kern="1200" cap="none" spc="48" normalizeH="0" baseline="0" noProof="0">
              <a:ln>
                <a:noFill/>
              </a:ln>
              <a:solidFill>
                <a:srgbClr val="11567C"/>
              </a:solidFill>
              <a:effectLst/>
              <a:uLnTx/>
              <a:uFillTx/>
              <a:latin typeface="Calibri"/>
              <a:ea typeface="Calibri"/>
              <a:cs typeface="Calibri"/>
            </a:endParaRPr>
          </a:p>
          <a:p>
            <a:pPr marL="236387" marR="439870" lvl="0" indent="-155859" algn="l" defTabSz="311719" rtl="0" eaLnBrk="1" fontAlgn="auto" latinLnBrk="0" hangingPunct="1">
              <a:lnSpc>
                <a:spcPct val="100000"/>
              </a:lnSpc>
              <a:spcBef>
                <a:spcPts val="293"/>
              </a:spcBef>
              <a:spcAft>
                <a:spcPts val="0"/>
              </a:spcAft>
              <a:buClrTx/>
              <a:buSzPct val="120000"/>
              <a:buFontTx/>
              <a:buChar char="•"/>
              <a:tabLst>
                <a:tab pos="236387" algn="l"/>
                <a:tab pos="236820" algn="l"/>
              </a:tabLst>
              <a:defRPr/>
            </a:pPr>
            <a:r>
              <a:rPr kumimoji="0" lang="en-US" sz="920" b="1" i="0" u="none" strike="noStrike" kern="1200" cap="none" spc="48" normalizeH="0" baseline="0" noProof="0">
                <a:ln>
                  <a:noFill/>
                </a:ln>
                <a:solidFill>
                  <a:srgbClr val="11567C"/>
                </a:solidFill>
                <a:effectLst/>
                <a:uLnTx/>
                <a:uFillTx/>
                <a:latin typeface="Calibri"/>
                <a:ea typeface="+mn-ea"/>
                <a:cs typeface="Calibri"/>
              </a:rPr>
              <a:t>Gradual slope revetment​</a:t>
            </a:r>
            <a:endParaRPr lang="en-US" sz="920" b="1" i="0" u="none" strike="noStrike" kern="1200" cap="none" spc="48" normalizeH="0" baseline="0" noProof="0">
              <a:ln>
                <a:noFill/>
              </a:ln>
              <a:solidFill>
                <a:srgbClr val="11567C"/>
              </a:solidFill>
              <a:effectLst/>
              <a:uLnTx/>
              <a:uFillTx/>
              <a:latin typeface="Calibri"/>
              <a:ea typeface="Calibri"/>
              <a:cs typeface="Calibri"/>
            </a:endParaRPr>
          </a:p>
          <a:p>
            <a:pPr marL="236387" marR="439870" lvl="0" indent="-155859" algn="l" defTabSz="311719" rtl="0" eaLnBrk="1" fontAlgn="auto" latinLnBrk="0" hangingPunct="1">
              <a:lnSpc>
                <a:spcPct val="100000"/>
              </a:lnSpc>
              <a:spcBef>
                <a:spcPts val="293"/>
              </a:spcBef>
              <a:spcAft>
                <a:spcPts val="0"/>
              </a:spcAft>
              <a:buClrTx/>
              <a:buSzPct val="120000"/>
              <a:buFontTx/>
              <a:buChar char="•"/>
              <a:tabLst>
                <a:tab pos="236387" algn="l"/>
                <a:tab pos="236820" algn="l"/>
              </a:tabLst>
              <a:defRPr/>
            </a:pPr>
            <a:endParaRPr lang="en-US" sz="886" b="1" i="0" u="none" strike="noStrike" kern="1200" cap="none" spc="48" normalizeH="0" baseline="0" noProof="0">
              <a:ln>
                <a:noFill/>
              </a:ln>
              <a:solidFill>
                <a:srgbClr val="11567C"/>
              </a:solidFill>
              <a:effectLst/>
              <a:uLnTx/>
              <a:uFillTx/>
              <a:latin typeface="Calibri"/>
              <a:ea typeface="Calibri"/>
              <a:cs typeface="Calibri"/>
            </a:endParaRPr>
          </a:p>
          <a:p>
            <a:pPr marL="236387" marR="439870" lvl="0" indent="-155859" algn="l" defTabSz="311719" rtl="0" eaLnBrk="1" fontAlgn="auto" latinLnBrk="0" hangingPunct="1">
              <a:lnSpc>
                <a:spcPct val="100000"/>
              </a:lnSpc>
              <a:spcBef>
                <a:spcPts val="293"/>
              </a:spcBef>
              <a:spcAft>
                <a:spcPts val="0"/>
              </a:spcAft>
              <a:buClrTx/>
              <a:buSzPct val="120000"/>
              <a:buFontTx/>
              <a:buChar char="•"/>
              <a:tabLst>
                <a:tab pos="236387" algn="l"/>
                <a:tab pos="236820" algn="l"/>
              </a:tabLst>
              <a:defRPr/>
            </a:pPr>
            <a:endParaRPr lang="en-US" sz="886" b="1" i="0" u="none" strike="noStrike" kern="1200" cap="none" spc="48" normalizeH="0" baseline="0" noProof="0">
              <a:ln>
                <a:noFill/>
              </a:ln>
              <a:solidFill>
                <a:srgbClr val="11567C"/>
              </a:solidFill>
              <a:effectLst/>
              <a:uLnTx/>
              <a:uFillTx/>
              <a:latin typeface="Calibri"/>
              <a:ea typeface="Calibri"/>
              <a:cs typeface="Calibri"/>
            </a:endParaRPr>
          </a:p>
        </p:txBody>
      </p:sp>
      <p:sp>
        <p:nvSpPr>
          <p:cNvPr id="10" name="object 61">
            <a:extLst>
              <a:ext uri="{FF2B5EF4-FFF2-40B4-BE49-F238E27FC236}">
                <a16:creationId xmlns:a16="http://schemas.microsoft.com/office/drawing/2014/main" id="{391BF49B-C5F2-810A-9E57-80D3D3F74493}"/>
              </a:ext>
            </a:extLst>
          </p:cNvPr>
          <p:cNvSpPr txBox="1"/>
          <p:nvPr/>
        </p:nvSpPr>
        <p:spPr>
          <a:xfrm>
            <a:off x="9903634" y="983185"/>
            <a:ext cx="1188661" cy="160448"/>
          </a:xfrm>
          <a:prstGeom prst="rect">
            <a:avLst/>
          </a:prstGeom>
          <a:noFill/>
        </p:spPr>
        <p:txBody>
          <a:bodyPr vert="horz" wrap="square" lIns="0" tIns="31173" rIns="0" bIns="0" rtlCol="0">
            <a:no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79229" marR="0" lvl="0" indent="0" algn="l" defTabSz="311719" rtl="0" eaLnBrk="1" fontAlgn="auto" latinLnBrk="0" hangingPunct="1">
              <a:lnSpc>
                <a:spcPct val="100000"/>
              </a:lnSpc>
              <a:spcBef>
                <a:spcPts val="116"/>
              </a:spcBef>
              <a:spcAft>
                <a:spcPts val="0"/>
              </a:spcAft>
              <a:buClrTx/>
              <a:buSzTx/>
              <a:buFontTx/>
              <a:buNone/>
              <a:tabLst/>
              <a:defRPr/>
            </a:pPr>
            <a:r>
              <a:rPr kumimoji="0" lang="en-US" sz="886" b="1" i="0" u="none" strike="noStrike" kern="1200" cap="none" spc="68" normalizeH="0" baseline="0" noProof="0">
                <a:ln>
                  <a:noFill/>
                </a:ln>
                <a:solidFill>
                  <a:srgbClr val="FFFFFF"/>
                </a:solidFill>
                <a:effectLst/>
                <a:uLnTx/>
                <a:uFillTx/>
                <a:latin typeface="Calibri"/>
                <a:ea typeface="+mn-ea"/>
                <a:cs typeface="Calibri"/>
              </a:rPr>
              <a:t>PROJECT LOCATION</a:t>
            </a:r>
            <a:endParaRPr kumimoji="0" sz="886" b="0" i="0" u="none" strike="noStrike" kern="1200" cap="none" spc="0" normalizeH="0" baseline="0" noProof="0">
              <a:ln>
                <a:noFill/>
              </a:ln>
              <a:solidFill>
                <a:prstClr val="black"/>
              </a:solidFill>
              <a:effectLst/>
              <a:uLnTx/>
              <a:uFillTx/>
              <a:latin typeface="Calibri"/>
              <a:ea typeface="+mn-ea"/>
              <a:cs typeface="Calibri"/>
            </a:endParaRPr>
          </a:p>
        </p:txBody>
      </p:sp>
      <p:sp>
        <p:nvSpPr>
          <p:cNvPr id="11" name="object 61">
            <a:extLst>
              <a:ext uri="{FF2B5EF4-FFF2-40B4-BE49-F238E27FC236}">
                <a16:creationId xmlns:a16="http://schemas.microsoft.com/office/drawing/2014/main" id="{0ADB4B5A-2397-264C-44D1-F589DEF72D53}"/>
              </a:ext>
            </a:extLst>
          </p:cNvPr>
          <p:cNvSpPr txBox="1"/>
          <p:nvPr/>
        </p:nvSpPr>
        <p:spPr>
          <a:xfrm>
            <a:off x="9741889" y="2804299"/>
            <a:ext cx="1188661" cy="160448"/>
          </a:xfrm>
          <a:prstGeom prst="rect">
            <a:avLst/>
          </a:prstGeom>
          <a:noFill/>
        </p:spPr>
        <p:txBody>
          <a:bodyPr vert="horz" wrap="square" lIns="0" tIns="31173" rIns="0" bIns="0" rtlCol="0">
            <a:no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79229" marR="0" lvl="0" indent="0" algn="l" defTabSz="311719" rtl="0" eaLnBrk="1" fontAlgn="auto" latinLnBrk="0" hangingPunct="1">
              <a:lnSpc>
                <a:spcPct val="100000"/>
              </a:lnSpc>
              <a:spcBef>
                <a:spcPts val="116"/>
              </a:spcBef>
              <a:spcAft>
                <a:spcPts val="0"/>
              </a:spcAft>
              <a:buClrTx/>
              <a:buSzTx/>
              <a:buFontTx/>
              <a:buNone/>
              <a:tabLst/>
              <a:defRPr/>
            </a:pPr>
            <a:r>
              <a:rPr kumimoji="0" lang="en-US" sz="477" b="0" i="0" u="none" strike="noStrike" kern="1200" cap="none" spc="68" normalizeH="0" baseline="0" noProof="0" err="1">
                <a:ln>
                  <a:noFill/>
                </a:ln>
                <a:solidFill>
                  <a:srgbClr val="FFFFFF"/>
                </a:solidFill>
                <a:effectLst/>
                <a:uLnTx/>
                <a:uFillTx/>
                <a:latin typeface="Calibri"/>
                <a:ea typeface="+mn-ea"/>
                <a:cs typeface="Calibri"/>
              </a:rPr>
              <a:t>Hausgen</a:t>
            </a:r>
            <a:r>
              <a:rPr kumimoji="0" lang="en-US" sz="477" b="0" i="0" u="none" strike="noStrike" kern="1200" cap="none" spc="68" normalizeH="0" baseline="0" noProof="0">
                <a:ln>
                  <a:noFill/>
                </a:ln>
                <a:solidFill>
                  <a:srgbClr val="FFFFFF"/>
                </a:solidFill>
                <a:effectLst/>
                <a:uLnTx/>
                <a:uFillTx/>
                <a:latin typeface="Calibri"/>
                <a:ea typeface="+mn-ea"/>
                <a:cs typeface="Calibri"/>
              </a:rPr>
              <a:t> Island</a:t>
            </a:r>
            <a:endParaRPr kumimoji="0" lang="en-US" sz="477" b="0" i="0" u="none" strike="noStrike" kern="1200" cap="none" spc="0" normalizeH="0" baseline="0" noProof="0">
              <a:ln>
                <a:noFill/>
              </a:ln>
              <a:solidFill>
                <a:srgbClr val="FFFFFF"/>
              </a:solidFill>
              <a:effectLst/>
              <a:uLnTx/>
              <a:uFillTx/>
              <a:latin typeface="Calibri"/>
              <a:ea typeface="+mn-ea"/>
              <a:cs typeface="Calibri"/>
            </a:endParaRPr>
          </a:p>
        </p:txBody>
      </p:sp>
      <p:grpSp>
        <p:nvGrpSpPr>
          <p:cNvPr id="12" name="object 126">
            <a:extLst>
              <a:ext uri="{FF2B5EF4-FFF2-40B4-BE49-F238E27FC236}">
                <a16:creationId xmlns:a16="http://schemas.microsoft.com/office/drawing/2014/main" id="{3184AF5D-37D6-46B3-17D8-8E5A3430DC48}"/>
              </a:ext>
            </a:extLst>
          </p:cNvPr>
          <p:cNvGrpSpPr>
            <a:grpSpLocks noChangeAspect="1"/>
          </p:cNvGrpSpPr>
          <p:nvPr/>
        </p:nvGrpSpPr>
        <p:grpSpPr>
          <a:xfrm>
            <a:off x="2956283" y="3350105"/>
            <a:ext cx="576627" cy="617703"/>
            <a:chOff x="333075" y="6801017"/>
            <a:chExt cx="1408430" cy="1508760"/>
          </a:xfrm>
        </p:grpSpPr>
        <p:sp>
          <p:nvSpPr>
            <p:cNvPr id="13" name="object 127">
              <a:extLst>
                <a:ext uri="{FF2B5EF4-FFF2-40B4-BE49-F238E27FC236}">
                  <a16:creationId xmlns:a16="http://schemas.microsoft.com/office/drawing/2014/main" id="{99E41A65-9C93-4E21-337B-B447A0D0F982}"/>
                </a:ext>
              </a:extLst>
            </p:cNvPr>
            <p:cNvSpPr/>
            <p:nvPr/>
          </p:nvSpPr>
          <p:spPr>
            <a:xfrm>
              <a:off x="470319" y="6801027"/>
              <a:ext cx="744220" cy="1085850"/>
            </a:xfrm>
            <a:custGeom>
              <a:avLst/>
              <a:gdLst/>
              <a:ahLst/>
              <a:cxnLst/>
              <a:rect l="l" t="t" r="r" b="b"/>
              <a:pathLst>
                <a:path w="744219" h="1085850">
                  <a:moveTo>
                    <a:pt x="286461" y="677151"/>
                  </a:moveTo>
                  <a:lnTo>
                    <a:pt x="234251" y="559396"/>
                  </a:lnTo>
                  <a:lnTo>
                    <a:pt x="271106" y="555713"/>
                  </a:lnTo>
                  <a:lnTo>
                    <a:pt x="111353" y="282549"/>
                  </a:lnTo>
                  <a:lnTo>
                    <a:pt x="110642" y="286232"/>
                  </a:lnTo>
                  <a:lnTo>
                    <a:pt x="45453" y="503707"/>
                  </a:lnTo>
                  <a:lnTo>
                    <a:pt x="72326" y="501307"/>
                  </a:lnTo>
                  <a:lnTo>
                    <a:pt x="0" y="833793"/>
                  </a:lnTo>
                  <a:lnTo>
                    <a:pt x="46215" y="828598"/>
                  </a:lnTo>
                  <a:lnTo>
                    <a:pt x="11442" y="1085342"/>
                  </a:lnTo>
                  <a:lnTo>
                    <a:pt x="49250" y="1064475"/>
                  </a:lnTo>
                  <a:lnTo>
                    <a:pt x="86766" y="1045464"/>
                  </a:lnTo>
                  <a:lnTo>
                    <a:pt x="125260" y="1027557"/>
                  </a:lnTo>
                  <a:lnTo>
                    <a:pt x="166077" y="1010043"/>
                  </a:lnTo>
                  <a:lnTo>
                    <a:pt x="286461" y="677151"/>
                  </a:lnTo>
                  <a:close/>
                </a:path>
                <a:path w="744219" h="1085850">
                  <a:moveTo>
                    <a:pt x="743648" y="797407"/>
                  </a:moveTo>
                  <a:lnTo>
                    <a:pt x="685596" y="644232"/>
                  </a:lnTo>
                  <a:lnTo>
                    <a:pt x="729945" y="640740"/>
                  </a:lnTo>
                  <a:lnTo>
                    <a:pt x="627735" y="365963"/>
                  </a:lnTo>
                  <a:lnTo>
                    <a:pt x="662012" y="365963"/>
                  </a:lnTo>
                  <a:lnTo>
                    <a:pt x="521931" y="0"/>
                  </a:lnTo>
                  <a:lnTo>
                    <a:pt x="409003" y="261023"/>
                  </a:lnTo>
                  <a:lnTo>
                    <a:pt x="438937" y="261023"/>
                  </a:lnTo>
                  <a:lnTo>
                    <a:pt x="302933" y="657733"/>
                  </a:lnTo>
                  <a:lnTo>
                    <a:pt x="354507" y="658075"/>
                  </a:lnTo>
                  <a:lnTo>
                    <a:pt x="239280" y="980884"/>
                  </a:lnTo>
                  <a:lnTo>
                    <a:pt x="285521" y="963866"/>
                  </a:lnTo>
                  <a:lnTo>
                    <a:pt x="331774" y="947635"/>
                  </a:lnTo>
                  <a:lnTo>
                    <a:pt x="377799" y="932103"/>
                  </a:lnTo>
                  <a:lnTo>
                    <a:pt x="468058" y="902665"/>
                  </a:lnTo>
                  <a:lnTo>
                    <a:pt x="516191" y="887044"/>
                  </a:lnTo>
                  <a:lnTo>
                    <a:pt x="567512" y="869950"/>
                  </a:lnTo>
                  <a:lnTo>
                    <a:pt x="618972" y="851890"/>
                  </a:lnTo>
                  <a:lnTo>
                    <a:pt x="667524" y="833424"/>
                  </a:lnTo>
                  <a:lnTo>
                    <a:pt x="710107" y="815086"/>
                  </a:lnTo>
                  <a:lnTo>
                    <a:pt x="743648" y="797407"/>
                  </a:lnTo>
                  <a:close/>
                </a:path>
              </a:pathLst>
            </a:custGeom>
            <a:solidFill>
              <a:srgbClr val="C0DA71"/>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14" name="object 128">
              <a:extLst>
                <a:ext uri="{FF2B5EF4-FFF2-40B4-BE49-F238E27FC236}">
                  <a16:creationId xmlns:a16="http://schemas.microsoft.com/office/drawing/2014/main" id="{2698C2B5-159D-33BE-40C4-B8705454DF31}"/>
                </a:ext>
              </a:extLst>
            </p:cNvPr>
            <p:cNvSpPr/>
            <p:nvPr/>
          </p:nvSpPr>
          <p:spPr>
            <a:xfrm>
              <a:off x="333070" y="7505534"/>
              <a:ext cx="1408430" cy="804545"/>
            </a:xfrm>
            <a:custGeom>
              <a:avLst/>
              <a:gdLst/>
              <a:ahLst/>
              <a:cxnLst/>
              <a:rect l="l" t="t" r="r" b="b"/>
              <a:pathLst>
                <a:path w="1408430" h="804545">
                  <a:moveTo>
                    <a:pt x="1212253" y="153784"/>
                  </a:moveTo>
                  <a:lnTo>
                    <a:pt x="1201077" y="107594"/>
                  </a:lnTo>
                  <a:lnTo>
                    <a:pt x="1178052" y="76898"/>
                  </a:lnTo>
                  <a:lnTo>
                    <a:pt x="1140714" y="46202"/>
                  </a:lnTo>
                  <a:lnTo>
                    <a:pt x="1087475" y="15430"/>
                  </a:lnTo>
                  <a:lnTo>
                    <a:pt x="1054404" y="0"/>
                  </a:lnTo>
                  <a:lnTo>
                    <a:pt x="924801" y="0"/>
                  </a:lnTo>
                  <a:lnTo>
                    <a:pt x="942848" y="17805"/>
                  </a:lnTo>
                  <a:lnTo>
                    <a:pt x="956475" y="34709"/>
                  </a:lnTo>
                  <a:lnTo>
                    <a:pt x="965860" y="50774"/>
                  </a:lnTo>
                  <a:lnTo>
                    <a:pt x="971194" y="66065"/>
                  </a:lnTo>
                  <a:lnTo>
                    <a:pt x="972667" y="80645"/>
                  </a:lnTo>
                  <a:lnTo>
                    <a:pt x="970457" y="94576"/>
                  </a:lnTo>
                  <a:lnTo>
                    <a:pt x="943622" y="133032"/>
                  </a:lnTo>
                  <a:lnTo>
                    <a:pt x="910755" y="156502"/>
                  </a:lnTo>
                  <a:lnTo>
                    <a:pt x="867638" y="178790"/>
                  </a:lnTo>
                  <a:lnTo>
                    <a:pt x="815771" y="200380"/>
                  </a:lnTo>
                  <a:lnTo>
                    <a:pt x="756640" y="221754"/>
                  </a:lnTo>
                  <a:lnTo>
                    <a:pt x="586790" y="277406"/>
                  </a:lnTo>
                  <a:lnTo>
                    <a:pt x="550532" y="289394"/>
                  </a:lnTo>
                  <a:lnTo>
                    <a:pt x="513943" y="301815"/>
                  </a:lnTo>
                  <a:lnTo>
                    <a:pt x="477227" y="314718"/>
                  </a:lnTo>
                  <a:lnTo>
                    <a:pt x="440550" y="328168"/>
                  </a:lnTo>
                  <a:lnTo>
                    <a:pt x="404101" y="342214"/>
                  </a:lnTo>
                  <a:lnTo>
                    <a:pt x="368084" y="356933"/>
                  </a:lnTo>
                  <a:lnTo>
                    <a:pt x="332651" y="372376"/>
                  </a:lnTo>
                  <a:lnTo>
                    <a:pt x="298018" y="388607"/>
                  </a:lnTo>
                  <a:lnTo>
                    <a:pt x="231876" y="423672"/>
                  </a:lnTo>
                  <a:lnTo>
                    <a:pt x="171119" y="462610"/>
                  </a:lnTo>
                  <a:lnTo>
                    <a:pt x="117246" y="505879"/>
                  </a:lnTo>
                  <a:lnTo>
                    <a:pt x="71755" y="553986"/>
                  </a:lnTo>
                  <a:lnTo>
                    <a:pt x="36131" y="607390"/>
                  </a:lnTo>
                  <a:lnTo>
                    <a:pt x="11861" y="666584"/>
                  </a:lnTo>
                  <a:lnTo>
                    <a:pt x="431" y="732040"/>
                  </a:lnTo>
                  <a:lnTo>
                    <a:pt x="0" y="767283"/>
                  </a:lnTo>
                  <a:lnTo>
                    <a:pt x="3340" y="804252"/>
                  </a:lnTo>
                  <a:lnTo>
                    <a:pt x="1066317" y="804252"/>
                  </a:lnTo>
                  <a:lnTo>
                    <a:pt x="1033297" y="781875"/>
                  </a:lnTo>
                  <a:lnTo>
                    <a:pt x="1004658" y="759853"/>
                  </a:lnTo>
                  <a:lnTo>
                    <a:pt x="959675" y="716788"/>
                  </a:lnTo>
                  <a:lnTo>
                    <a:pt x="929805" y="674992"/>
                  </a:lnTo>
                  <a:lnTo>
                    <a:pt x="913434" y="634403"/>
                  </a:lnTo>
                  <a:lnTo>
                    <a:pt x="908977" y="594944"/>
                  </a:lnTo>
                  <a:lnTo>
                    <a:pt x="910729" y="575627"/>
                  </a:lnTo>
                  <a:lnTo>
                    <a:pt x="921169" y="537730"/>
                  </a:lnTo>
                  <a:lnTo>
                    <a:pt x="939558" y="500811"/>
                  </a:lnTo>
                  <a:lnTo>
                    <a:pt x="964298" y="464769"/>
                  </a:lnTo>
                  <a:lnTo>
                    <a:pt x="993800" y="429564"/>
                  </a:lnTo>
                  <a:lnTo>
                    <a:pt x="1026477" y="395109"/>
                  </a:lnTo>
                  <a:lnTo>
                    <a:pt x="1111618" y="311810"/>
                  </a:lnTo>
                  <a:lnTo>
                    <a:pt x="1127658" y="295579"/>
                  </a:lnTo>
                  <a:lnTo>
                    <a:pt x="1157122" y="263448"/>
                  </a:lnTo>
                  <a:lnTo>
                    <a:pt x="1181823" y="231736"/>
                  </a:lnTo>
                  <a:lnTo>
                    <a:pt x="1206449" y="184785"/>
                  </a:lnTo>
                  <a:lnTo>
                    <a:pt x="1210538" y="169265"/>
                  </a:lnTo>
                  <a:lnTo>
                    <a:pt x="1212253" y="153784"/>
                  </a:lnTo>
                  <a:close/>
                </a:path>
                <a:path w="1408430" h="804545">
                  <a:moveTo>
                    <a:pt x="1407833" y="803871"/>
                  </a:moveTo>
                  <a:lnTo>
                    <a:pt x="1351178" y="770674"/>
                  </a:lnTo>
                  <a:lnTo>
                    <a:pt x="1299921" y="739546"/>
                  </a:lnTo>
                  <a:lnTo>
                    <a:pt x="1255179" y="709510"/>
                  </a:lnTo>
                  <a:lnTo>
                    <a:pt x="1218057" y="679577"/>
                  </a:lnTo>
                  <a:lnTo>
                    <a:pt x="1189710" y="648766"/>
                  </a:lnTo>
                  <a:lnTo>
                    <a:pt x="1163777" y="580593"/>
                  </a:lnTo>
                  <a:lnTo>
                    <a:pt x="1168095" y="535495"/>
                  </a:lnTo>
                  <a:lnTo>
                    <a:pt x="1183043" y="492036"/>
                  </a:lnTo>
                  <a:lnTo>
                    <a:pt x="1205712" y="450024"/>
                  </a:lnTo>
                  <a:lnTo>
                    <a:pt x="1233182" y="409244"/>
                  </a:lnTo>
                  <a:lnTo>
                    <a:pt x="1262583" y="369506"/>
                  </a:lnTo>
                  <a:lnTo>
                    <a:pt x="1290993" y="330631"/>
                  </a:lnTo>
                  <a:lnTo>
                    <a:pt x="1315529" y="292404"/>
                  </a:lnTo>
                  <a:lnTo>
                    <a:pt x="1333271" y="254647"/>
                  </a:lnTo>
                  <a:lnTo>
                    <a:pt x="1341348" y="217144"/>
                  </a:lnTo>
                  <a:lnTo>
                    <a:pt x="1335900" y="172542"/>
                  </a:lnTo>
                  <a:lnTo>
                    <a:pt x="1316126" y="133007"/>
                  </a:lnTo>
                  <a:lnTo>
                    <a:pt x="1285290" y="98475"/>
                  </a:lnTo>
                  <a:lnTo>
                    <a:pt x="1246670" y="68846"/>
                  </a:lnTo>
                  <a:lnTo>
                    <a:pt x="1203528" y="44056"/>
                  </a:lnTo>
                  <a:lnTo>
                    <a:pt x="1159154" y="24028"/>
                  </a:lnTo>
                  <a:lnTo>
                    <a:pt x="1200251" y="59029"/>
                  </a:lnTo>
                  <a:lnTo>
                    <a:pt x="1229271" y="92964"/>
                  </a:lnTo>
                  <a:lnTo>
                    <a:pt x="1247305" y="126123"/>
                  </a:lnTo>
                  <a:lnTo>
                    <a:pt x="1255433" y="158775"/>
                  </a:lnTo>
                  <a:lnTo>
                    <a:pt x="1254772" y="191185"/>
                  </a:lnTo>
                  <a:lnTo>
                    <a:pt x="1231455" y="256425"/>
                  </a:lnTo>
                  <a:lnTo>
                    <a:pt x="1210983" y="289788"/>
                  </a:lnTo>
                  <a:lnTo>
                    <a:pt x="1186103" y="324015"/>
                  </a:lnTo>
                  <a:lnTo>
                    <a:pt x="1157909" y="359384"/>
                  </a:lnTo>
                  <a:lnTo>
                    <a:pt x="1095984" y="434657"/>
                  </a:lnTo>
                  <a:lnTo>
                    <a:pt x="1073480" y="464870"/>
                  </a:lnTo>
                  <a:lnTo>
                    <a:pt x="1054658" y="495871"/>
                  </a:lnTo>
                  <a:lnTo>
                    <a:pt x="1040498" y="527608"/>
                  </a:lnTo>
                  <a:lnTo>
                    <a:pt x="1032040" y="560057"/>
                  </a:lnTo>
                  <a:lnTo>
                    <a:pt x="1030287" y="593166"/>
                  </a:lnTo>
                  <a:lnTo>
                    <a:pt x="1036256" y="626910"/>
                  </a:lnTo>
                  <a:lnTo>
                    <a:pt x="1075397" y="696163"/>
                  </a:lnTo>
                  <a:lnTo>
                    <a:pt x="1110602" y="731596"/>
                  </a:lnTo>
                  <a:lnTo>
                    <a:pt x="1157579" y="767499"/>
                  </a:lnTo>
                  <a:lnTo>
                    <a:pt x="1217345" y="803871"/>
                  </a:lnTo>
                  <a:lnTo>
                    <a:pt x="1407833" y="803871"/>
                  </a:lnTo>
                  <a:close/>
                </a:path>
              </a:pathLst>
            </a:custGeom>
            <a:solidFill>
              <a:srgbClr val="CFEDFC"/>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0" name="object 72">
            <a:extLst>
              <a:ext uri="{FF2B5EF4-FFF2-40B4-BE49-F238E27FC236}">
                <a16:creationId xmlns:a16="http://schemas.microsoft.com/office/drawing/2014/main" id="{4C141FEF-1E97-E102-DAA8-AF7785CE8800}"/>
              </a:ext>
            </a:extLst>
          </p:cNvPr>
          <p:cNvGrpSpPr>
            <a:grpSpLocks noChangeAspect="1"/>
          </p:cNvGrpSpPr>
          <p:nvPr/>
        </p:nvGrpSpPr>
        <p:grpSpPr>
          <a:xfrm>
            <a:off x="1149298" y="3445664"/>
            <a:ext cx="473219" cy="522143"/>
            <a:chOff x="342929" y="5626487"/>
            <a:chExt cx="694055" cy="765810"/>
          </a:xfrm>
        </p:grpSpPr>
        <p:pic>
          <p:nvPicPr>
            <p:cNvPr id="45" name="object 73">
              <a:extLst>
                <a:ext uri="{FF2B5EF4-FFF2-40B4-BE49-F238E27FC236}">
                  <a16:creationId xmlns:a16="http://schemas.microsoft.com/office/drawing/2014/main" id="{C005D391-847A-4B62-FE26-DD6A60BE3806}"/>
                </a:ext>
              </a:extLst>
            </p:cNvPr>
            <p:cNvPicPr/>
            <p:nvPr/>
          </p:nvPicPr>
          <p:blipFill>
            <a:blip r:embed="rId14" cstate="print"/>
            <a:stretch>
              <a:fillRect/>
            </a:stretch>
          </p:blipFill>
          <p:spPr>
            <a:xfrm>
              <a:off x="580960" y="5927940"/>
              <a:ext cx="230336" cy="88167"/>
            </a:xfrm>
            <a:prstGeom prst="rect">
              <a:avLst/>
            </a:prstGeom>
          </p:spPr>
        </p:pic>
        <p:sp>
          <p:nvSpPr>
            <p:cNvPr id="53" name="object 74">
              <a:extLst>
                <a:ext uri="{FF2B5EF4-FFF2-40B4-BE49-F238E27FC236}">
                  <a16:creationId xmlns:a16="http://schemas.microsoft.com/office/drawing/2014/main" id="{883E90E1-C909-B8D8-E9D3-BA95E35189B4}"/>
                </a:ext>
              </a:extLst>
            </p:cNvPr>
            <p:cNvSpPr/>
            <p:nvPr/>
          </p:nvSpPr>
          <p:spPr>
            <a:xfrm>
              <a:off x="665886" y="6048260"/>
              <a:ext cx="370840" cy="343535"/>
            </a:xfrm>
            <a:custGeom>
              <a:avLst/>
              <a:gdLst/>
              <a:ahLst/>
              <a:cxnLst/>
              <a:rect l="l" t="t" r="r" b="b"/>
              <a:pathLst>
                <a:path w="370840" h="343535">
                  <a:moveTo>
                    <a:pt x="197192" y="19850"/>
                  </a:moveTo>
                  <a:lnTo>
                    <a:pt x="183400" y="13817"/>
                  </a:lnTo>
                  <a:lnTo>
                    <a:pt x="169722" y="8534"/>
                  </a:lnTo>
                  <a:lnTo>
                    <a:pt x="156146" y="3937"/>
                  </a:lnTo>
                  <a:lnTo>
                    <a:pt x="142659" y="0"/>
                  </a:lnTo>
                  <a:lnTo>
                    <a:pt x="103822" y="13284"/>
                  </a:lnTo>
                  <a:lnTo>
                    <a:pt x="68922" y="40754"/>
                  </a:lnTo>
                  <a:lnTo>
                    <a:pt x="39547" y="78206"/>
                  </a:lnTo>
                  <a:lnTo>
                    <a:pt x="17297" y="121424"/>
                  </a:lnTo>
                  <a:lnTo>
                    <a:pt x="4254" y="164147"/>
                  </a:lnTo>
                  <a:lnTo>
                    <a:pt x="0" y="209384"/>
                  </a:lnTo>
                  <a:lnTo>
                    <a:pt x="7848" y="253517"/>
                  </a:lnTo>
                  <a:lnTo>
                    <a:pt x="31140" y="292912"/>
                  </a:lnTo>
                  <a:lnTo>
                    <a:pt x="75920" y="314198"/>
                  </a:lnTo>
                  <a:lnTo>
                    <a:pt x="90144" y="319824"/>
                  </a:lnTo>
                  <a:lnTo>
                    <a:pt x="60515" y="276961"/>
                  </a:lnTo>
                  <a:lnTo>
                    <a:pt x="48260" y="229717"/>
                  </a:lnTo>
                  <a:lnTo>
                    <a:pt x="50088" y="181902"/>
                  </a:lnTo>
                  <a:lnTo>
                    <a:pt x="62750" y="137325"/>
                  </a:lnTo>
                  <a:lnTo>
                    <a:pt x="85394" y="95440"/>
                  </a:lnTo>
                  <a:lnTo>
                    <a:pt x="116560" y="59461"/>
                  </a:lnTo>
                  <a:lnTo>
                    <a:pt x="154432" y="33032"/>
                  </a:lnTo>
                  <a:lnTo>
                    <a:pt x="197192" y="19850"/>
                  </a:lnTo>
                  <a:close/>
                </a:path>
                <a:path w="370840" h="343535">
                  <a:moveTo>
                    <a:pt x="370801" y="229565"/>
                  </a:moveTo>
                  <a:lnTo>
                    <a:pt x="370776" y="204254"/>
                  </a:lnTo>
                  <a:lnTo>
                    <a:pt x="370763" y="184594"/>
                  </a:lnTo>
                  <a:lnTo>
                    <a:pt x="358305" y="163296"/>
                  </a:lnTo>
                  <a:lnTo>
                    <a:pt x="292798" y="85826"/>
                  </a:lnTo>
                  <a:lnTo>
                    <a:pt x="255981" y="55003"/>
                  </a:lnTo>
                  <a:lnTo>
                    <a:pt x="238848" y="47650"/>
                  </a:lnTo>
                  <a:lnTo>
                    <a:pt x="238848" y="183692"/>
                  </a:lnTo>
                  <a:lnTo>
                    <a:pt x="237223" y="191668"/>
                  </a:lnTo>
                  <a:lnTo>
                    <a:pt x="232651" y="198399"/>
                  </a:lnTo>
                  <a:lnTo>
                    <a:pt x="226123" y="202717"/>
                  </a:lnTo>
                  <a:lnTo>
                    <a:pt x="218490" y="204254"/>
                  </a:lnTo>
                  <a:lnTo>
                    <a:pt x="210604" y="202679"/>
                  </a:lnTo>
                  <a:lnTo>
                    <a:pt x="203962" y="198120"/>
                  </a:lnTo>
                  <a:lnTo>
                    <a:pt x="199720" y="191554"/>
                  </a:lnTo>
                  <a:lnTo>
                    <a:pt x="198386" y="184594"/>
                  </a:lnTo>
                  <a:lnTo>
                    <a:pt x="198285" y="183692"/>
                  </a:lnTo>
                  <a:lnTo>
                    <a:pt x="199885" y="175895"/>
                  </a:lnTo>
                  <a:lnTo>
                    <a:pt x="204444" y="169151"/>
                  </a:lnTo>
                  <a:lnTo>
                    <a:pt x="210972" y="164846"/>
                  </a:lnTo>
                  <a:lnTo>
                    <a:pt x="218617" y="163296"/>
                  </a:lnTo>
                  <a:lnTo>
                    <a:pt x="226517" y="164896"/>
                  </a:lnTo>
                  <a:lnTo>
                    <a:pt x="233159" y="169443"/>
                  </a:lnTo>
                  <a:lnTo>
                    <a:pt x="237375" y="175996"/>
                  </a:lnTo>
                  <a:lnTo>
                    <a:pt x="238848" y="183692"/>
                  </a:lnTo>
                  <a:lnTo>
                    <a:pt x="238848" y="47650"/>
                  </a:lnTo>
                  <a:lnTo>
                    <a:pt x="191871" y="44716"/>
                  </a:lnTo>
                  <a:lnTo>
                    <a:pt x="147523" y="64579"/>
                  </a:lnTo>
                  <a:lnTo>
                    <a:pt x="110667" y="100647"/>
                  </a:lnTo>
                  <a:lnTo>
                    <a:pt x="84582" y="146253"/>
                  </a:lnTo>
                  <a:lnTo>
                    <a:pt x="73469" y="184823"/>
                  </a:lnTo>
                  <a:lnTo>
                    <a:pt x="71259" y="226580"/>
                  </a:lnTo>
                  <a:lnTo>
                    <a:pt x="81013" y="267639"/>
                  </a:lnTo>
                  <a:lnTo>
                    <a:pt x="105778" y="304088"/>
                  </a:lnTo>
                  <a:lnTo>
                    <a:pt x="148628" y="332003"/>
                  </a:lnTo>
                  <a:lnTo>
                    <a:pt x="198120" y="343331"/>
                  </a:lnTo>
                  <a:lnTo>
                    <a:pt x="220522" y="343420"/>
                  </a:lnTo>
                  <a:lnTo>
                    <a:pt x="240550" y="341757"/>
                  </a:lnTo>
                  <a:lnTo>
                    <a:pt x="288836" y="331546"/>
                  </a:lnTo>
                  <a:lnTo>
                    <a:pt x="323837" y="316928"/>
                  </a:lnTo>
                  <a:lnTo>
                    <a:pt x="345135" y="303822"/>
                  </a:lnTo>
                  <a:lnTo>
                    <a:pt x="352323" y="298145"/>
                  </a:lnTo>
                  <a:lnTo>
                    <a:pt x="370801" y="229565"/>
                  </a:lnTo>
                  <a:close/>
                </a:path>
              </a:pathLst>
            </a:custGeom>
            <a:solidFill>
              <a:srgbClr val="8DC640"/>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pic>
          <p:nvPicPr>
            <p:cNvPr id="54" name="object 75">
              <a:extLst>
                <a:ext uri="{FF2B5EF4-FFF2-40B4-BE49-F238E27FC236}">
                  <a16:creationId xmlns:a16="http://schemas.microsoft.com/office/drawing/2014/main" id="{76C0CDE2-3161-94CB-C4BB-B60E01EE9FD6}"/>
                </a:ext>
              </a:extLst>
            </p:cNvPr>
            <p:cNvPicPr/>
            <p:nvPr/>
          </p:nvPicPr>
          <p:blipFill>
            <a:blip r:embed="rId15" cstate="print"/>
            <a:stretch>
              <a:fillRect/>
            </a:stretch>
          </p:blipFill>
          <p:spPr>
            <a:xfrm>
              <a:off x="472657" y="6212202"/>
              <a:ext cx="80449" cy="72778"/>
            </a:xfrm>
            <a:prstGeom prst="rect">
              <a:avLst/>
            </a:prstGeom>
          </p:spPr>
        </p:pic>
        <p:sp>
          <p:nvSpPr>
            <p:cNvPr id="55" name="object 76">
              <a:extLst>
                <a:ext uri="{FF2B5EF4-FFF2-40B4-BE49-F238E27FC236}">
                  <a16:creationId xmlns:a16="http://schemas.microsoft.com/office/drawing/2014/main" id="{54AAE8BD-798D-6008-C4F3-ECB3E7EB7CF1}"/>
                </a:ext>
              </a:extLst>
            </p:cNvPr>
            <p:cNvSpPr/>
            <p:nvPr/>
          </p:nvSpPr>
          <p:spPr>
            <a:xfrm>
              <a:off x="342929" y="5626487"/>
              <a:ext cx="419734" cy="688975"/>
            </a:xfrm>
            <a:custGeom>
              <a:avLst/>
              <a:gdLst/>
              <a:ahLst/>
              <a:cxnLst/>
              <a:rect l="l" t="t" r="r" b="b"/>
              <a:pathLst>
                <a:path w="419734" h="688975">
                  <a:moveTo>
                    <a:pt x="158759" y="0"/>
                  </a:moveTo>
                  <a:lnTo>
                    <a:pt x="111836" y="3600"/>
                  </a:lnTo>
                  <a:lnTo>
                    <a:pt x="59567" y="45953"/>
                  </a:lnTo>
                  <a:lnTo>
                    <a:pt x="30096" y="104254"/>
                  </a:lnTo>
                  <a:lnTo>
                    <a:pt x="10277" y="157544"/>
                  </a:lnTo>
                  <a:lnTo>
                    <a:pt x="0" y="223404"/>
                  </a:lnTo>
                  <a:lnTo>
                    <a:pt x="361" y="260577"/>
                  </a:lnTo>
                  <a:lnTo>
                    <a:pt x="5416" y="300330"/>
                  </a:lnTo>
                  <a:lnTo>
                    <a:pt x="15933" y="342473"/>
                  </a:lnTo>
                  <a:lnTo>
                    <a:pt x="32681" y="386819"/>
                  </a:lnTo>
                  <a:lnTo>
                    <a:pt x="56430" y="433181"/>
                  </a:lnTo>
                  <a:lnTo>
                    <a:pt x="87948" y="481370"/>
                  </a:lnTo>
                  <a:lnTo>
                    <a:pt x="128006" y="531199"/>
                  </a:lnTo>
                  <a:lnTo>
                    <a:pt x="177371" y="582480"/>
                  </a:lnTo>
                  <a:lnTo>
                    <a:pt x="236814" y="635025"/>
                  </a:lnTo>
                  <a:lnTo>
                    <a:pt x="274069" y="663954"/>
                  </a:lnTo>
                  <a:lnTo>
                    <a:pt x="309800" y="688568"/>
                  </a:lnTo>
                  <a:lnTo>
                    <a:pt x="299721" y="650055"/>
                  </a:lnTo>
                  <a:lnTo>
                    <a:pt x="298475" y="610149"/>
                  </a:lnTo>
                  <a:lnTo>
                    <a:pt x="304550" y="570743"/>
                  </a:lnTo>
                  <a:lnTo>
                    <a:pt x="316430" y="533730"/>
                  </a:lnTo>
                  <a:lnTo>
                    <a:pt x="334944" y="496571"/>
                  </a:lnTo>
                  <a:lnTo>
                    <a:pt x="358910" y="462624"/>
                  </a:lnTo>
                  <a:lnTo>
                    <a:pt x="387369" y="433851"/>
                  </a:lnTo>
                  <a:lnTo>
                    <a:pt x="419363" y="412216"/>
                  </a:lnTo>
                  <a:lnTo>
                    <a:pt x="373267" y="407345"/>
                  </a:lnTo>
                  <a:lnTo>
                    <a:pt x="282449" y="402340"/>
                  </a:lnTo>
                  <a:lnTo>
                    <a:pt x="237157" y="397293"/>
                  </a:lnTo>
                  <a:lnTo>
                    <a:pt x="191560" y="387273"/>
                  </a:lnTo>
                  <a:lnTo>
                    <a:pt x="145374" y="369824"/>
                  </a:lnTo>
                  <a:lnTo>
                    <a:pt x="76989" y="318220"/>
                  </a:lnTo>
                  <a:lnTo>
                    <a:pt x="54021" y="264871"/>
                  </a:lnTo>
                  <a:lnTo>
                    <a:pt x="55568" y="223094"/>
                  </a:lnTo>
                  <a:lnTo>
                    <a:pt x="60728" y="206209"/>
                  </a:lnTo>
                  <a:lnTo>
                    <a:pt x="155268" y="209021"/>
                  </a:lnTo>
                  <a:lnTo>
                    <a:pt x="208721" y="187806"/>
                  </a:lnTo>
                  <a:lnTo>
                    <a:pt x="232457" y="161320"/>
                  </a:lnTo>
                  <a:lnTo>
                    <a:pt x="237842" y="148323"/>
                  </a:lnTo>
                  <a:lnTo>
                    <a:pt x="189555" y="130119"/>
                  </a:lnTo>
                  <a:lnTo>
                    <a:pt x="149903" y="124520"/>
                  </a:lnTo>
                  <a:lnTo>
                    <a:pt x="123055" y="125545"/>
                  </a:lnTo>
                  <a:lnTo>
                    <a:pt x="113179" y="127215"/>
                  </a:lnTo>
                  <a:lnTo>
                    <a:pt x="135399" y="93917"/>
                  </a:lnTo>
                  <a:lnTo>
                    <a:pt x="149390" y="51677"/>
                  </a:lnTo>
                  <a:lnTo>
                    <a:pt x="156670" y="15403"/>
                  </a:lnTo>
                  <a:lnTo>
                    <a:pt x="158759" y="0"/>
                  </a:lnTo>
                  <a:close/>
                </a:path>
              </a:pathLst>
            </a:custGeom>
            <a:solidFill>
              <a:srgbClr val="8DC640"/>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grpSp>
      <p:sp>
        <p:nvSpPr>
          <p:cNvPr id="3" name="object 15">
            <a:extLst>
              <a:ext uri="{FF2B5EF4-FFF2-40B4-BE49-F238E27FC236}">
                <a16:creationId xmlns:a16="http://schemas.microsoft.com/office/drawing/2014/main" id="{4F8913D1-918A-3894-C00D-EE6630B39566}"/>
              </a:ext>
            </a:extLst>
          </p:cNvPr>
          <p:cNvSpPr txBox="1"/>
          <p:nvPr/>
        </p:nvSpPr>
        <p:spPr>
          <a:xfrm>
            <a:off x="4936517" y="2746532"/>
            <a:ext cx="1044565" cy="924204"/>
          </a:xfrm>
          <a:prstGeom prst="rect">
            <a:avLst/>
          </a:prstGeom>
        </p:spPr>
        <p:txBody>
          <a:bodyPr vert="horz" wrap="square" lIns="0" tIns="42430"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0" lvl="0" indent="0" algn="ctr" defTabSz="311719" rtl="0" eaLnBrk="1" fontAlgn="auto" latinLnBrk="0" hangingPunct="1">
              <a:lnSpc>
                <a:spcPct val="100000"/>
              </a:lnSpc>
              <a:spcBef>
                <a:spcPts val="334"/>
              </a:spcBef>
              <a:spcAft>
                <a:spcPts val="0"/>
              </a:spcAft>
              <a:buClrTx/>
              <a:buSzTx/>
              <a:buFontTx/>
              <a:buNone/>
              <a:tabLst/>
              <a:defRPr/>
            </a:pPr>
            <a:r>
              <a:rPr kumimoji="0" sz="1193" b="0" i="0" u="none" strike="noStrike" kern="1200" cap="none" spc="58" normalizeH="0" baseline="0" noProof="0">
                <a:ln>
                  <a:noFill/>
                </a:ln>
                <a:solidFill>
                  <a:srgbClr val="11567C"/>
                </a:solidFill>
                <a:effectLst/>
                <a:uLnTx/>
                <a:uFillTx/>
                <a:latin typeface="Calibri"/>
                <a:ea typeface="+mn-ea"/>
                <a:cs typeface="Calibri"/>
              </a:rPr>
              <a:t>ESTIMATED</a:t>
            </a:r>
            <a:endParaRPr kumimoji="0" lang="en-US" sz="1193" b="0" i="0" u="none" strike="noStrike" kern="1200" cap="none" spc="58" normalizeH="0" baseline="0" noProof="0">
              <a:ln>
                <a:noFill/>
              </a:ln>
              <a:solidFill>
                <a:srgbClr val="11567C"/>
              </a:solidFill>
              <a:effectLst/>
              <a:uLnTx/>
              <a:uFillTx/>
              <a:latin typeface="Calibri"/>
              <a:ea typeface="+mn-ea"/>
              <a:cs typeface="Calibri"/>
            </a:endParaRPr>
          </a:p>
          <a:p>
            <a:pPr marL="8659" marR="0" lvl="0" indent="0" algn="ctr" defTabSz="311719" rtl="0" eaLnBrk="1" fontAlgn="auto" latinLnBrk="0" hangingPunct="1">
              <a:lnSpc>
                <a:spcPct val="100000"/>
              </a:lnSpc>
              <a:spcBef>
                <a:spcPts val="334"/>
              </a:spcBef>
              <a:spcAft>
                <a:spcPts val="0"/>
              </a:spcAft>
              <a:buClrTx/>
              <a:buSzTx/>
              <a:buFontTx/>
              <a:buNone/>
              <a:tabLst/>
              <a:defRPr/>
            </a:pPr>
            <a:r>
              <a:rPr kumimoji="0" sz="2011" b="0" i="0" u="none" strike="noStrike" kern="1200" cap="none" spc="133" normalizeH="0" baseline="0" noProof="0">
                <a:ln>
                  <a:noFill/>
                </a:ln>
                <a:solidFill>
                  <a:srgbClr val="11567C"/>
                </a:solidFill>
                <a:effectLst/>
                <a:uLnTx/>
                <a:uFillTx/>
                <a:latin typeface="Calibri"/>
                <a:ea typeface="+mn-ea"/>
                <a:cs typeface="Calibri"/>
              </a:rPr>
              <a:t>COST</a:t>
            </a:r>
            <a:endParaRPr kumimoji="0" sz="2011" b="0" i="0" u="none" strike="noStrike" kern="1200" cap="none" spc="0" normalizeH="0" baseline="0" noProof="0">
              <a:ln>
                <a:noFill/>
              </a:ln>
              <a:solidFill>
                <a:prstClr val="black"/>
              </a:solidFill>
              <a:effectLst/>
              <a:uLnTx/>
              <a:uFillTx/>
              <a:latin typeface="Calibri"/>
              <a:ea typeface="+mn-ea"/>
              <a:cs typeface="Calibri"/>
            </a:endParaRPr>
          </a:p>
          <a:p>
            <a:pPr marL="33770" marR="0" lvl="0" indent="0" algn="ctr" defTabSz="311719" rtl="0" eaLnBrk="1" fontAlgn="auto" latinLnBrk="0" hangingPunct="1">
              <a:lnSpc>
                <a:spcPct val="100000"/>
              </a:lnSpc>
              <a:spcBef>
                <a:spcPts val="259"/>
              </a:spcBef>
              <a:spcAft>
                <a:spcPts val="0"/>
              </a:spcAft>
              <a:buClrTx/>
              <a:buSzTx/>
              <a:buFontTx/>
              <a:buNone/>
              <a:tabLst/>
              <a:defRPr/>
            </a:pPr>
            <a:r>
              <a:rPr kumimoji="0" sz="2011" b="0" i="0" u="none" strike="noStrike" kern="1200" cap="none" spc="-7" normalizeH="0" baseline="0" noProof="0">
                <a:ln>
                  <a:noFill/>
                </a:ln>
                <a:solidFill>
                  <a:srgbClr val="11567C"/>
                </a:solidFill>
                <a:effectLst/>
                <a:uLnTx/>
                <a:uFillTx/>
                <a:latin typeface="Calibri"/>
                <a:ea typeface="+mn-ea"/>
                <a:cs typeface="Calibri"/>
              </a:rPr>
              <a:t>$</a:t>
            </a:r>
            <a:r>
              <a:rPr kumimoji="0" lang="en-US" sz="2011" b="0" i="0" u="none" strike="noStrike" kern="1200" cap="none" spc="-7" normalizeH="0" baseline="0" noProof="0">
                <a:ln>
                  <a:noFill/>
                </a:ln>
                <a:solidFill>
                  <a:srgbClr val="11567C"/>
                </a:solidFill>
                <a:effectLst/>
                <a:uLnTx/>
                <a:uFillTx/>
                <a:latin typeface="Calibri"/>
                <a:ea typeface="+mn-ea"/>
                <a:cs typeface="Calibri"/>
              </a:rPr>
              <a:t>5 - 10</a:t>
            </a:r>
            <a:r>
              <a:rPr kumimoji="0" sz="2011" b="0" i="0" u="none" strike="noStrike" kern="1200" cap="none" spc="-7" normalizeH="0" baseline="0" noProof="0">
                <a:ln>
                  <a:noFill/>
                </a:ln>
                <a:solidFill>
                  <a:srgbClr val="11567C"/>
                </a:solidFill>
                <a:effectLst/>
                <a:uLnTx/>
                <a:uFillTx/>
                <a:latin typeface="Calibri"/>
                <a:ea typeface="+mn-ea"/>
                <a:cs typeface="Calibri"/>
              </a:rPr>
              <a:t>M</a:t>
            </a:r>
            <a:endParaRPr kumimoji="0" sz="2011" b="0" i="0" u="none" strike="noStrike" kern="1200" cap="none" spc="0" normalizeH="0" baseline="0" noProof="0">
              <a:ln>
                <a:noFill/>
              </a:ln>
              <a:solidFill>
                <a:prstClr val="black"/>
              </a:solidFill>
              <a:effectLst/>
              <a:uLnTx/>
              <a:uFillTx/>
              <a:latin typeface="Calibri"/>
              <a:ea typeface="+mn-ea"/>
              <a:cs typeface="Calibri"/>
            </a:endParaRPr>
          </a:p>
        </p:txBody>
      </p:sp>
      <p:grpSp>
        <p:nvGrpSpPr>
          <p:cNvPr id="56" name="object 47">
            <a:extLst>
              <a:ext uri="{FF2B5EF4-FFF2-40B4-BE49-F238E27FC236}">
                <a16:creationId xmlns:a16="http://schemas.microsoft.com/office/drawing/2014/main" id="{3EC359CE-5E4B-A8C6-408C-597025998667}"/>
              </a:ext>
            </a:extLst>
          </p:cNvPr>
          <p:cNvGrpSpPr/>
          <p:nvPr/>
        </p:nvGrpSpPr>
        <p:grpSpPr>
          <a:xfrm>
            <a:off x="5006294" y="3725339"/>
            <a:ext cx="897082" cy="478848"/>
            <a:chOff x="6221056" y="7842922"/>
            <a:chExt cx="1315720" cy="702310"/>
          </a:xfrm>
        </p:grpSpPr>
        <p:sp>
          <p:nvSpPr>
            <p:cNvPr id="57" name="object 48">
              <a:extLst>
                <a:ext uri="{FF2B5EF4-FFF2-40B4-BE49-F238E27FC236}">
                  <a16:creationId xmlns:a16="http://schemas.microsoft.com/office/drawing/2014/main" id="{847A5B75-63CF-206B-E048-749D5727D59D}"/>
                </a:ext>
              </a:extLst>
            </p:cNvPr>
            <p:cNvSpPr/>
            <p:nvPr/>
          </p:nvSpPr>
          <p:spPr>
            <a:xfrm>
              <a:off x="6221057" y="7842922"/>
              <a:ext cx="1205230" cy="592455"/>
            </a:xfrm>
            <a:custGeom>
              <a:avLst/>
              <a:gdLst/>
              <a:ahLst/>
              <a:cxnLst/>
              <a:rect l="l" t="t" r="r" b="b"/>
              <a:pathLst>
                <a:path w="1205229" h="592454">
                  <a:moveTo>
                    <a:pt x="775639" y="295960"/>
                  </a:moveTo>
                  <a:lnTo>
                    <a:pt x="769454" y="249948"/>
                  </a:lnTo>
                  <a:lnTo>
                    <a:pt x="752017" y="208610"/>
                  </a:lnTo>
                  <a:lnTo>
                    <a:pt x="724941" y="173570"/>
                  </a:lnTo>
                  <a:lnTo>
                    <a:pt x="689914" y="146507"/>
                  </a:lnTo>
                  <a:lnTo>
                    <a:pt x="680364" y="142481"/>
                  </a:lnTo>
                  <a:lnTo>
                    <a:pt x="680364" y="338188"/>
                  </a:lnTo>
                  <a:lnTo>
                    <a:pt x="676300" y="360400"/>
                  </a:lnTo>
                  <a:lnTo>
                    <a:pt x="664362" y="379501"/>
                  </a:lnTo>
                  <a:lnTo>
                    <a:pt x="644893" y="394081"/>
                  </a:lnTo>
                  <a:lnTo>
                    <a:pt x="618261" y="402742"/>
                  </a:lnTo>
                  <a:lnTo>
                    <a:pt x="618261" y="438327"/>
                  </a:lnTo>
                  <a:lnTo>
                    <a:pt x="584060" y="438327"/>
                  </a:lnTo>
                  <a:lnTo>
                    <a:pt x="584060" y="405180"/>
                  </a:lnTo>
                  <a:lnTo>
                    <a:pt x="566801" y="403479"/>
                  </a:lnTo>
                  <a:lnTo>
                    <a:pt x="550608" y="400177"/>
                  </a:lnTo>
                  <a:lnTo>
                    <a:pt x="536321" y="395617"/>
                  </a:lnTo>
                  <a:lnTo>
                    <a:pt x="524738" y="390182"/>
                  </a:lnTo>
                  <a:lnTo>
                    <a:pt x="535203" y="349351"/>
                  </a:lnTo>
                  <a:lnTo>
                    <a:pt x="547255" y="355142"/>
                  </a:lnTo>
                  <a:lnTo>
                    <a:pt x="561162" y="360045"/>
                  </a:lnTo>
                  <a:lnTo>
                    <a:pt x="576567" y="363435"/>
                  </a:lnTo>
                  <a:lnTo>
                    <a:pt x="593128" y="364705"/>
                  </a:lnTo>
                  <a:lnTo>
                    <a:pt x="606755" y="363296"/>
                  </a:lnTo>
                  <a:lnTo>
                    <a:pt x="617347" y="359130"/>
                  </a:lnTo>
                  <a:lnTo>
                    <a:pt x="624192" y="352348"/>
                  </a:lnTo>
                  <a:lnTo>
                    <a:pt x="624979" y="349351"/>
                  </a:lnTo>
                  <a:lnTo>
                    <a:pt x="626630" y="343077"/>
                  </a:lnTo>
                  <a:lnTo>
                    <a:pt x="624484" y="333971"/>
                  </a:lnTo>
                  <a:lnTo>
                    <a:pt x="617829" y="326199"/>
                  </a:lnTo>
                  <a:lnTo>
                    <a:pt x="606323" y="319278"/>
                  </a:lnTo>
                  <a:lnTo>
                    <a:pt x="589635" y="312712"/>
                  </a:lnTo>
                  <a:lnTo>
                    <a:pt x="564083" y="302196"/>
                  </a:lnTo>
                  <a:lnTo>
                    <a:pt x="544245" y="288772"/>
                  </a:lnTo>
                  <a:lnTo>
                    <a:pt x="531406" y="271348"/>
                  </a:lnTo>
                  <a:lnTo>
                    <a:pt x="526834" y="248856"/>
                  </a:lnTo>
                  <a:lnTo>
                    <a:pt x="530796" y="227228"/>
                  </a:lnTo>
                  <a:lnTo>
                    <a:pt x="542315" y="209042"/>
                  </a:lnTo>
                  <a:lnTo>
                    <a:pt x="560844" y="195224"/>
                  </a:lnTo>
                  <a:lnTo>
                    <a:pt x="585812" y="186740"/>
                  </a:lnTo>
                  <a:lnTo>
                    <a:pt x="585812" y="153593"/>
                  </a:lnTo>
                  <a:lnTo>
                    <a:pt x="620001" y="153593"/>
                  </a:lnTo>
                  <a:lnTo>
                    <a:pt x="620001" y="184302"/>
                  </a:lnTo>
                  <a:lnTo>
                    <a:pt x="636155" y="185762"/>
                  </a:lnTo>
                  <a:lnTo>
                    <a:pt x="649757" y="188366"/>
                  </a:lnTo>
                  <a:lnTo>
                    <a:pt x="661123" y="191808"/>
                  </a:lnTo>
                  <a:lnTo>
                    <a:pt x="670598" y="195808"/>
                  </a:lnTo>
                  <a:lnTo>
                    <a:pt x="660476" y="235242"/>
                  </a:lnTo>
                  <a:lnTo>
                    <a:pt x="652335" y="231775"/>
                  </a:lnTo>
                  <a:lnTo>
                    <a:pt x="641375" y="227876"/>
                  </a:lnTo>
                  <a:lnTo>
                    <a:pt x="627405" y="224701"/>
                  </a:lnTo>
                  <a:lnTo>
                    <a:pt x="610235" y="223380"/>
                  </a:lnTo>
                  <a:lnTo>
                    <a:pt x="595985" y="225069"/>
                  </a:lnTo>
                  <a:lnTo>
                    <a:pt x="586727" y="229501"/>
                  </a:lnTo>
                  <a:lnTo>
                    <a:pt x="581723" y="235762"/>
                  </a:lnTo>
                  <a:lnTo>
                    <a:pt x="580224" y="242925"/>
                  </a:lnTo>
                  <a:lnTo>
                    <a:pt x="582599" y="250913"/>
                  </a:lnTo>
                  <a:lnTo>
                    <a:pt x="590042" y="258064"/>
                  </a:lnTo>
                  <a:lnTo>
                    <a:pt x="603046" y="265163"/>
                  </a:lnTo>
                  <a:lnTo>
                    <a:pt x="622096" y="272935"/>
                  </a:lnTo>
                  <a:lnTo>
                    <a:pt x="648728" y="284899"/>
                  </a:lnTo>
                  <a:lnTo>
                    <a:pt x="666813" y="299288"/>
                  </a:lnTo>
                  <a:lnTo>
                    <a:pt x="677100" y="316814"/>
                  </a:lnTo>
                  <a:lnTo>
                    <a:pt x="680364" y="338188"/>
                  </a:lnTo>
                  <a:lnTo>
                    <a:pt x="680364" y="142481"/>
                  </a:lnTo>
                  <a:lnTo>
                    <a:pt x="648563" y="129057"/>
                  </a:lnTo>
                  <a:lnTo>
                    <a:pt x="602551" y="122872"/>
                  </a:lnTo>
                  <a:lnTo>
                    <a:pt x="556539" y="129057"/>
                  </a:lnTo>
                  <a:lnTo>
                    <a:pt x="515200" y="146507"/>
                  </a:lnTo>
                  <a:lnTo>
                    <a:pt x="480161" y="173570"/>
                  </a:lnTo>
                  <a:lnTo>
                    <a:pt x="453097" y="208610"/>
                  </a:lnTo>
                  <a:lnTo>
                    <a:pt x="435648" y="249948"/>
                  </a:lnTo>
                  <a:lnTo>
                    <a:pt x="429463" y="295960"/>
                  </a:lnTo>
                  <a:lnTo>
                    <a:pt x="435648" y="341985"/>
                  </a:lnTo>
                  <a:lnTo>
                    <a:pt x="453097" y="383324"/>
                  </a:lnTo>
                  <a:lnTo>
                    <a:pt x="480161" y="418363"/>
                  </a:lnTo>
                  <a:lnTo>
                    <a:pt x="515200" y="445427"/>
                  </a:lnTo>
                  <a:lnTo>
                    <a:pt x="556539" y="462876"/>
                  </a:lnTo>
                  <a:lnTo>
                    <a:pt x="602551" y="469049"/>
                  </a:lnTo>
                  <a:lnTo>
                    <a:pt x="648563" y="462876"/>
                  </a:lnTo>
                  <a:lnTo>
                    <a:pt x="689914" y="445427"/>
                  </a:lnTo>
                  <a:lnTo>
                    <a:pt x="699096" y="438327"/>
                  </a:lnTo>
                  <a:lnTo>
                    <a:pt x="724941" y="418363"/>
                  </a:lnTo>
                  <a:lnTo>
                    <a:pt x="752017" y="383324"/>
                  </a:lnTo>
                  <a:lnTo>
                    <a:pt x="769454" y="341985"/>
                  </a:lnTo>
                  <a:lnTo>
                    <a:pt x="775639" y="295960"/>
                  </a:lnTo>
                  <a:close/>
                </a:path>
                <a:path w="1205229" h="592454">
                  <a:moveTo>
                    <a:pt x="1205115" y="0"/>
                  </a:moveTo>
                  <a:lnTo>
                    <a:pt x="1133500" y="0"/>
                  </a:lnTo>
                  <a:lnTo>
                    <a:pt x="1133500" y="184480"/>
                  </a:lnTo>
                  <a:lnTo>
                    <a:pt x="1133500" y="407441"/>
                  </a:lnTo>
                  <a:lnTo>
                    <a:pt x="1095197" y="424141"/>
                  </a:lnTo>
                  <a:lnTo>
                    <a:pt x="1062659" y="449478"/>
                  </a:lnTo>
                  <a:lnTo>
                    <a:pt x="1037336" y="482015"/>
                  </a:lnTo>
                  <a:lnTo>
                    <a:pt x="1020635" y="520306"/>
                  </a:lnTo>
                  <a:lnTo>
                    <a:pt x="184480" y="520306"/>
                  </a:lnTo>
                  <a:lnTo>
                    <a:pt x="167779" y="482015"/>
                  </a:lnTo>
                  <a:lnTo>
                    <a:pt x="142443" y="449478"/>
                  </a:lnTo>
                  <a:lnTo>
                    <a:pt x="109918" y="424141"/>
                  </a:lnTo>
                  <a:lnTo>
                    <a:pt x="71628" y="407441"/>
                  </a:lnTo>
                  <a:lnTo>
                    <a:pt x="71628" y="184480"/>
                  </a:lnTo>
                  <a:lnTo>
                    <a:pt x="109918" y="167792"/>
                  </a:lnTo>
                  <a:lnTo>
                    <a:pt x="142443" y="142455"/>
                  </a:lnTo>
                  <a:lnTo>
                    <a:pt x="167779" y="109931"/>
                  </a:lnTo>
                  <a:lnTo>
                    <a:pt x="184480" y="71628"/>
                  </a:lnTo>
                  <a:lnTo>
                    <a:pt x="1020635" y="71628"/>
                  </a:lnTo>
                  <a:lnTo>
                    <a:pt x="1037336" y="109931"/>
                  </a:lnTo>
                  <a:lnTo>
                    <a:pt x="1062659" y="142455"/>
                  </a:lnTo>
                  <a:lnTo>
                    <a:pt x="1095197" y="167792"/>
                  </a:lnTo>
                  <a:lnTo>
                    <a:pt x="1133500" y="184480"/>
                  </a:lnTo>
                  <a:lnTo>
                    <a:pt x="1133500" y="0"/>
                  </a:lnTo>
                  <a:lnTo>
                    <a:pt x="0" y="0"/>
                  </a:lnTo>
                  <a:lnTo>
                    <a:pt x="0" y="591921"/>
                  </a:lnTo>
                  <a:lnTo>
                    <a:pt x="1205115" y="591921"/>
                  </a:lnTo>
                  <a:lnTo>
                    <a:pt x="1205115" y="520306"/>
                  </a:lnTo>
                  <a:lnTo>
                    <a:pt x="1205115" y="71628"/>
                  </a:lnTo>
                  <a:lnTo>
                    <a:pt x="1205115" y="0"/>
                  </a:lnTo>
                  <a:close/>
                </a:path>
              </a:pathLst>
            </a:custGeom>
            <a:solidFill>
              <a:srgbClr val="11567C"/>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58" name="object 49">
              <a:extLst>
                <a:ext uri="{FF2B5EF4-FFF2-40B4-BE49-F238E27FC236}">
                  <a16:creationId xmlns:a16="http://schemas.microsoft.com/office/drawing/2014/main" id="{34569B09-56D1-CFDA-27D0-146D5F081D6A}"/>
                </a:ext>
              </a:extLst>
            </p:cNvPr>
            <p:cNvSpPr/>
            <p:nvPr/>
          </p:nvSpPr>
          <p:spPr>
            <a:xfrm>
              <a:off x="6247188" y="7869045"/>
              <a:ext cx="1282700" cy="669925"/>
            </a:xfrm>
            <a:custGeom>
              <a:avLst/>
              <a:gdLst/>
              <a:ahLst/>
              <a:cxnLst/>
              <a:rect l="l" t="t" r="r" b="b"/>
              <a:pathLst>
                <a:path w="1282700" h="669925">
                  <a:moveTo>
                    <a:pt x="0" y="555942"/>
                  </a:moveTo>
                  <a:lnTo>
                    <a:pt x="0" y="612686"/>
                  </a:lnTo>
                  <a:lnTo>
                    <a:pt x="1226807" y="612686"/>
                  </a:lnTo>
                  <a:lnTo>
                    <a:pt x="1226807" y="0"/>
                  </a:lnTo>
                  <a:lnTo>
                    <a:pt x="1171003" y="0"/>
                  </a:lnTo>
                </a:path>
                <a:path w="1282700" h="669925">
                  <a:moveTo>
                    <a:pt x="55803" y="612686"/>
                  </a:moveTo>
                  <a:lnTo>
                    <a:pt x="55803" y="669429"/>
                  </a:lnTo>
                  <a:lnTo>
                    <a:pt x="1282611" y="669429"/>
                  </a:lnTo>
                  <a:lnTo>
                    <a:pt x="1282611" y="56743"/>
                  </a:lnTo>
                  <a:lnTo>
                    <a:pt x="1226807" y="56743"/>
                  </a:lnTo>
                </a:path>
              </a:pathLst>
            </a:custGeom>
            <a:ln w="13131">
              <a:solidFill>
                <a:srgbClr val="11567C"/>
              </a:solidFill>
            </a:ln>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grpSp>
      <p:sp>
        <p:nvSpPr>
          <p:cNvPr id="62" name="object 14">
            <a:extLst>
              <a:ext uri="{FF2B5EF4-FFF2-40B4-BE49-F238E27FC236}">
                <a16:creationId xmlns:a16="http://schemas.microsoft.com/office/drawing/2014/main" id="{8320017E-809A-11A1-516D-B5765281EE70}"/>
              </a:ext>
            </a:extLst>
          </p:cNvPr>
          <p:cNvSpPr txBox="1"/>
          <p:nvPr/>
        </p:nvSpPr>
        <p:spPr>
          <a:xfrm>
            <a:off x="6204857" y="4096010"/>
            <a:ext cx="2625971" cy="386230"/>
          </a:xfrm>
          <a:prstGeom prst="rect">
            <a:avLst/>
          </a:prstGeom>
        </p:spPr>
        <p:txBody>
          <a:bodyPr vert="horz" wrap="square" lIns="0" tIns="8226"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3464" lvl="0" indent="0" algn="l" defTabSz="311719" rtl="0" eaLnBrk="1" fontAlgn="auto" latinLnBrk="0" hangingPunct="1">
              <a:lnSpc>
                <a:spcPct val="102299"/>
              </a:lnSpc>
              <a:spcBef>
                <a:spcPts val="65"/>
              </a:spcBef>
              <a:spcAft>
                <a:spcPts val="0"/>
              </a:spcAft>
              <a:buClrTx/>
              <a:buSzTx/>
              <a:buFontTx/>
              <a:buNone/>
              <a:tabLst/>
              <a:defRPr/>
            </a:pPr>
            <a:r>
              <a:rPr kumimoji="0" lang="en-US" sz="784" b="0" i="1" u="none" strike="noStrike" kern="1200" cap="none" spc="72" normalizeH="0" baseline="0" noProof="0">
                <a:ln>
                  <a:noFill/>
                </a:ln>
                <a:solidFill>
                  <a:srgbClr val="231F20"/>
                </a:solidFill>
                <a:effectLst/>
                <a:uLnTx/>
                <a:uFillTx/>
                <a:latin typeface="Calibri"/>
                <a:ea typeface="+mn-ea"/>
                <a:cs typeface="Calibri"/>
              </a:rPr>
              <a:t>Above: </a:t>
            </a:r>
            <a:r>
              <a:rPr kumimoji="0" lang="en-US" sz="784" b="0" i="1" u="none" strike="noStrike" kern="1200" cap="none" spc="72" normalizeH="0" baseline="0" noProof="0" err="1">
                <a:ln>
                  <a:noFill/>
                </a:ln>
                <a:solidFill>
                  <a:srgbClr val="231F20"/>
                </a:solidFill>
                <a:effectLst/>
                <a:uLnTx/>
                <a:uFillTx/>
                <a:latin typeface="Calibri"/>
                <a:ea typeface="+mn-ea"/>
                <a:cs typeface="Calibri"/>
              </a:rPr>
              <a:t>Lampsilis</a:t>
            </a:r>
            <a:r>
              <a:rPr kumimoji="0" lang="en-US" sz="784" b="0" i="1" u="none" strike="noStrike" kern="1200" cap="none" spc="72" normalizeH="0" baseline="0" noProof="0">
                <a:ln>
                  <a:noFill/>
                </a:ln>
                <a:solidFill>
                  <a:srgbClr val="231F20"/>
                </a:solidFill>
                <a:effectLst/>
                <a:uLnTx/>
                <a:uFillTx/>
                <a:latin typeface="Calibri"/>
                <a:ea typeface="+mn-ea"/>
                <a:cs typeface="Calibri"/>
              </a:rPr>
              <a:t> </a:t>
            </a:r>
            <a:r>
              <a:rPr kumimoji="0" lang="en-US" sz="784" b="0" i="1" u="none" strike="noStrike" kern="1200" cap="none" spc="72" normalizeH="0" baseline="0" noProof="0" err="1">
                <a:ln>
                  <a:noFill/>
                </a:ln>
                <a:solidFill>
                  <a:srgbClr val="231F20"/>
                </a:solidFill>
                <a:effectLst/>
                <a:uLnTx/>
                <a:uFillTx/>
                <a:latin typeface="Calibri"/>
                <a:ea typeface="+mn-ea"/>
                <a:cs typeface="Calibri"/>
              </a:rPr>
              <a:t>cardium</a:t>
            </a:r>
          </a:p>
          <a:p>
            <a:pPr marL="8659" marR="3464" lvl="0" indent="0" algn="l" defTabSz="311719" rtl="0" eaLnBrk="1" fontAlgn="auto" latinLnBrk="0" hangingPunct="1">
              <a:lnSpc>
                <a:spcPct val="102299"/>
              </a:lnSpc>
              <a:spcBef>
                <a:spcPts val="65"/>
              </a:spcBef>
              <a:spcAft>
                <a:spcPts val="0"/>
              </a:spcAft>
              <a:buClrTx/>
              <a:buSzTx/>
              <a:buFontTx/>
              <a:buNone/>
              <a:tabLst/>
              <a:defRPr/>
            </a:pPr>
            <a:r>
              <a:rPr kumimoji="0" lang="en-US" sz="784" b="0" i="1" u="none" strike="noStrike" kern="1200" cap="none" spc="72" normalizeH="0" baseline="0" noProof="0">
                <a:ln>
                  <a:noFill/>
                </a:ln>
                <a:solidFill>
                  <a:srgbClr val="231F20"/>
                </a:solidFill>
                <a:effectLst/>
                <a:uLnTx/>
                <a:uFillTx/>
                <a:latin typeface="Calibri"/>
                <a:ea typeface="+mn-ea"/>
                <a:cs typeface="Calibri"/>
              </a:rPr>
              <a:t>Right: Project location in Upper Mississippi River Pool 25</a:t>
            </a:r>
            <a:endParaRPr kumimoji="0" sz="784" b="0" i="0" u="none" strike="noStrike" kern="1200" cap="none" spc="0" normalizeH="0" baseline="0" noProof="0">
              <a:ln>
                <a:noFill/>
              </a:ln>
              <a:solidFill>
                <a:prstClr val="black"/>
              </a:solidFill>
              <a:effectLst/>
              <a:uLnTx/>
              <a:uFillTx/>
              <a:latin typeface="Calibri"/>
              <a:ea typeface="+mn-ea"/>
              <a:cs typeface="Calibri"/>
            </a:endParaRPr>
          </a:p>
        </p:txBody>
      </p:sp>
      <p:sp>
        <p:nvSpPr>
          <p:cNvPr id="64" name="object 17">
            <a:extLst>
              <a:ext uri="{FF2B5EF4-FFF2-40B4-BE49-F238E27FC236}">
                <a16:creationId xmlns:a16="http://schemas.microsoft.com/office/drawing/2014/main" id="{893B60FE-21B6-894D-C583-2E228C01E492}"/>
              </a:ext>
            </a:extLst>
          </p:cNvPr>
          <p:cNvSpPr/>
          <p:nvPr/>
        </p:nvSpPr>
        <p:spPr>
          <a:xfrm>
            <a:off x="6041699" y="5361712"/>
            <a:ext cx="818717" cy="240723"/>
          </a:xfrm>
          <a:custGeom>
            <a:avLst/>
            <a:gdLst/>
            <a:ahLst/>
            <a:cxnLst/>
            <a:rect l="l" t="t" r="r" b="b"/>
            <a:pathLst>
              <a:path w="1200784" h="353059">
                <a:moveTo>
                  <a:pt x="1146251" y="0"/>
                </a:moveTo>
                <a:lnTo>
                  <a:pt x="0" y="0"/>
                </a:lnTo>
                <a:lnTo>
                  <a:pt x="54216" y="176326"/>
                </a:lnTo>
                <a:lnTo>
                  <a:pt x="0" y="352666"/>
                </a:lnTo>
                <a:lnTo>
                  <a:pt x="1146251" y="352666"/>
                </a:lnTo>
                <a:lnTo>
                  <a:pt x="1200467" y="176326"/>
                </a:lnTo>
                <a:lnTo>
                  <a:pt x="1146251" y="0"/>
                </a:lnTo>
                <a:close/>
              </a:path>
            </a:pathLst>
          </a:custGeom>
          <a:solidFill>
            <a:srgbClr val="11567C"/>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pic>
        <p:nvPicPr>
          <p:cNvPr id="66" name="object 18">
            <a:extLst>
              <a:ext uri="{FF2B5EF4-FFF2-40B4-BE49-F238E27FC236}">
                <a16:creationId xmlns:a16="http://schemas.microsoft.com/office/drawing/2014/main" id="{470F1374-BE0F-4D20-54F5-84DC525048BB}"/>
              </a:ext>
            </a:extLst>
          </p:cNvPr>
          <p:cNvPicPr/>
          <p:nvPr/>
        </p:nvPicPr>
        <p:blipFill>
          <a:blip r:embed="rId16" cstate="print"/>
          <a:stretch>
            <a:fillRect/>
          </a:stretch>
        </p:blipFill>
        <p:spPr>
          <a:xfrm>
            <a:off x="6375612" y="5406604"/>
            <a:ext cx="150668" cy="150676"/>
          </a:xfrm>
          <a:prstGeom prst="rect">
            <a:avLst/>
          </a:prstGeom>
        </p:spPr>
      </p:pic>
      <p:sp>
        <p:nvSpPr>
          <p:cNvPr id="85" name="object 19">
            <a:extLst>
              <a:ext uri="{FF2B5EF4-FFF2-40B4-BE49-F238E27FC236}">
                <a16:creationId xmlns:a16="http://schemas.microsoft.com/office/drawing/2014/main" id="{968950CE-01E2-BDA1-31FB-0A01D403C7AF}"/>
              </a:ext>
            </a:extLst>
          </p:cNvPr>
          <p:cNvSpPr/>
          <p:nvPr/>
        </p:nvSpPr>
        <p:spPr>
          <a:xfrm>
            <a:off x="6097060" y="5488919"/>
            <a:ext cx="703118" cy="262803"/>
          </a:xfrm>
          <a:custGeom>
            <a:avLst/>
            <a:gdLst/>
            <a:ahLst/>
            <a:cxnLst/>
            <a:rect l="l" t="t" r="r" b="b"/>
            <a:pathLst>
              <a:path w="1031240" h="385445">
                <a:moveTo>
                  <a:pt x="519036" y="385102"/>
                </a:moveTo>
                <a:lnTo>
                  <a:pt x="519036" y="0"/>
                </a:lnTo>
              </a:path>
              <a:path w="1031240" h="385445">
                <a:moveTo>
                  <a:pt x="0" y="383768"/>
                </a:moveTo>
                <a:lnTo>
                  <a:pt x="1030859" y="383768"/>
                </a:lnTo>
              </a:path>
            </a:pathLst>
          </a:custGeom>
          <a:ln w="32537">
            <a:solidFill>
              <a:srgbClr val="11567C"/>
            </a:solidFill>
          </a:ln>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86" name="object 20">
            <a:extLst>
              <a:ext uri="{FF2B5EF4-FFF2-40B4-BE49-F238E27FC236}">
                <a16:creationId xmlns:a16="http://schemas.microsoft.com/office/drawing/2014/main" id="{C27E6463-AEA6-1421-58C4-5F60B8B54551}"/>
              </a:ext>
            </a:extLst>
          </p:cNvPr>
          <p:cNvSpPr/>
          <p:nvPr/>
        </p:nvSpPr>
        <p:spPr>
          <a:xfrm>
            <a:off x="6855447" y="5361712"/>
            <a:ext cx="818717" cy="240723"/>
          </a:xfrm>
          <a:custGeom>
            <a:avLst/>
            <a:gdLst/>
            <a:ahLst/>
            <a:cxnLst/>
            <a:rect l="l" t="t" r="r" b="b"/>
            <a:pathLst>
              <a:path w="1200784" h="353059">
                <a:moveTo>
                  <a:pt x="1146251" y="0"/>
                </a:moveTo>
                <a:lnTo>
                  <a:pt x="0" y="0"/>
                </a:lnTo>
                <a:lnTo>
                  <a:pt x="54216" y="176326"/>
                </a:lnTo>
                <a:lnTo>
                  <a:pt x="0" y="352666"/>
                </a:lnTo>
                <a:lnTo>
                  <a:pt x="1146251" y="352666"/>
                </a:lnTo>
                <a:lnTo>
                  <a:pt x="1200467" y="176326"/>
                </a:lnTo>
                <a:lnTo>
                  <a:pt x="1146251" y="0"/>
                </a:lnTo>
                <a:close/>
              </a:path>
            </a:pathLst>
          </a:custGeom>
          <a:solidFill>
            <a:srgbClr val="8DC640"/>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pic>
        <p:nvPicPr>
          <p:cNvPr id="87" name="object 21">
            <a:extLst>
              <a:ext uri="{FF2B5EF4-FFF2-40B4-BE49-F238E27FC236}">
                <a16:creationId xmlns:a16="http://schemas.microsoft.com/office/drawing/2014/main" id="{335276BC-5EF3-39E2-8869-68BFC26B5A21}"/>
              </a:ext>
            </a:extLst>
          </p:cNvPr>
          <p:cNvPicPr/>
          <p:nvPr/>
        </p:nvPicPr>
        <p:blipFill>
          <a:blip r:embed="rId17" cstate="print"/>
          <a:stretch>
            <a:fillRect/>
          </a:stretch>
        </p:blipFill>
        <p:spPr>
          <a:xfrm>
            <a:off x="7189359" y="5406604"/>
            <a:ext cx="150668" cy="150676"/>
          </a:xfrm>
          <a:prstGeom prst="rect">
            <a:avLst/>
          </a:prstGeom>
        </p:spPr>
      </p:pic>
      <p:sp>
        <p:nvSpPr>
          <p:cNvPr id="88" name="object 22">
            <a:extLst>
              <a:ext uri="{FF2B5EF4-FFF2-40B4-BE49-F238E27FC236}">
                <a16:creationId xmlns:a16="http://schemas.microsoft.com/office/drawing/2014/main" id="{5CD1CC15-993D-3F2E-2667-BBB84BEF3CA7}"/>
              </a:ext>
            </a:extLst>
          </p:cNvPr>
          <p:cNvSpPr/>
          <p:nvPr/>
        </p:nvSpPr>
        <p:spPr>
          <a:xfrm>
            <a:off x="6915728" y="5209371"/>
            <a:ext cx="703118" cy="274926"/>
          </a:xfrm>
          <a:custGeom>
            <a:avLst/>
            <a:gdLst/>
            <a:ahLst/>
            <a:cxnLst/>
            <a:rect l="l" t="t" r="r" b="b"/>
            <a:pathLst>
              <a:path w="1031240" h="403225">
                <a:moveTo>
                  <a:pt x="511822" y="0"/>
                </a:moveTo>
                <a:lnTo>
                  <a:pt x="511822" y="402704"/>
                </a:lnTo>
              </a:path>
              <a:path w="1031240" h="403225">
                <a:moveTo>
                  <a:pt x="0" y="457"/>
                </a:moveTo>
                <a:lnTo>
                  <a:pt x="1030846" y="457"/>
                </a:lnTo>
              </a:path>
            </a:pathLst>
          </a:custGeom>
          <a:ln w="32537">
            <a:solidFill>
              <a:srgbClr val="8DC640"/>
            </a:solidFill>
          </a:ln>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89" name="object 23">
            <a:extLst>
              <a:ext uri="{FF2B5EF4-FFF2-40B4-BE49-F238E27FC236}">
                <a16:creationId xmlns:a16="http://schemas.microsoft.com/office/drawing/2014/main" id="{EFF875CE-8B47-226A-2481-5B2FD0D4DA00}"/>
              </a:ext>
            </a:extLst>
          </p:cNvPr>
          <p:cNvSpPr/>
          <p:nvPr/>
        </p:nvSpPr>
        <p:spPr>
          <a:xfrm>
            <a:off x="7669194" y="5361712"/>
            <a:ext cx="818717" cy="240723"/>
          </a:xfrm>
          <a:custGeom>
            <a:avLst/>
            <a:gdLst/>
            <a:ahLst/>
            <a:cxnLst/>
            <a:rect l="l" t="t" r="r" b="b"/>
            <a:pathLst>
              <a:path w="1200784" h="353059">
                <a:moveTo>
                  <a:pt x="1146251" y="0"/>
                </a:moveTo>
                <a:lnTo>
                  <a:pt x="0" y="0"/>
                </a:lnTo>
                <a:lnTo>
                  <a:pt x="54216" y="176326"/>
                </a:lnTo>
                <a:lnTo>
                  <a:pt x="0" y="352666"/>
                </a:lnTo>
                <a:lnTo>
                  <a:pt x="1146251" y="352666"/>
                </a:lnTo>
                <a:lnTo>
                  <a:pt x="1200467" y="176326"/>
                </a:lnTo>
                <a:lnTo>
                  <a:pt x="1146251" y="0"/>
                </a:lnTo>
                <a:close/>
              </a:path>
            </a:pathLst>
          </a:custGeom>
          <a:solidFill>
            <a:srgbClr val="5999B0"/>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pic>
        <p:nvPicPr>
          <p:cNvPr id="90" name="object 24">
            <a:extLst>
              <a:ext uri="{FF2B5EF4-FFF2-40B4-BE49-F238E27FC236}">
                <a16:creationId xmlns:a16="http://schemas.microsoft.com/office/drawing/2014/main" id="{B4280C47-6027-82F7-AE62-DAE6F393B50F}"/>
              </a:ext>
            </a:extLst>
          </p:cNvPr>
          <p:cNvPicPr/>
          <p:nvPr/>
        </p:nvPicPr>
        <p:blipFill>
          <a:blip r:embed="rId18" cstate="print"/>
          <a:stretch>
            <a:fillRect/>
          </a:stretch>
        </p:blipFill>
        <p:spPr>
          <a:xfrm>
            <a:off x="8003106" y="5406604"/>
            <a:ext cx="150668" cy="150676"/>
          </a:xfrm>
          <a:prstGeom prst="rect">
            <a:avLst/>
          </a:prstGeom>
        </p:spPr>
      </p:pic>
      <p:sp>
        <p:nvSpPr>
          <p:cNvPr id="91" name="object 25">
            <a:extLst>
              <a:ext uri="{FF2B5EF4-FFF2-40B4-BE49-F238E27FC236}">
                <a16:creationId xmlns:a16="http://schemas.microsoft.com/office/drawing/2014/main" id="{850CF4FB-8422-511D-D5D8-C10B5ED0202F}"/>
              </a:ext>
            </a:extLst>
          </p:cNvPr>
          <p:cNvSpPr/>
          <p:nvPr/>
        </p:nvSpPr>
        <p:spPr>
          <a:xfrm>
            <a:off x="7726403" y="5488919"/>
            <a:ext cx="707015" cy="262803"/>
          </a:xfrm>
          <a:custGeom>
            <a:avLst/>
            <a:gdLst/>
            <a:ahLst/>
            <a:cxnLst/>
            <a:rect l="l" t="t" r="r" b="b"/>
            <a:pathLst>
              <a:path w="1036954" h="385445">
                <a:moveTo>
                  <a:pt x="516318" y="385102"/>
                </a:moveTo>
                <a:lnTo>
                  <a:pt x="516318" y="0"/>
                </a:lnTo>
              </a:path>
              <a:path w="1036954" h="385445">
                <a:moveTo>
                  <a:pt x="0" y="383768"/>
                </a:moveTo>
                <a:lnTo>
                  <a:pt x="1036713" y="383768"/>
                </a:lnTo>
              </a:path>
            </a:pathLst>
          </a:custGeom>
          <a:ln w="32537">
            <a:solidFill>
              <a:srgbClr val="5999B0"/>
            </a:solidFill>
          </a:ln>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92" name="object 26">
            <a:extLst>
              <a:ext uri="{FF2B5EF4-FFF2-40B4-BE49-F238E27FC236}">
                <a16:creationId xmlns:a16="http://schemas.microsoft.com/office/drawing/2014/main" id="{D126BEDA-18DE-C3B3-78DD-DD0B39C4B705}"/>
              </a:ext>
            </a:extLst>
          </p:cNvPr>
          <p:cNvSpPr/>
          <p:nvPr/>
        </p:nvSpPr>
        <p:spPr>
          <a:xfrm>
            <a:off x="8482934" y="5361712"/>
            <a:ext cx="818717" cy="240723"/>
          </a:xfrm>
          <a:custGeom>
            <a:avLst/>
            <a:gdLst/>
            <a:ahLst/>
            <a:cxnLst/>
            <a:rect l="l" t="t" r="r" b="b"/>
            <a:pathLst>
              <a:path w="1200784" h="353059">
                <a:moveTo>
                  <a:pt x="1146263" y="0"/>
                </a:moveTo>
                <a:lnTo>
                  <a:pt x="0" y="0"/>
                </a:lnTo>
                <a:lnTo>
                  <a:pt x="54229" y="176326"/>
                </a:lnTo>
                <a:lnTo>
                  <a:pt x="0" y="352666"/>
                </a:lnTo>
                <a:lnTo>
                  <a:pt x="1146263" y="352666"/>
                </a:lnTo>
                <a:lnTo>
                  <a:pt x="1200467" y="176326"/>
                </a:lnTo>
                <a:lnTo>
                  <a:pt x="1146263" y="0"/>
                </a:lnTo>
                <a:close/>
              </a:path>
            </a:pathLst>
          </a:custGeom>
          <a:solidFill>
            <a:srgbClr val="11567C"/>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pic>
        <p:nvPicPr>
          <p:cNvPr id="93" name="object 27">
            <a:extLst>
              <a:ext uri="{FF2B5EF4-FFF2-40B4-BE49-F238E27FC236}">
                <a16:creationId xmlns:a16="http://schemas.microsoft.com/office/drawing/2014/main" id="{34C4FB3C-CC4A-EBDE-4B3E-F480B190938D}"/>
              </a:ext>
            </a:extLst>
          </p:cNvPr>
          <p:cNvPicPr/>
          <p:nvPr/>
        </p:nvPicPr>
        <p:blipFill>
          <a:blip r:embed="rId19" cstate="print"/>
          <a:stretch>
            <a:fillRect/>
          </a:stretch>
        </p:blipFill>
        <p:spPr>
          <a:xfrm>
            <a:off x="8816855" y="5406604"/>
            <a:ext cx="150659" cy="150676"/>
          </a:xfrm>
          <a:prstGeom prst="rect">
            <a:avLst/>
          </a:prstGeom>
        </p:spPr>
      </p:pic>
      <p:sp>
        <p:nvSpPr>
          <p:cNvPr id="94" name="object 28">
            <a:extLst>
              <a:ext uri="{FF2B5EF4-FFF2-40B4-BE49-F238E27FC236}">
                <a16:creationId xmlns:a16="http://schemas.microsoft.com/office/drawing/2014/main" id="{8C064D4A-FCEF-7F3E-69AA-003E6F806CAD}"/>
              </a:ext>
            </a:extLst>
          </p:cNvPr>
          <p:cNvSpPr/>
          <p:nvPr/>
        </p:nvSpPr>
        <p:spPr>
          <a:xfrm>
            <a:off x="8533090" y="5209371"/>
            <a:ext cx="707015" cy="274926"/>
          </a:xfrm>
          <a:custGeom>
            <a:avLst/>
            <a:gdLst/>
            <a:ahLst/>
            <a:cxnLst/>
            <a:rect l="l" t="t" r="r" b="b"/>
            <a:pathLst>
              <a:path w="1036954" h="403225">
                <a:moveTo>
                  <a:pt x="526681" y="0"/>
                </a:moveTo>
                <a:lnTo>
                  <a:pt x="526681" y="402704"/>
                </a:lnTo>
              </a:path>
              <a:path w="1036954" h="403225">
                <a:moveTo>
                  <a:pt x="0" y="457"/>
                </a:moveTo>
                <a:lnTo>
                  <a:pt x="1036713" y="457"/>
                </a:lnTo>
              </a:path>
            </a:pathLst>
          </a:custGeom>
          <a:ln w="32537">
            <a:solidFill>
              <a:srgbClr val="11567C"/>
            </a:solidFill>
          </a:ln>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95" name="object 29">
            <a:extLst>
              <a:ext uri="{FF2B5EF4-FFF2-40B4-BE49-F238E27FC236}">
                <a16:creationId xmlns:a16="http://schemas.microsoft.com/office/drawing/2014/main" id="{22D201C7-AA5C-ED42-ADE6-51A555DE3132}"/>
              </a:ext>
            </a:extLst>
          </p:cNvPr>
          <p:cNvSpPr/>
          <p:nvPr/>
        </p:nvSpPr>
        <p:spPr>
          <a:xfrm>
            <a:off x="9296681" y="5361712"/>
            <a:ext cx="818717" cy="240723"/>
          </a:xfrm>
          <a:custGeom>
            <a:avLst/>
            <a:gdLst/>
            <a:ahLst/>
            <a:cxnLst/>
            <a:rect l="l" t="t" r="r" b="b"/>
            <a:pathLst>
              <a:path w="1200784" h="353059">
                <a:moveTo>
                  <a:pt x="1146251" y="0"/>
                </a:moveTo>
                <a:lnTo>
                  <a:pt x="0" y="0"/>
                </a:lnTo>
                <a:lnTo>
                  <a:pt x="54216" y="176326"/>
                </a:lnTo>
                <a:lnTo>
                  <a:pt x="0" y="352666"/>
                </a:lnTo>
                <a:lnTo>
                  <a:pt x="1146251" y="352666"/>
                </a:lnTo>
                <a:lnTo>
                  <a:pt x="1200467" y="176326"/>
                </a:lnTo>
                <a:lnTo>
                  <a:pt x="1146251" y="0"/>
                </a:lnTo>
                <a:close/>
              </a:path>
            </a:pathLst>
          </a:custGeom>
          <a:solidFill>
            <a:srgbClr val="8DC640"/>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pic>
        <p:nvPicPr>
          <p:cNvPr id="96" name="object 30">
            <a:extLst>
              <a:ext uri="{FF2B5EF4-FFF2-40B4-BE49-F238E27FC236}">
                <a16:creationId xmlns:a16="http://schemas.microsoft.com/office/drawing/2014/main" id="{FC9A023B-42CA-4C19-0CB3-7EE2B212562B}"/>
              </a:ext>
            </a:extLst>
          </p:cNvPr>
          <p:cNvPicPr/>
          <p:nvPr/>
        </p:nvPicPr>
        <p:blipFill>
          <a:blip r:embed="rId20" cstate="print"/>
          <a:stretch>
            <a:fillRect/>
          </a:stretch>
        </p:blipFill>
        <p:spPr>
          <a:xfrm>
            <a:off x="9630591" y="5406604"/>
            <a:ext cx="150668" cy="150676"/>
          </a:xfrm>
          <a:prstGeom prst="rect">
            <a:avLst/>
          </a:prstGeom>
        </p:spPr>
      </p:pic>
      <p:sp>
        <p:nvSpPr>
          <p:cNvPr id="97" name="object 31">
            <a:extLst>
              <a:ext uri="{FF2B5EF4-FFF2-40B4-BE49-F238E27FC236}">
                <a16:creationId xmlns:a16="http://schemas.microsoft.com/office/drawing/2014/main" id="{677FF639-A1CD-BFC8-4F38-4D51B9BE711E}"/>
              </a:ext>
            </a:extLst>
          </p:cNvPr>
          <p:cNvSpPr/>
          <p:nvPr/>
        </p:nvSpPr>
        <p:spPr>
          <a:xfrm>
            <a:off x="9351755" y="5488919"/>
            <a:ext cx="707015" cy="262803"/>
          </a:xfrm>
          <a:custGeom>
            <a:avLst/>
            <a:gdLst/>
            <a:ahLst/>
            <a:cxnLst/>
            <a:rect l="l" t="t" r="r" b="b"/>
            <a:pathLst>
              <a:path w="1036955" h="385445">
                <a:moveTo>
                  <a:pt x="519455" y="385102"/>
                </a:moveTo>
                <a:lnTo>
                  <a:pt x="519455" y="0"/>
                </a:lnTo>
              </a:path>
              <a:path w="1036955" h="385445">
                <a:moveTo>
                  <a:pt x="0" y="383768"/>
                </a:moveTo>
                <a:lnTo>
                  <a:pt x="1036701" y="383768"/>
                </a:lnTo>
              </a:path>
            </a:pathLst>
          </a:custGeom>
          <a:ln w="32537">
            <a:solidFill>
              <a:srgbClr val="8DC640"/>
            </a:solidFill>
          </a:ln>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98" name="object 32">
            <a:extLst>
              <a:ext uri="{FF2B5EF4-FFF2-40B4-BE49-F238E27FC236}">
                <a16:creationId xmlns:a16="http://schemas.microsoft.com/office/drawing/2014/main" id="{91DADBE3-6457-7917-2CDF-B39536136748}"/>
              </a:ext>
            </a:extLst>
          </p:cNvPr>
          <p:cNvSpPr/>
          <p:nvPr/>
        </p:nvSpPr>
        <p:spPr>
          <a:xfrm>
            <a:off x="10110428" y="5361712"/>
            <a:ext cx="818717" cy="240723"/>
          </a:xfrm>
          <a:custGeom>
            <a:avLst/>
            <a:gdLst/>
            <a:ahLst/>
            <a:cxnLst/>
            <a:rect l="l" t="t" r="r" b="b"/>
            <a:pathLst>
              <a:path w="1200784" h="353059">
                <a:moveTo>
                  <a:pt x="1146251" y="0"/>
                </a:moveTo>
                <a:lnTo>
                  <a:pt x="0" y="0"/>
                </a:lnTo>
                <a:lnTo>
                  <a:pt x="54216" y="176326"/>
                </a:lnTo>
                <a:lnTo>
                  <a:pt x="0" y="352666"/>
                </a:lnTo>
                <a:lnTo>
                  <a:pt x="1146251" y="352666"/>
                </a:lnTo>
                <a:lnTo>
                  <a:pt x="1200467" y="176326"/>
                </a:lnTo>
                <a:lnTo>
                  <a:pt x="1146251" y="0"/>
                </a:lnTo>
                <a:close/>
              </a:path>
            </a:pathLst>
          </a:custGeom>
          <a:solidFill>
            <a:srgbClr val="5999B0"/>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pic>
        <p:nvPicPr>
          <p:cNvPr id="99" name="object 33">
            <a:extLst>
              <a:ext uri="{FF2B5EF4-FFF2-40B4-BE49-F238E27FC236}">
                <a16:creationId xmlns:a16="http://schemas.microsoft.com/office/drawing/2014/main" id="{2558B1BF-C3AA-2B82-4B52-BB2E7D20C91D}"/>
              </a:ext>
            </a:extLst>
          </p:cNvPr>
          <p:cNvPicPr/>
          <p:nvPr/>
        </p:nvPicPr>
        <p:blipFill>
          <a:blip r:embed="rId21" cstate="print"/>
          <a:stretch>
            <a:fillRect/>
          </a:stretch>
        </p:blipFill>
        <p:spPr>
          <a:xfrm>
            <a:off x="10444343" y="5406604"/>
            <a:ext cx="150659" cy="150676"/>
          </a:xfrm>
          <a:prstGeom prst="rect">
            <a:avLst/>
          </a:prstGeom>
        </p:spPr>
      </p:pic>
      <p:sp>
        <p:nvSpPr>
          <p:cNvPr id="100" name="object 34">
            <a:extLst>
              <a:ext uri="{FF2B5EF4-FFF2-40B4-BE49-F238E27FC236}">
                <a16:creationId xmlns:a16="http://schemas.microsoft.com/office/drawing/2014/main" id="{BF4089F5-19F2-BC74-6CD8-F5B4B11D932D}"/>
              </a:ext>
            </a:extLst>
          </p:cNvPr>
          <p:cNvSpPr/>
          <p:nvPr/>
        </p:nvSpPr>
        <p:spPr>
          <a:xfrm>
            <a:off x="10170420" y="5209371"/>
            <a:ext cx="699222" cy="274926"/>
          </a:xfrm>
          <a:custGeom>
            <a:avLst/>
            <a:gdLst/>
            <a:ahLst/>
            <a:cxnLst/>
            <a:rect l="l" t="t" r="r" b="b"/>
            <a:pathLst>
              <a:path w="1025525" h="403225">
                <a:moveTo>
                  <a:pt x="512241" y="0"/>
                </a:moveTo>
                <a:lnTo>
                  <a:pt x="512241" y="402704"/>
                </a:lnTo>
              </a:path>
              <a:path w="1025525" h="403225">
                <a:moveTo>
                  <a:pt x="0" y="457"/>
                </a:moveTo>
                <a:lnTo>
                  <a:pt x="1024991" y="457"/>
                </a:lnTo>
              </a:path>
            </a:pathLst>
          </a:custGeom>
          <a:ln w="32537">
            <a:solidFill>
              <a:srgbClr val="5999B0"/>
            </a:solidFill>
          </a:ln>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101" name="object 46">
            <a:extLst>
              <a:ext uri="{FF2B5EF4-FFF2-40B4-BE49-F238E27FC236}">
                <a16:creationId xmlns:a16="http://schemas.microsoft.com/office/drawing/2014/main" id="{DAD48E0A-4F07-18F0-DDF2-6D7AD72FBC7D}"/>
              </a:ext>
            </a:extLst>
          </p:cNvPr>
          <p:cNvSpPr txBox="1"/>
          <p:nvPr/>
        </p:nvSpPr>
        <p:spPr>
          <a:xfrm>
            <a:off x="4953950" y="4641710"/>
            <a:ext cx="6155778" cy="189488"/>
          </a:xfrm>
          <a:prstGeom prst="rect">
            <a:avLst/>
          </a:prstGeom>
          <a:solidFill>
            <a:srgbClr val="5999B0"/>
          </a:solidFill>
        </p:spPr>
        <p:txBody>
          <a:bodyPr vert="horz" wrap="square" lIns="0" tIns="31173" rIns="0" bIns="0" rtlCol="0">
            <a:no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77496" marR="0" lvl="0" indent="0" algn="l" defTabSz="311719" rtl="0" eaLnBrk="1" fontAlgn="auto" latinLnBrk="0" hangingPunct="1">
              <a:lnSpc>
                <a:spcPct val="100000"/>
              </a:lnSpc>
              <a:spcBef>
                <a:spcPts val="130"/>
              </a:spcBef>
              <a:spcAft>
                <a:spcPts val="0"/>
              </a:spcAft>
              <a:buClrTx/>
              <a:buSzTx/>
              <a:buFontTx/>
              <a:buNone/>
              <a:tabLst/>
              <a:defRPr/>
            </a:pPr>
            <a:r>
              <a:rPr kumimoji="0" sz="886" b="1" i="0" u="none" strike="noStrike" kern="1200" cap="none" spc="82" normalizeH="0" baseline="0" noProof="0">
                <a:ln>
                  <a:noFill/>
                </a:ln>
                <a:solidFill>
                  <a:srgbClr val="FFFFFF"/>
                </a:solidFill>
                <a:effectLst/>
                <a:uLnTx/>
                <a:uFillTx/>
                <a:latin typeface="Calibri"/>
                <a:ea typeface="+mn-ea"/>
                <a:cs typeface="Calibri"/>
              </a:rPr>
              <a:t>PROJECT</a:t>
            </a:r>
            <a:r>
              <a:rPr kumimoji="0" sz="886" b="1" i="0" u="none" strike="noStrike" kern="1200" cap="none" spc="31" normalizeH="0" baseline="0" noProof="0">
                <a:ln>
                  <a:noFill/>
                </a:ln>
                <a:solidFill>
                  <a:srgbClr val="FFFFFF"/>
                </a:solidFill>
                <a:effectLst/>
                <a:uLnTx/>
                <a:uFillTx/>
                <a:latin typeface="Calibri"/>
                <a:ea typeface="+mn-ea"/>
                <a:cs typeface="Calibri"/>
              </a:rPr>
              <a:t> </a:t>
            </a:r>
            <a:r>
              <a:rPr kumimoji="0" sz="886" b="1" i="0" u="none" strike="noStrike" kern="1200" cap="none" spc="99" normalizeH="0" baseline="0" noProof="0">
                <a:ln>
                  <a:noFill/>
                </a:ln>
                <a:solidFill>
                  <a:srgbClr val="FFFFFF"/>
                </a:solidFill>
                <a:effectLst/>
                <a:uLnTx/>
                <a:uFillTx/>
                <a:latin typeface="Calibri"/>
                <a:ea typeface="+mn-ea"/>
                <a:cs typeface="Calibri"/>
              </a:rPr>
              <a:t>SCHEDULE</a:t>
            </a:r>
            <a:endParaRPr kumimoji="0" sz="886" b="0" i="0" u="none" strike="noStrike" kern="1200" cap="none" spc="0" normalizeH="0" baseline="0" noProof="0">
              <a:ln>
                <a:noFill/>
              </a:ln>
              <a:solidFill>
                <a:prstClr val="black"/>
              </a:solidFill>
              <a:effectLst/>
              <a:uLnTx/>
              <a:uFillTx/>
              <a:latin typeface="Calibri"/>
              <a:ea typeface="+mn-ea"/>
              <a:cs typeface="Calibri"/>
            </a:endParaRPr>
          </a:p>
        </p:txBody>
      </p:sp>
      <p:sp>
        <p:nvSpPr>
          <p:cNvPr id="102" name="object 35">
            <a:extLst>
              <a:ext uri="{FF2B5EF4-FFF2-40B4-BE49-F238E27FC236}">
                <a16:creationId xmlns:a16="http://schemas.microsoft.com/office/drawing/2014/main" id="{19083B6E-42B2-DB4E-AFEB-8109811F1DC3}"/>
              </a:ext>
            </a:extLst>
          </p:cNvPr>
          <p:cNvSpPr txBox="1"/>
          <p:nvPr/>
        </p:nvSpPr>
        <p:spPr>
          <a:xfrm>
            <a:off x="6097059" y="5776752"/>
            <a:ext cx="701564" cy="167878"/>
          </a:xfrm>
          <a:prstGeom prst="rect">
            <a:avLst/>
          </a:prstGeom>
        </p:spPr>
        <p:txBody>
          <a:bodyPr vert="horz" wrap="square" lIns="0" tIns="10391"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3464" lvl="0" indent="1732" algn="ctr" defTabSz="311719" rtl="0" eaLnBrk="1" fontAlgn="auto" latinLnBrk="0" hangingPunct="1">
              <a:lnSpc>
                <a:spcPct val="100000"/>
              </a:lnSpc>
              <a:spcBef>
                <a:spcPts val="82"/>
              </a:spcBef>
              <a:spcAft>
                <a:spcPts val="0"/>
              </a:spcAft>
              <a:buClrTx/>
              <a:buSzTx/>
              <a:buFontTx/>
              <a:buNone/>
              <a:tabLst/>
              <a:defRPr/>
            </a:pPr>
            <a:r>
              <a:rPr kumimoji="0" lang="en-US" sz="1023" b="0" i="0" u="none" strike="noStrike" kern="1200" cap="none" spc="82" normalizeH="0" baseline="0" noProof="0">
                <a:ln>
                  <a:noFill/>
                </a:ln>
                <a:solidFill>
                  <a:srgbClr val="11567C"/>
                </a:solidFill>
                <a:effectLst/>
                <a:uLnTx/>
                <a:uFillTx/>
                <a:latin typeface="Calibri"/>
                <a:ea typeface="+mn-ea"/>
                <a:cs typeface="Calibri"/>
              </a:rPr>
              <a:t>2023-2024</a:t>
            </a:r>
            <a:endParaRPr kumimoji="0" sz="1023" b="0" i="0" u="none" strike="noStrike" kern="1200" cap="none" spc="0" normalizeH="0" baseline="0" noProof="0">
              <a:ln>
                <a:noFill/>
              </a:ln>
              <a:solidFill>
                <a:prstClr val="black"/>
              </a:solidFill>
              <a:effectLst/>
              <a:uLnTx/>
              <a:uFillTx/>
              <a:latin typeface="Calibri"/>
              <a:ea typeface="+mn-ea"/>
              <a:cs typeface="Calibri"/>
            </a:endParaRPr>
          </a:p>
        </p:txBody>
      </p:sp>
      <p:sp>
        <p:nvSpPr>
          <p:cNvPr id="103" name="object 37">
            <a:extLst>
              <a:ext uri="{FF2B5EF4-FFF2-40B4-BE49-F238E27FC236}">
                <a16:creationId xmlns:a16="http://schemas.microsoft.com/office/drawing/2014/main" id="{17BD879E-69C6-CCA6-0571-B3340F2C5FDC}"/>
              </a:ext>
            </a:extLst>
          </p:cNvPr>
          <p:cNvSpPr txBox="1"/>
          <p:nvPr/>
        </p:nvSpPr>
        <p:spPr>
          <a:xfrm>
            <a:off x="7012065" y="4860629"/>
            <a:ext cx="502660" cy="322983"/>
          </a:xfrm>
          <a:prstGeom prst="rect">
            <a:avLst/>
          </a:prstGeom>
        </p:spPr>
        <p:txBody>
          <a:bodyPr vert="horz" wrap="square" lIns="0" tIns="8226" rIns="0" bIns="0" rtlCol="0" anchor="t">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96979" marR="3464" lvl="0" indent="-88753" algn="ctr" defTabSz="311719" rtl="0" eaLnBrk="1" fontAlgn="auto" latinLnBrk="0" hangingPunct="1">
              <a:lnSpc>
                <a:spcPct val="101400"/>
              </a:lnSpc>
              <a:spcBef>
                <a:spcPts val="65"/>
              </a:spcBef>
              <a:spcAft>
                <a:spcPts val="0"/>
              </a:spcAft>
              <a:buClrTx/>
              <a:buSzTx/>
              <a:buFontTx/>
              <a:buNone/>
              <a:tabLst/>
              <a:defRPr/>
            </a:pPr>
            <a:r>
              <a:rPr lang="en-US" sz="989" spc="78">
                <a:solidFill>
                  <a:srgbClr val="11567C"/>
                </a:solidFill>
                <a:latin typeface="Calibri"/>
                <a:cs typeface="Calibri"/>
              </a:rPr>
              <a:t>SPRING</a:t>
            </a:r>
            <a:endParaRPr kumimoji="0" lang="en-US" sz="989" b="0" i="0" u="none" strike="noStrike" kern="1200" cap="none" spc="78" normalizeH="0" baseline="0" noProof="0">
              <a:ln>
                <a:noFill/>
              </a:ln>
              <a:solidFill>
                <a:srgbClr val="11567C"/>
              </a:solidFill>
              <a:effectLst/>
              <a:uLnTx/>
              <a:uFillTx/>
              <a:latin typeface="Calibri"/>
              <a:ea typeface="+mn-ea"/>
              <a:cs typeface="Calibri"/>
            </a:endParaRPr>
          </a:p>
          <a:p>
            <a:pPr marL="96979" marR="3464" lvl="0" indent="-88753" algn="ctr" defTabSz="311719" rtl="0" eaLnBrk="1" fontAlgn="auto" latinLnBrk="0" hangingPunct="1">
              <a:lnSpc>
                <a:spcPct val="101400"/>
              </a:lnSpc>
              <a:spcBef>
                <a:spcPts val="65"/>
              </a:spcBef>
              <a:spcAft>
                <a:spcPts val="0"/>
              </a:spcAft>
              <a:buClrTx/>
              <a:buSzTx/>
              <a:buFontTx/>
              <a:buNone/>
              <a:tabLst/>
              <a:defRPr/>
            </a:pPr>
            <a:r>
              <a:rPr lang="en-US" sz="989" spc="85">
                <a:solidFill>
                  <a:srgbClr val="11567C"/>
                </a:solidFill>
                <a:latin typeface="Calibri"/>
                <a:cs typeface="Calibri"/>
              </a:rPr>
              <a:t>2025</a:t>
            </a:r>
            <a:endParaRPr lang="en-US" sz="989" b="0" i="0" u="none" strike="noStrike" kern="1200" cap="none" spc="85" normalizeH="0" baseline="0" noProof="0">
              <a:ln>
                <a:noFill/>
              </a:ln>
              <a:solidFill>
                <a:srgbClr val="11567C"/>
              </a:solidFill>
              <a:effectLst/>
              <a:uLnTx/>
              <a:uFillTx/>
              <a:latin typeface="Calibri"/>
              <a:ea typeface="Calibri"/>
              <a:cs typeface="Calibri"/>
            </a:endParaRPr>
          </a:p>
        </p:txBody>
      </p:sp>
      <p:sp>
        <p:nvSpPr>
          <p:cNvPr id="104" name="object 40">
            <a:extLst>
              <a:ext uri="{FF2B5EF4-FFF2-40B4-BE49-F238E27FC236}">
                <a16:creationId xmlns:a16="http://schemas.microsoft.com/office/drawing/2014/main" id="{D8876455-5D9B-79F9-1B2C-F2F5B20E1278}"/>
              </a:ext>
            </a:extLst>
          </p:cNvPr>
          <p:cNvSpPr txBox="1"/>
          <p:nvPr/>
        </p:nvSpPr>
        <p:spPr>
          <a:xfrm>
            <a:off x="8599627" y="4860629"/>
            <a:ext cx="563706" cy="322983"/>
          </a:xfrm>
          <a:prstGeom prst="rect">
            <a:avLst/>
          </a:prstGeom>
        </p:spPr>
        <p:txBody>
          <a:bodyPr vert="horz" wrap="square" lIns="0" tIns="8226" rIns="0" bIns="0" rtlCol="0" anchor="t">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125986" marR="3464" lvl="0" indent="-117760" algn="ctr" defTabSz="311719" rtl="0" eaLnBrk="1" fontAlgn="auto" latinLnBrk="0" hangingPunct="1">
              <a:lnSpc>
                <a:spcPct val="101400"/>
              </a:lnSpc>
              <a:spcBef>
                <a:spcPts val="65"/>
              </a:spcBef>
              <a:spcAft>
                <a:spcPts val="0"/>
              </a:spcAft>
              <a:buClrTx/>
              <a:buSzTx/>
              <a:buFontTx/>
              <a:buNone/>
              <a:tabLst/>
              <a:defRPr/>
            </a:pPr>
            <a:r>
              <a:rPr lang="en-US" sz="989" spc="75">
                <a:solidFill>
                  <a:srgbClr val="11567C"/>
                </a:solidFill>
                <a:latin typeface="Calibri"/>
                <a:cs typeface="Calibri"/>
              </a:rPr>
              <a:t>FALL</a:t>
            </a:r>
            <a:endParaRPr kumimoji="0" lang="en-US" sz="989" b="0" i="0" u="none" strike="noStrike" kern="1200" cap="none" spc="0" normalizeH="0" baseline="0" noProof="0">
              <a:ln>
                <a:noFill/>
              </a:ln>
              <a:solidFill>
                <a:srgbClr val="000000"/>
              </a:solidFill>
              <a:effectLst/>
              <a:uLnTx/>
              <a:uFillTx/>
              <a:latin typeface="Calibri"/>
              <a:ea typeface="+mn-ea"/>
              <a:cs typeface="Calibri"/>
            </a:endParaRPr>
          </a:p>
          <a:p>
            <a:pPr marL="125986" marR="3464" lvl="0" indent="-117760" algn="ctr" defTabSz="311719" rtl="0" eaLnBrk="1" fontAlgn="auto" latinLnBrk="0" hangingPunct="1">
              <a:lnSpc>
                <a:spcPct val="101400"/>
              </a:lnSpc>
              <a:spcBef>
                <a:spcPts val="65"/>
              </a:spcBef>
              <a:spcAft>
                <a:spcPts val="0"/>
              </a:spcAft>
              <a:buClrTx/>
              <a:buSzTx/>
              <a:buFontTx/>
              <a:buNone/>
              <a:tabLst/>
              <a:defRPr/>
            </a:pPr>
            <a:r>
              <a:rPr kumimoji="0" lang="en-US" sz="989" b="0" i="0" u="none" strike="noStrike" kern="1200" cap="none" spc="92" normalizeH="0" baseline="0" noProof="0">
                <a:ln>
                  <a:noFill/>
                </a:ln>
                <a:solidFill>
                  <a:srgbClr val="11567C"/>
                </a:solidFill>
                <a:effectLst/>
                <a:uLnTx/>
                <a:uFillTx/>
                <a:latin typeface="Calibri"/>
                <a:ea typeface="+mn-ea"/>
                <a:cs typeface="Calibri"/>
              </a:rPr>
              <a:t>2025</a:t>
            </a:r>
            <a:endParaRPr kumimoji="0" lang="en-US" sz="989" b="0" i="0" u="none" strike="noStrike" kern="1200" cap="none" spc="0" normalizeH="0" baseline="0" noProof="0">
              <a:ln>
                <a:noFill/>
              </a:ln>
              <a:solidFill>
                <a:prstClr val="black"/>
              </a:solidFill>
              <a:effectLst/>
              <a:uLnTx/>
              <a:uFillTx/>
              <a:latin typeface="Calibri"/>
              <a:ea typeface="+mn-ea"/>
              <a:cs typeface="Calibri"/>
            </a:endParaRPr>
          </a:p>
        </p:txBody>
      </p:sp>
      <p:sp>
        <p:nvSpPr>
          <p:cNvPr id="105" name="object 42">
            <a:extLst>
              <a:ext uri="{FF2B5EF4-FFF2-40B4-BE49-F238E27FC236}">
                <a16:creationId xmlns:a16="http://schemas.microsoft.com/office/drawing/2014/main" id="{4B91A67A-9CFA-7EB1-B532-A0530614553F}"/>
              </a:ext>
            </a:extLst>
          </p:cNvPr>
          <p:cNvSpPr txBox="1"/>
          <p:nvPr/>
        </p:nvSpPr>
        <p:spPr>
          <a:xfrm>
            <a:off x="7732800" y="5768759"/>
            <a:ext cx="706928" cy="327759"/>
          </a:xfrm>
          <a:prstGeom prst="rect">
            <a:avLst/>
          </a:prstGeom>
        </p:spPr>
        <p:txBody>
          <a:bodyPr vert="horz" wrap="square" lIns="0" tIns="10391" rIns="0" bIns="0" rtlCol="0" anchor="t">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indent="-8659">
              <a:spcBef>
                <a:spcPts val="82"/>
              </a:spcBef>
              <a:tabLst>
                <a:tab pos="1697570" algn="l"/>
              </a:tabLst>
              <a:defRPr/>
            </a:pPr>
            <a:r>
              <a:rPr lang="en-US" sz="989" spc="58">
                <a:solidFill>
                  <a:srgbClr val="11567C"/>
                </a:solidFill>
                <a:latin typeface="Calibri"/>
                <a:ea typeface="Calibri"/>
                <a:cs typeface="Calibri"/>
              </a:rPr>
              <a:t>   SUMMER</a:t>
            </a:r>
          </a:p>
          <a:p>
            <a:pPr marL="8659" indent="-8659" algn="ctr">
              <a:spcBef>
                <a:spcPts val="82"/>
              </a:spcBef>
              <a:tabLst>
                <a:tab pos="1697570" algn="l"/>
              </a:tabLst>
              <a:defRPr/>
            </a:pPr>
            <a:r>
              <a:rPr kumimoji="0" sz="989" b="0" i="0" u="none" strike="noStrike" kern="1200" cap="none" spc="92" normalizeH="0" baseline="0" noProof="0">
                <a:ln>
                  <a:noFill/>
                </a:ln>
                <a:solidFill>
                  <a:srgbClr val="11567C"/>
                </a:solidFill>
                <a:effectLst/>
                <a:uLnTx/>
                <a:uFillTx/>
                <a:latin typeface="Calibri"/>
                <a:ea typeface="+mn-ea"/>
                <a:cs typeface="Calibri"/>
              </a:rPr>
              <a:t>202</a:t>
            </a:r>
            <a:r>
              <a:rPr kumimoji="0" lang="en-US" sz="989" b="0" i="0" u="none" strike="noStrike" kern="1200" cap="none" spc="92" normalizeH="0" baseline="0" noProof="0">
                <a:ln>
                  <a:noFill/>
                </a:ln>
                <a:solidFill>
                  <a:srgbClr val="11567C"/>
                </a:solidFill>
                <a:effectLst/>
                <a:uLnTx/>
                <a:uFillTx/>
                <a:latin typeface="Calibri"/>
                <a:ea typeface="+mn-ea"/>
                <a:cs typeface="Calibri"/>
              </a:rPr>
              <a:t>5</a:t>
            </a:r>
            <a:endParaRPr kumimoji="0" lang="en-US" sz="989" b="0" i="0" u="none" strike="noStrike" kern="1200" cap="none" spc="0" normalizeH="0" baseline="0" noProof="0">
              <a:ln>
                <a:noFill/>
              </a:ln>
              <a:solidFill>
                <a:prstClr val="black"/>
              </a:solidFill>
              <a:effectLst/>
              <a:uLnTx/>
              <a:uFillTx/>
              <a:latin typeface="Calibri"/>
              <a:ea typeface="+mn-ea"/>
              <a:cs typeface="Calibri"/>
            </a:endParaRPr>
          </a:p>
        </p:txBody>
      </p:sp>
      <p:sp>
        <p:nvSpPr>
          <p:cNvPr id="108" name="object 36">
            <a:extLst>
              <a:ext uri="{FF2B5EF4-FFF2-40B4-BE49-F238E27FC236}">
                <a16:creationId xmlns:a16="http://schemas.microsoft.com/office/drawing/2014/main" id="{B1E69A4B-6593-ED1B-A220-EDB90BCE5FF4}"/>
              </a:ext>
            </a:extLst>
          </p:cNvPr>
          <p:cNvSpPr txBox="1"/>
          <p:nvPr/>
        </p:nvSpPr>
        <p:spPr>
          <a:xfrm>
            <a:off x="6049367" y="5070749"/>
            <a:ext cx="776232" cy="237697"/>
          </a:xfrm>
          <a:prstGeom prst="rect">
            <a:avLst/>
          </a:prstGeom>
        </p:spPr>
        <p:txBody>
          <a:bodyPr vert="horz" wrap="square" lIns="0" tIns="8226"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3464" lvl="0" indent="0" algn="ctr" defTabSz="311719" rtl="0" eaLnBrk="1" fontAlgn="auto" latinLnBrk="0" hangingPunct="1">
              <a:lnSpc>
                <a:spcPct val="101299"/>
              </a:lnSpc>
              <a:spcBef>
                <a:spcPts val="65"/>
              </a:spcBef>
              <a:spcAft>
                <a:spcPts val="0"/>
              </a:spcAft>
              <a:buClrTx/>
              <a:buSzTx/>
              <a:buFontTx/>
              <a:buNone/>
              <a:tabLst/>
              <a:defRPr/>
            </a:pPr>
            <a:r>
              <a:rPr kumimoji="0" sz="750" b="0" i="0" u="none" strike="noStrike" kern="1200" cap="none" spc="61" normalizeH="0" baseline="0" noProof="0">
                <a:ln>
                  <a:noFill/>
                </a:ln>
                <a:solidFill>
                  <a:srgbClr val="11567C"/>
                </a:solidFill>
                <a:effectLst/>
                <a:uLnTx/>
                <a:uFillTx/>
                <a:latin typeface="Calibri"/>
                <a:ea typeface="+mn-ea"/>
                <a:cs typeface="Calibri"/>
              </a:rPr>
              <a:t>ALTERNATIVE </a:t>
            </a:r>
            <a:r>
              <a:rPr kumimoji="0" sz="750" b="0" i="0" u="none" strike="noStrike" kern="1200" cap="none" spc="65" normalizeH="0" baseline="0" noProof="0">
                <a:ln>
                  <a:noFill/>
                </a:ln>
                <a:solidFill>
                  <a:srgbClr val="11567C"/>
                </a:solidFill>
                <a:effectLst/>
                <a:uLnTx/>
                <a:uFillTx/>
                <a:latin typeface="Calibri"/>
                <a:ea typeface="+mn-ea"/>
                <a:cs typeface="Calibri"/>
              </a:rPr>
              <a:t>DEVELOPMENT</a:t>
            </a:r>
            <a:endParaRPr kumimoji="0" sz="750" b="0" i="0" u="none" strike="noStrike" kern="1200" cap="none" spc="0" normalizeH="0" baseline="0" noProof="0">
              <a:ln>
                <a:noFill/>
              </a:ln>
              <a:solidFill>
                <a:prstClr val="black"/>
              </a:solidFill>
              <a:effectLst/>
              <a:uLnTx/>
              <a:uFillTx/>
              <a:latin typeface="Calibri"/>
              <a:ea typeface="+mn-ea"/>
              <a:cs typeface="Calibri"/>
            </a:endParaRPr>
          </a:p>
        </p:txBody>
      </p:sp>
      <p:sp>
        <p:nvSpPr>
          <p:cNvPr id="109" name="object 38">
            <a:extLst>
              <a:ext uri="{FF2B5EF4-FFF2-40B4-BE49-F238E27FC236}">
                <a16:creationId xmlns:a16="http://schemas.microsoft.com/office/drawing/2014/main" id="{7F60723B-2A39-28A8-3FC5-D888BFA78D2D}"/>
              </a:ext>
            </a:extLst>
          </p:cNvPr>
          <p:cNvSpPr txBox="1"/>
          <p:nvPr/>
        </p:nvSpPr>
        <p:spPr>
          <a:xfrm>
            <a:off x="6855252" y="5645797"/>
            <a:ext cx="775986" cy="237697"/>
          </a:xfrm>
          <a:prstGeom prst="rect">
            <a:avLst/>
          </a:prstGeom>
        </p:spPr>
        <p:txBody>
          <a:bodyPr vert="horz" wrap="square" lIns="0" tIns="8226" rIns="0" bIns="0" rtlCol="0" anchor="t">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4857" marR="3464" lvl="0" indent="-76631" algn="ctr" defTabSz="311719" rtl="0" eaLnBrk="1" fontAlgn="auto" latinLnBrk="0" hangingPunct="1">
              <a:lnSpc>
                <a:spcPct val="101299"/>
              </a:lnSpc>
              <a:spcBef>
                <a:spcPts val="65"/>
              </a:spcBef>
              <a:spcAft>
                <a:spcPts val="0"/>
              </a:spcAft>
              <a:buClrTx/>
              <a:buSzTx/>
              <a:buFontTx/>
              <a:buNone/>
              <a:tabLst/>
              <a:defRPr/>
            </a:pPr>
            <a:r>
              <a:rPr kumimoji="0" lang="en-US" sz="750" b="0" i="0" u="none" strike="noStrike" kern="1200" cap="none" spc="61" normalizeH="0" baseline="0" noProof="0">
                <a:ln>
                  <a:noFill/>
                </a:ln>
                <a:solidFill>
                  <a:srgbClr val="11567C"/>
                </a:solidFill>
                <a:effectLst/>
                <a:uLnTx/>
                <a:uFillTx/>
                <a:latin typeface="Calibri"/>
                <a:ea typeface="+mn-ea"/>
                <a:cs typeface="Calibri"/>
              </a:rPr>
              <a:t>ALTERNATIVE</a:t>
            </a:r>
            <a:r>
              <a:rPr kumimoji="0" sz="750" b="0" i="0" u="none" strike="noStrike" kern="1200" cap="none" spc="61" normalizeH="0" baseline="0" noProof="0">
                <a:ln>
                  <a:noFill/>
                </a:ln>
                <a:solidFill>
                  <a:srgbClr val="11567C"/>
                </a:solidFill>
                <a:effectLst/>
                <a:uLnTx/>
                <a:uFillTx/>
                <a:latin typeface="Calibri"/>
                <a:ea typeface="+mn-ea"/>
                <a:cs typeface="Calibri"/>
              </a:rPr>
              <a:t> </a:t>
            </a:r>
            <a:r>
              <a:rPr kumimoji="0" sz="750" b="0" i="0" u="none" strike="noStrike" kern="1200" cap="none" spc="82" normalizeH="0" baseline="0" noProof="0">
                <a:ln>
                  <a:noFill/>
                </a:ln>
                <a:solidFill>
                  <a:srgbClr val="11567C"/>
                </a:solidFill>
                <a:effectLst/>
                <a:uLnTx/>
                <a:uFillTx/>
                <a:latin typeface="Calibri"/>
                <a:ea typeface="+mn-ea"/>
                <a:cs typeface="Calibri"/>
              </a:rPr>
              <a:t>SELECTED</a:t>
            </a:r>
            <a:endParaRPr kumimoji="0" sz="750" b="0" i="0" u="none" strike="noStrike" kern="1200" cap="none" spc="0" normalizeH="0" baseline="0" noProof="0">
              <a:ln>
                <a:noFill/>
              </a:ln>
              <a:solidFill>
                <a:prstClr val="black"/>
              </a:solidFill>
              <a:effectLst/>
              <a:uLnTx/>
              <a:uFillTx/>
              <a:latin typeface="Calibri"/>
              <a:ea typeface="+mn-ea"/>
              <a:cs typeface="Calibri"/>
            </a:endParaRPr>
          </a:p>
        </p:txBody>
      </p:sp>
      <p:sp>
        <p:nvSpPr>
          <p:cNvPr id="110" name="object 39">
            <a:extLst>
              <a:ext uri="{FF2B5EF4-FFF2-40B4-BE49-F238E27FC236}">
                <a16:creationId xmlns:a16="http://schemas.microsoft.com/office/drawing/2014/main" id="{B021C5CF-6AC9-833B-D52C-9D92F84FA9FC}"/>
              </a:ext>
            </a:extLst>
          </p:cNvPr>
          <p:cNvSpPr txBox="1"/>
          <p:nvPr/>
        </p:nvSpPr>
        <p:spPr>
          <a:xfrm>
            <a:off x="7697051" y="4827308"/>
            <a:ext cx="748578" cy="470802"/>
          </a:xfrm>
          <a:prstGeom prst="rect">
            <a:avLst/>
          </a:prstGeom>
        </p:spPr>
        <p:txBody>
          <a:bodyPr vert="horz" wrap="square" lIns="0" tIns="8226"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3464" lvl="0" indent="0" algn="ctr" defTabSz="311719" rtl="0" eaLnBrk="1" fontAlgn="auto" latinLnBrk="0" hangingPunct="1">
              <a:lnSpc>
                <a:spcPct val="101299"/>
              </a:lnSpc>
              <a:spcBef>
                <a:spcPts val="65"/>
              </a:spcBef>
              <a:spcAft>
                <a:spcPts val="0"/>
              </a:spcAft>
              <a:buClrTx/>
              <a:buSzTx/>
              <a:buFontTx/>
              <a:buNone/>
              <a:tabLst/>
              <a:defRPr/>
            </a:pPr>
            <a:r>
              <a:rPr kumimoji="0" sz="750" b="0" i="0" u="none" strike="noStrike" kern="1200" cap="none" spc="78" normalizeH="0" baseline="0" noProof="0">
                <a:ln>
                  <a:noFill/>
                </a:ln>
                <a:solidFill>
                  <a:srgbClr val="11567C"/>
                </a:solidFill>
                <a:effectLst/>
                <a:uLnTx/>
                <a:uFillTx/>
                <a:latin typeface="Calibri"/>
                <a:ea typeface="+mn-ea"/>
                <a:cs typeface="Calibri"/>
              </a:rPr>
              <a:t>PUBLIC</a:t>
            </a:r>
            <a:r>
              <a:rPr kumimoji="0" sz="750" b="0" i="0" u="none" strike="noStrike" kern="1200" cap="none" spc="51" normalizeH="0" baseline="0" noProof="0">
                <a:ln>
                  <a:noFill/>
                </a:ln>
                <a:solidFill>
                  <a:srgbClr val="11567C"/>
                </a:solidFill>
                <a:effectLst/>
                <a:uLnTx/>
                <a:uFillTx/>
                <a:latin typeface="Calibri"/>
                <a:ea typeface="+mn-ea"/>
                <a:cs typeface="Calibri"/>
              </a:rPr>
              <a:t> </a:t>
            </a:r>
            <a:r>
              <a:rPr kumimoji="0" sz="750" b="0" i="0" u="none" strike="noStrike" kern="1200" cap="none" spc="65" normalizeH="0" baseline="0" noProof="0">
                <a:ln>
                  <a:noFill/>
                </a:ln>
                <a:solidFill>
                  <a:srgbClr val="11567C"/>
                </a:solidFill>
                <a:effectLst/>
                <a:uLnTx/>
                <a:uFillTx/>
                <a:latin typeface="Calibri"/>
                <a:ea typeface="+mn-ea"/>
                <a:cs typeface="Calibri"/>
              </a:rPr>
              <a:t>REVIEW </a:t>
            </a:r>
            <a:r>
              <a:rPr kumimoji="0" sz="750" b="0" i="0" u="none" strike="noStrike" kern="1200" cap="none" spc="75" normalizeH="0" baseline="0" noProof="0">
                <a:ln>
                  <a:noFill/>
                </a:ln>
                <a:solidFill>
                  <a:srgbClr val="11567C"/>
                </a:solidFill>
                <a:effectLst/>
                <a:uLnTx/>
                <a:uFillTx/>
                <a:latin typeface="Calibri"/>
                <a:ea typeface="+mn-ea"/>
                <a:cs typeface="Calibri"/>
              </a:rPr>
              <a:t>OF</a:t>
            </a:r>
            <a:r>
              <a:rPr kumimoji="0" sz="750" b="0" i="0" u="none" strike="noStrike" kern="1200" cap="none" spc="27" normalizeH="0" baseline="0" noProof="0">
                <a:ln>
                  <a:noFill/>
                </a:ln>
                <a:solidFill>
                  <a:srgbClr val="11567C"/>
                </a:solidFill>
                <a:effectLst/>
                <a:uLnTx/>
                <a:uFillTx/>
                <a:latin typeface="Calibri"/>
                <a:ea typeface="+mn-ea"/>
                <a:cs typeface="Calibri"/>
              </a:rPr>
              <a:t> </a:t>
            </a:r>
            <a:r>
              <a:rPr kumimoji="0" sz="750" b="0" i="0" u="none" strike="noStrike" kern="1200" cap="none" spc="75" normalizeH="0" baseline="0" noProof="0">
                <a:ln>
                  <a:noFill/>
                </a:ln>
                <a:solidFill>
                  <a:srgbClr val="11567C"/>
                </a:solidFill>
                <a:effectLst/>
                <a:uLnTx/>
                <a:uFillTx/>
                <a:latin typeface="Calibri"/>
                <a:ea typeface="+mn-ea"/>
                <a:cs typeface="Calibri"/>
              </a:rPr>
              <a:t>DRAFT </a:t>
            </a:r>
            <a:r>
              <a:rPr kumimoji="0" sz="750" b="0" i="0" u="none" strike="noStrike" kern="1200" cap="none" spc="89" normalizeH="0" baseline="0" noProof="0">
                <a:ln>
                  <a:noFill/>
                </a:ln>
                <a:solidFill>
                  <a:srgbClr val="11567C"/>
                </a:solidFill>
                <a:effectLst/>
                <a:uLnTx/>
                <a:uFillTx/>
                <a:latin typeface="Calibri"/>
                <a:ea typeface="+mn-ea"/>
                <a:cs typeface="Calibri"/>
              </a:rPr>
              <a:t>REPORT</a:t>
            </a:r>
            <a:r>
              <a:rPr kumimoji="0" sz="750" b="0" i="0" u="none" strike="noStrike" kern="1200" cap="none" spc="7" normalizeH="0" baseline="0" noProof="0">
                <a:ln>
                  <a:noFill/>
                </a:ln>
                <a:solidFill>
                  <a:srgbClr val="11567C"/>
                </a:solidFill>
                <a:effectLst/>
                <a:uLnTx/>
                <a:uFillTx/>
                <a:latin typeface="Calibri"/>
                <a:ea typeface="+mn-ea"/>
                <a:cs typeface="Calibri"/>
              </a:rPr>
              <a:t> </a:t>
            </a:r>
            <a:r>
              <a:rPr kumimoji="0" sz="750" b="0" i="0" u="none" strike="noStrike" kern="1200" cap="none" spc="55" normalizeH="0" baseline="0" noProof="0">
                <a:ln>
                  <a:noFill/>
                </a:ln>
                <a:solidFill>
                  <a:srgbClr val="11567C"/>
                </a:solidFill>
                <a:effectLst/>
                <a:uLnTx/>
                <a:uFillTx/>
                <a:latin typeface="Calibri"/>
                <a:ea typeface="+mn-ea"/>
                <a:cs typeface="Calibri"/>
              </a:rPr>
              <a:t>AND </a:t>
            </a:r>
            <a:r>
              <a:rPr kumimoji="0" sz="750" b="0" i="0" u="none" strike="noStrike" kern="1200" cap="none" spc="61" normalizeH="0" baseline="0" noProof="0">
                <a:ln>
                  <a:noFill/>
                </a:ln>
                <a:solidFill>
                  <a:srgbClr val="11567C"/>
                </a:solidFill>
                <a:effectLst/>
                <a:uLnTx/>
                <a:uFillTx/>
                <a:latin typeface="Calibri"/>
                <a:ea typeface="+mn-ea"/>
                <a:cs typeface="Calibri"/>
              </a:rPr>
              <a:t>ALTERNATIVE</a:t>
            </a:r>
            <a:endParaRPr kumimoji="0" sz="750" b="0" i="0" u="none" strike="noStrike" kern="1200" cap="none" spc="0" normalizeH="0" baseline="0" noProof="0">
              <a:ln>
                <a:noFill/>
              </a:ln>
              <a:solidFill>
                <a:prstClr val="black"/>
              </a:solidFill>
              <a:effectLst/>
              <a:uLnTx/>
              <a:uFillTx/>
              <a:latin typeface="Calibri"/>
              <a:ea typeface="+mn-ea"/>
              <a:cs typeface="Calibri"/>
            </a:endParaRPr>
          </a:p>
        </p:txBody>
      </p:sp>
      <p:sp>
        <p:nvSpPr>
          <p:cNvPr id="111" name="object 41">
            <a:extLst>
              <a:ext uri="{FF2B5EF4-FFF2-40B4-BE49-F238E27FC236}">
                <a16:creationId xmlns:a16="http://schemas.microsoft.com/office/drawing/2014/main" id="{05CECE8C-DD3C-8F4C-80EA-BF68EAA7C932}"/>
              </a:ext>
            </a:extLst>
          </p:cNvPr>
          <p:cNvSpPr txBox="1"/>
          <p:nvPr/>
        </p:nvSpPr>
        <p:spPr>
          <a:xfrm>
            <a:off x="8664354" y="5645797"/>
            <a:ext cx="434253" cy="237697"/>
          </a:xfrm>
          <a:prstGeom prst="rect">
            <a:avLst/>
          </a:prstGeom>
        </p:spPr>
        <p:txBody>
          <a:bodyPr vert="horz" wrap="square" lIns="0" tIns="8226"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28574" marR="3464" lvl="0" indent="-20348" algn="ctr" defTabSz="311719" rtl="0" eaLnBrk="1" fontAlgn="auto" latinLnBrk="0" hangingPunct="1">
              <a:lnSpc>
                <a:spcPct val="101299"/>
              </a:lnSpc>
              <a:spcBef>
                <a:spcPts val="65"/>
              </a:spcBef>
              <a:spcAft>
                <a:spcPts val="0"/>
              </a:spcAft>
              <a:buClrTx/>
              <a:buSzTx/>
              <a:buFontTx/>
              <a:buNone/>
              <a:tabLst/>
              <a:defRPr/>
            </a:pPr>
            <a:r>
              <a:rPr kumimoji="0" sz="750" b="0" i="0" u="none" strike="noStrike" kern="1200" cap="none" spc="65" normalizeH="0" baseline="0" noProof="0">
                <a:ln>
                  <a:noFill/>
                </a:ln>
                <a:solidFill>
                  <a:srgbClr val="11567C"/>
                </a:solidFill>
                <a:effectLst/>
                <a:uLnTx/>
                <a:uFillTx/>
                <a:latin typeface="Calibri"/>
                <a:ea typeface="+mn-ea"/>
                <a:cs typeface="Calibri"/>
              </a:rPr>
              <a:t>FINALIZE </a:t>
            </a:r>
            <a:r>
              <a:rPr kumimoji="0" sz="750" b="0" i="0" u="none" strike="noStrike" kern="1200" cap="none" spc="82" normalizeH="0" baseline="0" noProof="0">
                <a:ln>
                  <a:noFill/>
                </a:ln>
                <a:solidFill>
                  <a:srgbClr val="11567C"/>
                </a:solidFill>
                <a:effectLst/>
                <a:uLnTx/>
                <a:uFillTx/>
                <a:latin typeface="Calibri"/>
                <a:ea typeface="+mn-ea"/>
                <a:cs typeface="Calibri"/>
              </a:rPr>
              <a:t>REPORT</a:t>
            </a:r>
            <a:endParaRPr kumimoji="0" sz="750" b="0" i="0" u="none" strike="noStrike" kern="1200" cap="none" spc="0" normalizeH="0" baseline="0" noProof="0">
              <a:ln>
                <a:noFill/>
              </a:ln>
              <a:solidFill>
                <a:prstClr val="black"/>
              </a:solidFill>
              <a:effectLst/>
              <a:uLnTx/>
              <a:uFillTx/>
              <a:latin typeface="Calibri"/>
              <a:ea typeface="+mn-ea"/>
              <a:cs typeface="Calibri"/>
            </a:endParaRPr>
          </a:p>
        </p:txBody>
      </p:sp>
      <p:sp>
        <p:nvSpPr>
          <p:cNvPr id="112" name="object 43">
            <a:extLst>
              <a:ext uri="{FF2B5EF4-FFF2-40B4-BE49-F238E27FC236}">
                <a16:creationId xmlns:a16="http://schemas.microsoft.com/office/drawing/2014/main" id="{2B9DE51D-DD66-1DB1-BF34-85EB4B656BEB}"/>
              </a:ext>
            </a:extLst>
          </p:cNvPr>
          <p:cNvSpPr txBox="1"/>
          <p:nvPr/>
        </p:nvSpPr>
        <p:spPr>
          <a:xfrm>
            <a:off x="9354645" y="4959953"/>
            <a:ext cx="658091" cy="364981"/>
          </a:xfrm>
          <a:prstGeom prst="rect">
            <a:avLst/>
          </a:prstGeom>
        </p:spPr>
        <p:txBody>
          <a:bodyPr vert="horz" wrap="square" lIns="0" tIns="8226" rIns="0" bIns="0" rtlCol="0" anchor="t">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3464" indent="2165" algn="ctr">
              <a:lnSpc>
                <a:spcPct val="101299"/>
              </a:lnSpc>
              <a:spcBef>
                <a:spcPts val="65"/>
              </a:spcBef>
              <a:defRPr/>
            </a:pPr>
            <a:r>
              <a:rPr kumimoji="0" sz="750" b="0" i="0" u="none" strike="noStrike" kern="1200" cap="none" spc="65" normalizeH="0" baseline="0" noProof="0">
                <a:ln>
                  <a:noFill/>
                </a:ln>
                <a:solidFill>
                  <a:srgbClr val="11567C"/>
                </a:solidFill>
                <a:effectLst/>
                <a:uLnTx/>
                <a:uFillTx/>
                <a:latin typeface="Calibri"/>
                <a:ea typeface="+mn-ea"/>
                <a:cs typeface="Calibri"/>
              </a:rPr>
              <a:t> </a:t>
            </a:r>
            <a:r>
              <a:rPr kumimoji="0" sz="750" b="0" i="0" u="none" strike="noStrike" kern="1200" cap="none" spc="58" normalizeH="0" baseline="0" noProof="0">
                <a:ln>
                  <a:noFill/>
                </a:ln>
                <a:solidFill>
                  <a:srgbClr val="11567C"/>
                </a:solidFill>
                <a:effectLst/>
                <a:uLnTx/>
                <a:uFillTx/>
                <a:latin typeface="Calibri"/>
                <a:ea typeface="+mn-ea"/>
                <a:cs typeface="Calibri"/>
              </a:rPr>
              <a:t>ENGINEERING </a:t>
            </a:r>
            <a:r>
              <a:rPr lang="en-US" sz="750" spc="58">
                <a:solidFill>
                  <a:srgbClr val="11567C"/>
                </a:solidFill>
                <a:latin typeface="Calibri"/>
                <a:cs typeface="Calibri"/>
              </a:rPr>
              <a:t>and </a:t>
            </a:r>
            <a:r>
              <a:rPr lang="en-US" sz="750" spc="61">
                <a:solidFill>
                  <a:srgbClr val="11567C"/>
                </a:solidFill>
                <a:latin typeface="Calibri"/>
                <a:cs typeface="Calibri"/>
              </a:rPr>
              <a:t>DESIGN</a:t>
            </a:r>
            <a:endParaRPr kumimoji="0" lang="en-US" sz="750" b="0" i="0" u="none" strike="noStrike" kern="1200" cap="none" spc="0" normalizeH="0" baseline="0" noProof="0">
              <a:ln>
                <a:noFill/>
              </a:ln>
              <a:solidFill>
                <a:prstClr val="black"/>
              </a:solidFill>
              <a:effectLst/>
              <a:uLnTx/>
              <a:uFillTx/>
              <a:latin typeface="Calibri"/>
              <a:ea typeface="+mn-ea"/>
              <a:cs typeface="Calibri"/>
            </a:endParaRPr>
          </a:p>
        </p:txBody>
      </p:sp>
      <p:sp>
        <p:nvSpPr>
          <p:cNvPr id="113" name="object 45">
            <a:extLst>
              <a:ext uri="{FF2B5EF4-FFF2-40B4-BE49-F238E27FC236}">
                <a16:creationId xmlns:a16="http://schemas.microsoft.com/office/drawing/2014/main" id="{A0FA4EBD-63F4-B4E4-2655-8B58AADE8963}"/>
              </a:ext>
            </a:extLst>
          </p:cNvPr>
          <p:cNvSpPr txBox="1"/>
          <p:nvPr/>
        </p:nvSpPr>
        <p:spPr>
          <a:xfrm>
            <a:off x="10145391" y="5645798"/>
            <a:ext cx="755939" cy="125472"/>
          </a:xfrm>
          <a:prstGeom prst="rect">
            <a:avLst/>
          </a:prstGeom>
        </p:spPr>
        <p:txBody>
          <a:bodyPr vert="horz" wrap="square" lIns="0" tIns="9958"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0" lvl="0" indent="0" algn="ctr" defTabSz="311719" rtl="0" eaLnBrk="1" fontAlgn="auto" latinLnBrk="0" hangingPunct="1">
              <a:lnSpc>
                <a:spcPct val="100000"/>
              </a:lnSpc>
              <a:spcBef>
                <a:spcPts val="78"/>
              </a:spcBef>
              <a:spcAft>
                <a:spcPts val="0"/>
              </a:spcAft>
              <a:buClrTx/>
              <a:buSzTx/>
              <a:buFontTx/>
              <a:buNone/>
              <a:tabLst/>
              <a:defRPr/>
            </a:pPr>
            <a:r>
              <a:rPr kumimoji="0" sz="750" b="0" i="0" u="none" strike="noStrike" kern="1200" cap="none" spc="65" normalizeH="0" baseline="0" noProof="0">
                <a:ln>
                  <a:noFill/>
                </a:ln>
                <a:solidFill>
                  <a:srgbClr val="11567C"/>
                </a:solidFill>
                <a:effectLst/>
                <a:uLnTx/>
                <a:uFillTx/>
                <a:latin typeface="Calibri"/>
                <a:ea typeface="+mn-ea"/>
                <a:cs typeface="Calibri"/>
              </a:rPr>
              <a:t>CONSTRUCTION</a:t>
            </a:r>
            <a:endParaRPr kumimoji="0" sz="750" b="0" i="0" u="none" strike="noStrike" kern="1200" cap="none" spc="0" normalizeH="0" baseline="0" noProof="0">
              <a:ln>
                <a:noFill/>
              </a:ln>
              <a:solidFill>
                <a:prstClr val="black"/>
              </a:solidFill>
              <a:effectLst/>
              <a:uLnTx/>
              <a:uFillTx/>
              <a:latin typeface="Calibri"/>
              <a:ea typeface="+mn-ea"/>
              <a:cs typeface="Calibri"/>
            </a:endParaRPr>
          </a:p>
        </p:txBody>
      </p:sp>
      <p:sp>
        <p:nvSpPr>
          <p:cNvPr id="115" name="object 32">
            <a:extLst>
              <a:ext uri="{FF2B5EF4-FFF2-40B4-BE49-F238E27FC236}">
                <a16:creationId xmlns:a16="http://schemas.microsoft.com/office/drawing/2014/main" id="{43D1D0A1-5FCA-1AF0-A4F1-C456350862F4}"/>
              </a:ext>
            </a:extLst>
          </p:cNvPr>
          <p:cNvSpPr/>
          <p:nvPr/>
        </p:nvSpPr>
        <p:spPr>
          <a:xfrm>
            <a:off x="5226936" y="5358866"/>
            <a:ext cx="818717" cy="240723"/>
          </a:xfrm>
          <a:custGeom>
            <a:avLst/>
            <a:gdLst/>
            <a:ahLst/>
            <a:cxnLst/>
            <a:rect l="l" t="t" r="r" b="b"/>
            <a:pathLst>
              <a:path w="1200784" h="353059">
                <a:moveTo>
                  <a:pt x="1146251" y="0"/>
                </a:moveTo>
                <a:lnTo>
                  <a:pt x="0" y="0"/>
                </a:lnTo>
                <a:lnTo>
                  <a:pt x="54216" y="176326"/>
                </a:lnTo>
                <a:lnTo>
                  <a:pt x="0" y="352666"/>
                </a:lnTo>
                <a:lnTo>
                  <a:pt x="1146251" y="352666"/>
                </a:lnTo>
                <a:lnTo>
                  <a:pt x="1200467" y="176326"/>
                </a:lnTo>
                <a:lnTo>
                  <a:pt x="1146251" y="0"/>
                </a:lnTo>
                <a:close/>
              </a:path>
            </a:pathLst>
          </a:custGeom>
          <a:solidFill>
            <a:srgbClr val="5999B0"/>
          </a:solidFill>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pic>
        <p:nvPicPr>
          <p:cNvPr id="116" name="object 33">
            <a:extLst>
              <a:ext uri="{FF2B5EF4-FFF2-40B4-BE49-F238E27FC236}">
                <a16:creationId xmlns:a16="http://schemas.microsoft.com/office/drawing/2014/main" id="{3AEFB5AD-DF27-679C-752E-9B5391EAC89E}"/>
              </a:ext>
            </a:extLst>
          </p:cNvPr>
          <p:cNvPicPr/>
          <p:nvPr/>
        </p:nvPicPr>
        <p:blipFill>
          <a:blip r:embed="rId21" cstate="print"/>
          <a:stretch>
            <a:fillRect/>
          </a:stretch>
        </p:blipFill>
        <p:spPr>
          <a:xfrm>
            <a:off x="5560851" y="5403758"/>
            <a:ext cx="150659" cy="150676"/>
          </a:xfrm>
          <a:prstGeom prst="rect">
            <a:avLst/>
          </a:prstGeom>
        </p:spPr>
      </p:pic>
      <p:sp>
        <p:nvSpPr>
          <p:cNvPr id="117" name="object 34">
            <a:extLst>
              <a:ext uri="{FF2B5EF4-FFF2-40B4-BE49-F238E27FC236}">
                <a16:creationId xmlns:a16="http://schemas.microsoft.com/office/drawing/2014/main" id="{CEFFF35B-9123-FBEF-7456-97336A8F1590}"/>
              </a:ext>
            </a:extLst>
          </p:cNvPr>
          <p:cNvSpPr/>
          <p:nvPr/>
        </p:nvSpPr>
        <p:spPr>
          <a:xfrm>
            <a:off x="5286928" y="5206525"/>
            <a:ext cx="699222" cy="274926"/>
          </a:xfrm>
          <a:custGeom>
            <a:avLst/>
            <a:gdLst/>
            <a:ahLst/>
            <a:cxnLst/>
            <a:rect l="l" t="t" r="r" b="b"/>
            <a:pathLst>
              <a:path w="1025525" h="403225">
                <a:moveTo>
                  <a:pt x="512241" y="0"/>
                </a:moveTo>
                <a:lnTo>
                  <a:pt x="512241" y="402704"/>
                </a:lnTo>
              </a:path>
              <a:path w="1025525" h="403225">
                <a:moveTo>
                  <a:pt x="0" y="457"/>
                </a:moveTo>
                <a:lnTo>
                  <a:pt x="1024991" y="457"/>
                </a:lnTo>
              </a:path>
            </a:pathLst>
          </a:custGeom>
          <a:ln w="32537">
            <a:solidFill>
              <a:srgbClr val="5999B0"/>
            </a:solidFill>
          </a:ln>
        </p:spPr>
        <p:txBody>
          <a:bodyPr wrap="square" lIns="0" tIns="0" rIns="0" bIns="0" rtlCol="0"/>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118" name="object 44">
            <a:extLst>
              <a:ext uri="{FF2B5EF4-FFF2-40B4-BE49-F238E27FC236}">
                <a16:creationId xmlns:a16="http://schemas.microsoft.com/office/drawing/2014/main" id="{7828A11B-C2F0-860B-1874-F374C16B6227}"/>
              </a:ext>
            </a:extLst>
          </p:cNvPr>
          <p:cNvSpPr txBox="1"/>
          <p:nvPr/>
        </p:nvSpPr>
        <p:spPr>
          <a:xfrm>
            <a:off x="5314923" y="4853375"/>
            <a:ext cx="664585" cy="312586"/>
          </a:xfrm>
          <a:prstGeom prst="rect">
            <a:avLst/>
          </a:prstGeom>
        </p:spPr>
        <p:txBody>
          <a:bodyPr vert="horz" wrap="square" lIns="0" tIns="8226"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0" lvl="0" indent="0" algn="ctr" defTabSz="311719" rtl="0" eaLnBrk="1" fontAlgn="auto" latinLnBrk="0" hangingPunct="1">
              <a:lnSpc>
                <a:spcPct val="100000"/>
              </a:lnSpc>
              <a:spcBef>
                <a:spcPts val="65"/>
              </a:spcBef>
              <a:spcAft>
                <a:spcPts val="0"/>
              </a:spcAft>
              <a:buClrTx/>
              <a:buSzTx/>
              <a:buFontTx/>
              <a:buNone/>
              <a:tabLst/>
              <a:defRPr/>
            </a:pPr>
            <a:r>
              <a:rPr kumimoji="0" lang="en-US" sz="989" b="0" i="0" u="none" strike="noStrike" kern="1200" cap="none" spc="92" normalizeH="0" baseline="0" noProof="0">
                <a:ln>
                  <a:noFill/>
                </a:ln>
                <a:solidFill>
                  <a:srgbClr val="11567C"/>
                </a:solidFill>
                <a:effectLst/>
                <a:uLnTx/>
                <a:uFillTx/>
                <a:latin typeface="Calibri"/>
                <a:ea typeface="+mn-ea"/>
                <a:cs typeface="Calibri"/>
              </a:rPr>
              <a:t>SUMMER 2023</a:t>
            </a:r>
            <a:endParaRPr kumimoji="0" sz="989" b="0" i="0" u="none" strike="noStrike" kern="1200" cap="none" spc="0" normalizeH="0" baseline="0" noProof="0">
              <a:ln>
                <a:noFill/>
              </a:ln>
              <a:solidFill>
                <a:prstClr val="black"/>
              </a:solidFill>
              <a:effectLst/>
              <a:uLnTx/>
              <a:uFillTx/>
              <a:latin typeface="Calibri"/>
              <a:ea typeface="+mn-ea"/>
              <a:cs typeface="Calibri"/>
            </a:endParaRPr>
          </a:p>
        </p:txBody>
      </p:sp>
      <p:sp>
        <p:nvSpPr>
          <p:cNvPr id="119" name="object 45">
            <a:extLst>
              <a:ext uri="{FF2B5EF4-FFF2-40B4-BE49-F238E27FC236}">
                <a16:creationId xmlns:a16="http://schemas.microsoft.com/office/drawing/2014/main" id="{2EABEBF4-F75B-88A2-D16A-DBBAE2675D9C}"/>
              </a:ext>
            </a:extLst>
          </p:cNvPr>
          <p:cNvSpPr txBox="1"/>
          <p:nvPr/>
        </p:nvSpPr>
        <p:spPr>
          <a:xfrm>
            <a:off x="5261899" y="5642951"/>
            <a:ext cx="755939" cy="240888"/>
          </a:xfrm>
          <a:prstGeom prst="rect">
            <a:avLst/>
          </a:prstGeom>
        </p:spPr>
        <p:txBody>
          <a:bodyPr vert="horz" wrap="square" lIns="0" tIns="9958"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0" lvl="0" indent="0" algn="ctr" defTabSz="311719" rtl="0" eaLnBrk="1" fontAlgn="auto" latinLnBrk="0" hangingPunct="1">
              <a:lnSpc>
                <a:spcPct val="100000"/>
              </a:lnSpc>
              <a:spcBef>
                <a:spcPts val="78"/>
              </a:spcBef>
              <a:spcAft>
                <a:spcPts val="0"/>
              </a:spcAft>
              <a:buClrTx/>
              <a:buSzTx/>
              <a:buFontTx/>
              <a:buNone/>
              <a:tabLst/>
              <a:defRPr/>
            </a:pPr>
            <a:r>
              <a:rPr kumimoji="0" lang="en-US" sz="750" b="0" i="0" u="none" strike="noStrike" kern="1200" cap="none" spc="65" normalizeH="0" baseline="0" noProof="0">
                <a:ln>
                  <a:noFill/>
                </a:ln>
                <a:solidFill>
                  <a:srgbClr val="11567C"/>
                </a:solidFill>
                <a:effectLst/>
                <a:uLnTx/>
                <a:uFillTx/>
                <a:latin typeface="Calibri"/>
                <a:ea typeface="+mn-ea"/>
                <a:cs typeface="Calibri"/>
              </a:rPr>
              <a:t>PROJECT INITIATION</a:t>
            </a:r>
            <a:endParaRPr kumimoji="0" sz="750" b="0" i="0" u="none" strike="noStrike" kern="1200" cap="none" spc="0" normalizeH="0" baseline="0" noProof="0">
              <a:ln>
                <a:noFill/>
              </a:ln>
              <a:solidFill>
                <a:prstClr val="black"/>
              </a:solidFill>
              <a:effectLst/>
              <a:uLnTx/>
              <a:uFillTx/>
              <a:latin typeface="Calibri"/>
              <a:ea typeface="+mn-ea"/>
              <a:cs typeface="Calibri"/>
            </a:endParaRPr>
          </a:p>
        </p:txBody>
      </p:sp>
      <p:sp>
        <p:nvSpPr>
          <p:cNvPr id="15" name="Date Placeholder 1">
            <a:extLst>
              <a:ext uri="{FF2B5EF4-FFF2-40B4-BE49-F238E27FC236}">
                <a16:creationId xmlns:a16="http://schemas.microsoft.com/office/drawing/2014/main" id="{531B0A8F-165C-DE5A-D27D-8727A479A52F}"/>
              </a:ext>
            </a:extLst>
          </p:cNvPr>
          <p:cNvSpPr txBox="1">
            <a:spLocks/>
          </p:cNvSpPr>
          <p:nvPr/>
        </p:nvSpPr>
        <p:spPr>
          <a:xfrm>
            <a:off x="10287178" y="398663"/>
            <a:ext cx="952322" cy="365125"/>
          </a:xfrm>
          <a:prstGeom prst="rect">
            <a:avLst/>
          </a:prstGeom>
        </p:spPr>
        <p:txBody>
          <a:bodyPr vert="horz" lIns="62345" tIns="31173" rIns="62345" bIns="31173" rtlCol="0" anchor="ct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0" marR="0" lvl="0" indent="0" algn="l" defTabSz="311719" rtl="0" eaLnBrk="1" fontAlgn="auto" latinLnBrk="0" hangingPunct="1">
              <a:lnSpc>
                <a:spcPct val="100000"/>
              </a:lnSpc>
              <a:spcBef>
                <a:spcPts val="0"/>
              </a:spcBef>
              <a:spcAft>
                <a:spcPts val="0"/>
              </a:spcAft>
              <a:buClrTx/>
              <a:buSzTx/>
              <a:buFontTx/>
              <a:buNone/>
              <a:tabLst/>
              <a:defRPr/>
            </a:pPr>
            <a:r>
              <a:rPr kumimoji="0" lang="en-US" sz="818" b="1"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As of </a:t>
            </a:r>
            <a:fld id="{F8230E51-FBC1-49D4-A05C-6F704DC34481}" type="datetime5">
              <a:rPr kumimoji="0" lang="en-US" sz="818" b="1" i="0" u="none" strike="noStrike" kern="1200" cap="none" spc="0" normalizeH="0" baseline="0" noProof="0" dirty="0" smtClean="0">
                <a:ln>
                  <a:noFill/>
                </a:ln>
                <a:solidFill>
                  <a:prstClr val="black"/>
                </a:solidFill>
                <a:effectLst/>
                <a:uLnTx/>
                <a:uFillTx/>
                <a:latin typeface="Calibri" panose="020F0502020204030204" pitchFamily="34" charset="0"/>
                <a:ea typeface="+mn-ea"/>
                <a:cs typeface="Calibri" panose="020F0502020204030204" pitchFamily="34" charset="0"/>
              </a:rPr>
              <a:pPr marL="0" marR="0" lvl="0" indent="0" algn="l" defTabSz="311719" rtl="0" eaLnBrk="1" fontAlgn="auto" latinLnBrk="0" hangingPunct="1">
                <a:lnSpc>
                  <a:spcPct val="100000"/>
                </a:lnSpc>
                <a:spcBef>
                  <a:spcPts val="0"/>
                </a:spcBef>
                <a:spcAft>
                  <a:spcPts val="0"/>
                </a:spcAft>
                <a:buClrTx/>
                <a:buSzTx/>
                <a:buFontTx/>
                <a:buNone/>
                <a:tabLst/>
                <a:defRPr/>
              </a:pPr>
              <a:t>28-Jul-26</a:t>
            </a:fld>
            <a:endParaRPr kumimoji="0" lang="en-US" sz="818" b="1"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18" name="object 4">
            <a:extLst>
              <a:ext uri="{FF2B5EF4-FFF2-40B4-BE49-F238E27FC236}">
                <a16:creationId xmlns:a16="http://schemas.microsoft.com/office/drawing/2014/main" id="{7988BA03-4FA3-2474-6BCB-C9EF80A2307E}"/>
              </a:ext>
            </a:extLst>
          </p:cNvPr>
          <p:cNvPicPr>
            <a:picLocks/>
          </p:cNvPicPr>
          <p:nvPr/>
        </p:nvPicPr>
        <p:blipFill>
          <a:blip r:embed="rId22" cstate="print">
            <a:extLst>
              <a:ext uri="{28A0092B-C50C-407E-A947-70E740481C1C}">
                <a14:useLocalDpi xmlns:a14="http://schemas.microsoft.com/office/drawing/2010/main" val="0"/>
              </a:ext>
            </a:extLst>
          </a:blip>
          <a:srcRect/>
          <a:stretch/>
        </p:blipFill>
        <p:spPr>
          <a:xfrm>
            <a:off x="9283280" y="6319577"/>
            <a:ext cx="806523" cy="465425"/>
          </a:xfrm>
          <a:prstGeom prst="rect">
            <a:avLst/>
          </a:prstGeom>
        </p:spPr>
      </p:pic>
      <p:pic>
        <p:nvPicPr>
          <p:cNvPr id="19" name="Picture 18">
            <a:extLst>
              <a:ext uri="{FF2B5EF4-FFF2-40B4-BE49-F238E27FC236}">
                <a16:creationId xmlns:a16="http://schemas.microsoft.com/office/drawing/2014/main" id="{9DFF2FE4-0360-1A4F-9013-CEB434E57DAC}"/>
              </a:ext>
            </a:extLst>
          </p:cNvPr>
          <p:cNvPicPr>
            <a:picLocks noChangeAspect="1"/>
          </p:cNvPicPr>
          <p:nvPr/>
        </p:nvPicPr>
        <p:blipFill>
          <a:blip r:embed="rId23"/>
          <a:stretch>
            <a:fillRect/>
          </a:stretch>
        </p:blipFill>
        <p:spPr>
          <a:xfrm>
            <a:off x="6259294" y="918220"/>
            <a:ext cx="4627286" cy="3643716"/>
          </a:xfrm>
          <a:prstGeom prst="rect">
            <a:avLst/>
          </a:prstGeom>
          <a:ln w="28575">
            <a:solidFill>
              <a:schemeClr val="tx1"/>
            </a:solidFill>
          </a:ln>
        </p:spPr>
      </p:pic>
      <p:sp>
        <p:nvSpPr>
          <p:cNvPr id="22" name="object 36">
            <a:extLst>
              <a:ext uri="{FF2B5EF4-FFF2-40B4-BE49-F238E27FC236}">
                <a16:creationId xmlns:a16="http://schemas.microsoft.com/office/drawing/2014/main" id="{AF8DE4CF-11A1-347D-FDDC-2F131EAE81E3}"/>
              </a:ext>
            </a:extLst>
          </p:cNvPr>
          <p:cNvSpPr txBox="1"/>
          <p:nvPr/>
        </p:nvSpPr>
        <p:spPr>
          <a:xfrm>
            <a:off x="10089804" y="5012692"/>
            <a:ext cx="921756" cy="157080"/>
          </a:xfrm>
          <a:prstGeom prst="rect">
            <a:avLst/>
          </a:prstGeom>
        </p:spPr>
        <p:txBody>
          <a:bodyPr vert="horz" wrap="square" lIns="0" tIns="8226" rIns="0" bIns="0" rtlCol="0">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3464" lvl="0" indent="0" algn="ctr" defTabSz="311719" rtl="0" eaLnBrk="1" fontAlgn="auto" latinLnBrk="0" hangingPunct="1">
              <a:lnSpc>
                <a:spcPct val="101299"/>
              </a:lnSpc>
              <a:spcBef>
                <a:spcPts val="65"/>
              </a:spcBef>
              <a:spcAft>
                <a:spcPts val="0"/>
              </a:spcAft>
              <a:buClrTx/>
              <a:buSzTx/>
              <a:buFontTx/>
              <a:buNone/>
              <a:tabLst/>
              <a:defRPr/>
            </a:pPr>
            <a:r>
              <a:rPr kumimoji="0" lang="en-US" sz="989" b="0" i="0" u="none" strike="noStrike" kern="1200" cap="none" spc="61" normalizeH="0" baseline="0" noProof="0">
                <a:ln>
                  <a:noFill/>
                </a:ln>
                <a:solidFill>
                  <a:srgbClr val="11567C"/>
                </a:solidFill>
                <a:effectLst/>
                <a:uLnTx/>
                <a:uFillTx/>
                <a:latin typeface="Calibri"/>
                <a:ea typeface="+mn-ea"/>
                <a:cs typeface="Calibri"/>
              </a:rPr>
              <a:t>2029</a:t>
            </a:r>
            <a:endParaRPr kumimoji="0" sz="989" b="0" i="0" u="none" strike="noStrike" kern="1200" cap="none" spc="0" normalizeH="0" baseline="0" noProof="0">
              <a:ln>
                <a:noFill/>
              </a:ln>
              <a:solidFill>
                <a:prstClr val="black"/>
              </a:solidFill>
              <a:effectLst/>
              <a:uLnTx/>
              <a:uFillTx/>
              <a:latin typeface="Calibri"/>
              <a:ea typeface="+mn-ea"/>
              <a:cs typeface="Calibri"/>
            </a:endParaRPr>
          </a:p>
        </p:txBody>
      </p:sp>
      <p:sp>
        <p:nvSpPr>
          <p:cNvPr id="23" name="object 36">
            <a:extLst>
              <a:ext uri="{FF2B5EF4-FFF2-40B4-BE49-F238E27FC236}">
                <a16:creationId xmlns:a16="http://schemas.microsoft.com/office/drawing/2014/main" id="{B4168C17-4D1E-8F73-485A-29E2B8A00150}"/>
              </a:ext>
            </a:extLst>
          </p:cNvPr>
          <p:cNvSpPr txBox="1"/>
          <p:nvPr/>
        </p:nvSpPr>
        <p:spPr>
          <a:xfrm>
            <a:off x="9244996" y="5778558"/>
            <a:ext cx="921756" cy="157080"/>
          </a:xfrm>
          <a:prstGeom prst="rect">
            <a:avLst/>
          </a:prstGeom>
        </p:spPr>
        <p:txBody>
          <a:bodyPr vert="horz" wrap="square" lIns="0" tIns="8226" rIns="0" bIns="0" rtlCol="0" anchor="t">
            <a:spAutoFit/>
          </a:bodyPr>
          <a:lstStyle>
            <a:defPPr>
              <a:defRPr lang="en-US"/>
            </a:defPPr>
            <a:lvl1pPr marL="0" algn="l" defTabSz="340157" rtl="0" eaLnBrk="1" latinLnBrk="0" hangingPunct="1">
              <a:defRPr sz="1339" kern="1200">
                <a:solidFill>
                  <a:schemeClr val="tx1"/>
                </a:solidFill>
                <a:latin typeface="+mn-lt"/>
                <a:ea typeface="+mn-ea"/>
                <a:cs typeface="+mn-cs"/>
              </a:defRPr>
            </a:lvl1pPr>
            <a:lvl2pPr marL="340157" algn="l" defTabSz="340157" rtl="0" eaLnBrk="1" latinLnBrk="0" hangingPunct="1">
              <a:defRPr sz="1339" kern="1200">
                <a:solidFill>
                  <a:schemeClr val="tx1"/>
                </a:solidFill>
                <a:latin typeface="+mn-lt"/>
                <a:ea typeface="+mn-ea"/>
                <a:cs typeface="+mn-cs"/>
              </a:defRPr>
            </a:lvl2pPr>
            <a:lvl3pPr marL="680314" algn="l" defTabSz="340157" rtl="0" eaLnBrk="1" latinLnBrk="0" hangingPunct="1">
              <a:defRPr sz="1339" kern="1200">
                <a:solidFill>
                  <a:schemeClr val="tx1"/>
                </a:solidFill>
                <a:latin typeface="+mn-lt"/>
                <a:ea typeface="+mn-ea"/>
                <a:cs typeface="+mn-cs"/>
              </a:defRPr>
            </a:lvl3pPr>
            <a:lvl4pPr marL="1020470" algn="l" defTabSz="340157" rtl="0" eaLnBrk="1" latinLnBrk="0" hangingPunct="1">
              <a:defRPr sz="1339" kern="1200">
                <a:solidFill>
                  <a:schemeClr val="tx1"/>
                </a:solidFill>
                <a:latin typeface="+mn-lt"/>
                <a:ea typeface="+mn-ea"/>
                <a:cs typeface="+mn-cs"/>
              </a:defRPr>
            </a:lvl4pPr>
            <a:lvl5pPr marL="1360627" algn="l" defTabSz="340157" rtl="0" eaLnBrk="1" latinLnBrk="0" hangingPunct="1">
              <a:defRPr sz="1339" kern="1200">
                <a:solidFill>
                  <a:schemeClr val="tx1"/>
                </a:solidFill>
                <a:latin typeface="+mn-lt"/>
                <a:ea typeface="+mn-ea"/>
                <a:cs typeface="+mn-cs"/>
              </a:defRPr>
            </a:lvl5pPr>
            <a:lvl6pPr marL="1700784" algn="l" defTabSz="340157" rtl="0" eaLnBrk="1" latinLnBrk="0" hangingPunct="1">
              <a:defRPr sz="1339" kern="1200">
                <a:solidFill>
                  <a:schemeClr val="tx1"/>
                </a:solidFill>
                <a:latin typeface="+mn-lt"/>
                <a:ea typeface="+mn-ea"/>
                <a:cs typeface="+mn-cs"/>
              </a:defRPr>
            </a:lvl6pPr>
            <a:lvl7pPr marL="2040941" algn="l" defTabSz="340157" rtl="0" eaLnBrk="1" latinLnBrk="0" hangingPunct="1">
              <a:defRPr sz="1339" kern="1200">
                <a:solidFill>
                  <a:schemeClr val="tx1"/>
                </a:solidFill>
                <a:latin typeface="+mn-lt"/>
                <a:ea typeface="+mn-ea"/>
                <a:cs typeface="+mn-cs"/>
              </a:defRPr>
            </a:lvl7pPr>
            <a:lvl8pPr marL="2381098" algn="l" defTabSz="340157" rtl="0" eaLnBrk="1" latinLnBrk="0" hangingPunct="1">
              <a:defRPr sz="1339" kern="1200">
                <a:solidFill>
                  <a:schemeClr val="tx1"/>
                </a:solidFill>
                <a:latin typeface="+mn-lt"/>
                <a:ea typeface="+mn-ea"/>
                <a:cs typeface="+mn-cs"/>
              </a:defRPr>
            </a:lvl8pPr>
            <a:lvl9pPr marL="2721254" algn="l" defTabSz="340157" rtl="0" eaLnBrk="1" latinLnBrk="0" hangingPunct="1">
              <a:defRPr sz="1339" kern="1200">
                <a:solidFill>
                  <a:schemeClr val="tx1"/>
                </a:solidFill>
                <a:latin typeface="+mn-lt"/>
                <a:ea typeface="+mn-ea"/>
                <a:cs typeface="+mn-cs"/>
              </a:defRPr>
            </a:lvl9pPr>
          </a:lstStyle>
          <a:p>
            <a:pPr marL="8659" marR="3464" lvl="0" indent="0" algn="ctr" defTabSz="311719" rtl="0" eaLnBrk="1" fontAlgn="auto" latinLnBrk="0" hangingPunct="1">
              <a:lnSpc>
                <a:spcPct val="101299"/>
              </a:lnSpc>
              <a:spcBef>
                <a:spcPts val="65"/>
              </a:spcBef>
              <a:spcAft>
                <a:spcPts val="0"/>
              </a:spcAft>
              <a:buClrTx/>
              <a:buSzTx/>
              <a:buFontTx/>
              <a:buNone/>
              <a:tabLst/>
              <a:defRPr/>
            </a:pPr>
            <a:r>
              <a:rPr lang="en-US" sz="989" spc="61">
                <a:solidFill>
                  <a:srgbClr val="11567C"/>
                </a:solidFill>
                <a:latin typeface="Calibri"/>
                <a:cs typeface="Calibri"/>
              </a:rPr>
              <a:t>2027</a:t>
            </a:r>
            <a:endParaRPr kumimoji="0" sz="989" b="0" i="0" u="none" strike="noStrike" kern="1200" cap="none" spc="0" normalizeH="0" baseline="0" noProof="0">
              <a:ln>
                <a:noFill/>
              </a:ln>
              <a:solidFill>
                <a:prstClr val="black"/>
              </a:solidFill>
              <a:effectLst/>
              <a:uLnTx/>
              <a:uFillTx/>
              <a:latin typeface="Calibri"/>
              <a:ea typeface="+mn-ea"/>
              <a:cs typeface="Calibri"/>
            </a:endParaRPr>
          </a:p>
        </p:txBody>
      </p:sp>
      <p:sp>
        <p:nvSpPr>
          <p:cNvPr id="7" name="Slide Number Placeholder 16">
            <a:extLst>
              <a:ext uri="{FF2B5EF4-FFF2-40B4-BE49-F238E27FC236}">
                <a16:creationId xmlns:a16="http://schemas.microsoft.com/office/drawing/2014/main" id="{288008A3-CDCC-A13F-EC4B-38942B766ECB}"/>
              </a:ext>
            </a:extLst>
          </p:cNvPr>
          <p:cNvSpPr>
            <a:spLocks noGrp="1"/>
          </p:cNvSpPr>
          <p:nvPr>
            <p:ph type="sldNum" sz="quarter" idx="4294967295"/>
          </p:nvPr>
        </p:nvSpPr>
        <p:spPr>
          <a:xfrm>
            <a:off x="11763375" y="6540500"/>
            <a:ext cx="428625" cy="3175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A37824-BB8D-4799-9845-F5B47B5E45C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0803893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774BA14C-8795-9CA3-DA81-9F22FB6A99F9}"/>
              </a:ext>
            </a:extLst>
          </p:cNvPr>
          <p:cNvSpPr>
            <a:spLocks noGrp="1"/>
          </p:cNvSpPr>
          <p:nvPr>
            <p:ph type="dt" sz="half" idx="4294967295"/>
          </p:nvPr>
        </p:nvSpPr>
        <p:spPr>
          <a:xfrm>
            <a:off x="0" y="6356350"/>
            <a:ext cx="2743200" cy="365125"/>
          </a:xfrm>
          <a:prstGeom prst="rect">
            <a:avLst/>
          </a:prstGeom>
        </p:spPr>
        <p:txBody>
          <a:bodyPr/>
          <a:lstStyle/>
          <a:p>
            <a:fld id="{210E9164-086E-4DFE-9798-3376096F5166}" type="datetime5">
              <a:rPr lang="en-US" smtClean="0"/>
              <a:t>28-Jul-26</a:t>
            </a:fld>
            <a:endParaRPr lang="en-US"/>
          </a:p>
        </p:txBody>
      </p:sp>
      <p:pic>
        <p:nvPicPr>
          <p:cNvPr id="11" name="Picture 10">
            <a:extLst>
              <a:ext uri="{FF2B5EF4-FFF2-40B4-BE49-F238E27FC236}">
                <a16:creationId xmlns:a16="http://schemas.microsoft.com/office/drawing/2014/main" id="{00B0249C-5E44-A6A2-615D-D2C44A55F55F}"/>
              </a:ext>
            </a:extLst>
          </p:cNvPr>
          <p:cNvPicPr>
            <a:picLocks noChangeAspect="1"/>
          </p:cNvPicPr>
          <p:nvPr/>
        </p:nvPicPr>
        <p:blipFill>
          <a:blip r:embed="rId2"/>
          <a:stretch>
            <a:fillRect/>
          </a:stretch>
        </p:blipFill>
        <p:spPr>
          <a:xfrm>
            <a:off x="3588077" y="921077"/>
            <a:ext cx="5015845" cy="5015845"/>
          </a:xfrm>
          <a:prstGeom prst="rect">
            <a:avLst/>
          </a:prstGeom>
          <a:ln w="19050">
            <a:solidFill>
              <a:schemeClr val="tx1"/>
            </a:solidFill>
          </a:ln>
        </p:spPr>
      </p:pic>
      <p:sp>
        <p:nvSpPr>
          <p:cNvPr id="2" name="Slide Number Placeholder 16">
            <a:extLst>
              <a:ext uri="{FF2B5EF4-FFF2-40B4-BE49-F238E27FC236}">
                <a16:creationId xmlns:a16="http://schemas.microsoft.com/office/drawing/2014/main" id="{426CB9B7-D919-03E4-60E1-0BCF1DA6B421}"/>
              </a:ext>
            </a:extLst>
          </p:cNvPr>
          <p:cNvSpPr txBox="1">
            <a:spLocks/>
          </p:cNvSpPr>
          <p:nvPr/>
        </p:nvSpPr>
        <p:spPr>
          <a:xfrm>
            <a:off x="11763375" y="6540500"/>
            <a:ext cx="428625" cy="3175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9A37824-BB8D-4799-9845-F5B47B5E45C7}" type="slidenum">
              <a:rPr lang="en-US" sz="1200" smtClean="0">
                <a:solidFill>
                  <a:prstClr val="black"/>
                </a:solidFill>
                <a:latin typeface="Calibri" panose="020F0502020204030204"/>
              </a:rPr>
              <a:pPr>
                <a:defRPr/>
              </a:pPr>
              <a:t>37</a:t>
            </a:fld>
            <a:endParaRPr lang="en-US" sz="1200" dirty="0">
              <a:solidFill>
                <a:prstClr val="black"/>
              </a:solidFill>
              <a:latin typeface="Calibri" panose="020F0502020204030204"/>
            </a:endParaRPr>
          </a:p>
        </p:txBody>
      </p:sp>
    </p:spTree>
    <p:extLst>
      <p:ext uri="{BB962C8B-B14F-4D97-AF65-F5344CB8AC3E}">
        <p14:creationId xmlns:p14="http://schemas.microsoft.com/office/powerpoint/2010/main" val="35133744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134B3-BBFA-3881-F02C-685AADD75E8C}"/>
              </a:ext>
            </a:extLst>
          </p:cNvPr>
          <p:cNvSpPr>
            <a:spLocks noGrp="1"/>
          </p:cNvSpPr>
          <p:nvPr>
            <p:ph type="title"/>
          </p:nvPr>
        </p:nvSpPr>
        <p:spPr>
          <a:xfrm>
            <a:off x="1979034" y="192024"/>
            <a:ext cx="10099760" cy="1311331"/>
          </a:xfrm>
        </p:spPr>
        <p:txBody>
          <a:bodyPr lIns="91440" tIns="45720" rIns="91440" bIns="45720" anchor="t"/>
          <a:lstStyle/>
          <a:p>
            <a:r>
              <a:rPr lang="en-US">
                <a:latin typeface="Arial"/>
                <a:cs typeface="Arial"/>
              </a:rPr>
              <a:t>Navigation &amp; Ecosystem Sustainability Program (NESP)</a:t>
            </a:r>
          </a:p>
        </p:txBody>
      </p:sp>
      <p:pic>
        <p:nvPicPr>
          <p:cNvPr id="5" name="Picture 4">
            <a:extLst>
              <a:ext uri="{FF2B5EF4-FFF2-40B4-BE49-F238E27FC236}">
                <a16:creationId xmlns:a16="http://schemas.microsoft.com/office/drawing/2014/main" id="{219C1F2D-5D90-49F4-CCD4-4813B98D8568}"/>
              </a:ext>
            </a:extLst>
          </p:cNvPr>
          <p:cNvPicPr>
            <a:picLocks noChangeAspect="1"/>
          </p:cNvPicPr>
          <p:nvPr/>
        </p:nvPicPr>
        <p:blipFill>
          <a:blip r:embed="rId2"/>
          <a:stretch>
            <a:fillRect/>
          </a:stretch>
        </p:blipFill>
        <p:spPr>
          <a:xfrm>
            <a:off x="5194085" y="1904850"/>
            <a:ext cx="6884709" cy="3695159"/>
          </a:xfrm>
          <a:prstGeom prst="rect">
            <a:avLst/>
          </a:prstGeom>
          <a:ln w="19050">
            <a:solidFill>
              <a:schemeClr val="tx1"/>
            </a:solidFill>
          </a:ln>
        </p:spPr>
      </p:pic>
      <p:pic>
        <p:nvPicPr>
          <p:cNvPr id="6" name="Picture 5">
            <a:extLst>
              <a:ext uri="{FF2B5EF4-FFF2-40B4-BE49-F238E27FC236}">
                <a16:creationId xmlns:a16="http://schemas.microsoft.com/office/drawing/2014/main" id="{6EC32FF0-F2A8-0275-F310-0CDBBE764B2C}"/>
              </a:ext>
            </a:extLst>
          </p:cNvPr>
          <p:cNvPicPr>
            <a:picLocks noChangeAspect="1"/>
          </p:cNvPicPr>
          <p:nvPr/>
        </p:nvPicPr>
        <p:blipFill>
          <a:blip r:embed="rId3"/>
          <a:stretch>
            <a:fillRect/>
          </a:stretch>
        </p:blipFill>
        <p:spPr>
          <a:xfrm>
            <a:off x="113206" y="1904850"/>
            <a:ext cx="4839781" cy="3633937"/>
          </a:xfrm>
          <a:prstGeom prst="rect">
            <a:avLst/>
          </a:prstGeom>
          <a:ln w="19050">
            <a:solidFill>
              <a:schemeClr val="tx1"/>
            </a:solidFill>
          </a:ln>
        </p:spPr>
      </p:pic>
      <p:sp>
        <p:nvSpPr>
          <p:cNvPr id="7" name="TextBox 6">
            <a:extLst>
              <a:ext uri="{FF2B5EF4-FFF2-40B4-BE49-F238E27FC236}">
                <a16:creationId xmlns:a16="http://schemas.microsoft.com/office/drawing/2014/main" id="{01222FEE-66E1-06EC-91B4-6BBEED1C1E24}"/>
              </a:ext>
            </a:extLst>
          </p:cNvPr>
          <p:cNvSpPr txBox="1"/>
          <p:nvPr/>
        </p:nvSpPr>
        <p:spPr>
          <a:xfrm>
            <a:off x="2999294" y="5701267"/>
            <a:ext cx="6193411" cy="369332"/>
          </a:xfrm>
          <a:prstGeom prst="rect">
            <a:avLst/>
          </a:prstGeom>
          <a:noFill/>
        </p:spPr>
        <p:txBody>
          <a:bodyPr wrap="square" rtlCol="0">
            <a:spAutoFit/>
          </a:bodyPr>
          <a:lstStyle/>
          <a:p>
            <a:pPr algn="ctr"/>
            <a:r>
              <a:rPr lang="en-US"/>
              <a:t>L&amp;D 22 Fish Passage Project</a:t>
            </a:r>
          </a:p>
        </p:txBody>
      </p:sp>
      <p:sp>
        <p:nvSpPr>
          <p:cNvPr id="3" name="Slide Number Placeholder 16">
            <a:extLst>
              <a:ext uri="{FF2B5EF4-FFF2-40B4-BE49-F238E27FC236}">
                <a16:creationId xmlns:a16="http://schemas.microsoft.com/office/drawing/2014/main" id="{AE2369F1-406F-5165-6FE0-4F15F4266D9B}"/>
              </a:ext>
            </a:extLst>
          </p:cNvPr>
          <p:cNvSpPr>
            <a:spLocks noGrp="1"/>
          </p:cNvSpPr>
          <p:nvPr>
            <p:ph type="sldNum" sz="quarter" idx="12"/>
          </p:nvPr>
        </p:nvSpPr>
        <p:spPr>
          <a:xfrm>
            <a:off x="11837888" y="6541190"/>
            <a:ext cx="326941" cy="316809"/>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A37824-BB8D-4799-9845-F5B47B5E45C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617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235891-1E81-08CC-84EF-D0E8806DF829}"/>
              </a:ext>
            </a:extLst>
          </p:cNvPr>
          <p:cNvSpPr>
            <a:spLocks noGrp="1"/>
          </p:cNvSpPr>
          <p:nvPr>
            <p:ph type="title"/>
          </p:nvPr>
        </p:nvSpPr>
        <p:spPr>
          <a:xfrm>
            <a:off x="1979034" y="192024"/>
            <a:ext cx="10099760" cy="1744562"/>
          </a:xfrm>
        </p:spPr>
        <p:txBody>
          <a:bodyPr/>
          <a:lstStyle/>
          <a:p>
            <a:r>
              <a:rPr lang="en-US"/>
              <a:t>Rock Island District Operations</a:t>
            </a:r>
          </a:p>
        </p:txBody>
      </p:sp>
      <p:sp>
        <p:nvSpPr>
          <p:cNvPr id="8" name="TextBox 7">
            <a:extLst>
              <a:ext uri="{FF2B5EF4-FFF2-40B4-BE49-F238E27FC236}">
                <a16:creationId xmlns:a16="http://schemas.microsoft.com/office/drawing/2014/main" id="{B85D5906-B03A-ECE8-806B-F477DC9BCEB7}"/>
              </a:ext>
            </a:extLst>
          </p:cNvPr>
          <p:cNvSpPr txBox="1"/>
          <p:nvPr/>
        </p:nvSpPr>
        <p:spPr>
          <a:xfrm>
            <a:off x="5952363" y="6259921"/>
            <a:ext cx="2831183" cy="369332"/>
          </a:xfrm>
          <a:prstGeom prst="rect">
            <a:avLst/>
          </a:prstGeom>
          <a:noFill/>
        </p:spPr>
        <p:txBody>
          <a:bodyPr wrap="square" rtlCol="0">
            <a:spAutoFit/>
          </a:bodyPr>
          <a:lstStyle/>
          <a:p>
            <a:r>
              <a:rPr lang="en-US"/>
              <a:t>Maintenance at L&amp;D 19</a:t>
            </a:r>
          </a:p>
        </p:txBody>
      </p:sp>
      <p:pic>
        <p:nvPicPr>
          <p:cNvPr id="3" name="Picture 2">
            <a:extLst>
              <a:ext uri="{FF2B5EF4-FFF2-40B4-BE49-F238E27FC236}">
                <a16:creationId xmlns:a16="http://schemas.microsoft.com/office/drawing/2014/main" id="{86DA8E03-4C24-49DF-BD19-78410CC725E1}"/>
              </a:ext>
            </a:extLst>
          </p:cNvPr>
          <p:cNvPicPr>
            <a:picLocks noChangeAspect="1"/>
          </p:cNvPicPr>
          <p:nvPr/>
        </p:nvPicPr>
        <p:blipFill>
          <a:blip r:embed="rId2"/>
          <a:stretch>
            <a:fillRect/>
          </a:stretch>
        </p:blipFill>
        <p:spPr>
          <a:xfrm>
            <a:off x="2196353" y="914400"/>
            <a:ext cx="9359153" cy="5262283"/>
          </a:xfrm>
          <a:prstGeom prst="rect">
            <a:avLst/>
          </a:prstGeom>
          <a:ln w="28575">
            <a:solidFill>
              <a:schemeClr val="tx1"/>
            </a:solidFill>
          </a:ln>
        </p:spPr>
      </p:pic>
      <p:sp>
        <p:nvSpPr>
          <p:cNvPr id="6" name="Slide Number Placeholder 16">
            <a:extLst>
              <a:ext uri="{FF2B5EF4-FFF2-40B4-BE49-F238E27FC236}">
                <a16:creationId xmlns:a16="http://schemas.microsoft.com/office/drawing/2014/main" id="{DB1D000B-D18D-20AF-D455-A04A1150C256}"/>
              </a:ext>
            </a:extLst>
          </p:cNvPr>
          <p:cNvSpPr>
            <a:spLocks noGrp="1"/>
          </p:cNvSpPr>
          <p:nvPr>
            <p:ph type="sldNum" sz="quarter" idx="12"/>
          </p:nvPr>
        </p:nvSpPr>
        <p:spPr>
          <a:xfrm>
            <a:off x="11837888" y="6541190"/>
            <a:ext cx="326941" cy="316809"/>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A37824-BB8D-4799-9845-F5B47B5E45C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27646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E4539E-F192-7FD3-6AED-AF8B2C677F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1BD2B5-3251-571A-37EC-6639E7302313}"/>
              </a:ext>
            </a:extLst>
          </p:cNvPr>
          <p:cNvSpPr>
            <a:spLocks noGrp="1"/>
          </p:cNvSpPr>
          <p:nvPr>
            <p:ph type="title"/>
          </p:nvPr>
        </p:nvSpPr>
        <p:spPr>
          <a:xfrm>
            <a:off x="2625754" y="297644"/>
            <a:ext cx="9504727" cy="1098225"/>
          </a:xfrm>
        </p:spPr>
        <p:txBody>
          <a:bodyPr/>
          <a:lstStyle/>
          <a:p>
            <a:r>
              <a:rPr lang="en-US" sz="3600"/>
              <a:t>2026 Corn Belt Ports &amp; Mid-America Port Commission Annual Meeting</a:t>
            </a:r>
            <a:br>
              <a:rPr lang="en-US" sz="3600"/>
            </a:br>
            <a:r>
              <a:rPr lang="en-US" sz="3600"/>
              <a:t>  </a:t>
            </a:r>
            <a:br>
              <a:rPr lang="en-US" sz="3600"/>
            </a:br>
            <a:r>
              <a:rPr lang="en-US" sz="3600"/>
              <a:t>navigation update</a:t>
            </a:r>
          </a:p>
        </p:txBody>
      </p:sp>
      <p:sp>
        <p:nvSpPr>
          <p:cNvPr id="4" name="Content Placeholder 3">
            <a:extLst>
              <a:ext uri="{FF2B5EF4-FFF2-40B4-BE49-F238E27FC236}">
                <a16:creationId xmlns:a16="http://schemas.microsoft.com/office/drawing/2014/main" id="{FB1B4C3C-6741-E08F-2626-598C17B22FF9}"/>
              </a:ext>
            </a:extLst>
          </p:cNvPr>
          <p:cNvSpPr>
            <a:spLocks noGrp="1"/>
          </p:cNvSpPr>
          <p:nvPr>
            <p:ph sz="half" idx="1"/>
          </p:nvPr>
        </p:nvSpPr>
        <p:spPr/>
        <p:txBody>
          <a:bodyPr/>
          <a:lstStyle/>
          <a:p>
            <a:pPr>
              <a:spcBef>
                <a:spcPts val="0"/>
              </a:spcBef>
            </a:pPr>
            <a:r>
              <a:rPr lang="en-US"/>
              <a:t>Thomas Heinold</a:t>
            </a:r>
          </a:p>
          <a:p>
            <a:pPr>
              <a:spcBef>
                <a:spcPts val="0"/>
              </a:spcBef>
            </a:pPr>
            <a:r>
              <a:rPr lang="en-US"/>
              <a:t>Chief, Operations Division</a:t>
            </a:r>
          </a:p>
          <a:p>
            <a:r>
              <a:rPr lang="en-US"/>
              <a:t>Date: 30 July 2026</a:t>
            </a:r>
          </a:p>
          <a:p>
            <a:endParaRPr lang="en-US"/>
          </a:p>
        </p:txBody>
      </p:sp>
      <p:pic>
        <p:nvPicPr>
          <p:cNvPr id="3" name="Picture 2">
            <a:extLst>
              <a:ext uri="{FF2B5EF4-FFF2-40B4-BE49-F238E27FC236}">
                <a16:creationId xmlns:a16="http://schemas.microsoft.com/office/drawing/2014/main" id="{BFE00E7B-EB1D-E855-D2DA-E75BFD2C2E5E}"/>
              </a:ext>
            </a:extLst>
          </p:cNvPr>
          <p:cNvPicPr>
            <a:picLocks noChangeAspect="1"/>
          </p:cNvPicPr>
          <p:nvPr/>
        </p:nvPicPr>
        <p:blipFill>
          <a:blip r:embed="rId3"/>
          <a:stretch>
            <a:fillRect/>
          </a:stretch>
        </p:blipFill>
        <p:spPr>
          <a:xfrm>
            <a:off x="8599373" y="2256150"/>
            <a:ext cx="2960656" cy="3767145"/>
          </a:xfrm>
          <a:prstGeom prst="rect">
            <a:avLst/>
          </a:prstGeom>
        </p:spPr>
      </p:pic>
    </p:spTree>
    <p:extLst>
      <p:ext uri="{BB962C8B-B14F-4D97-AF65-F5344CB8AC3E}">
        <p14:creationId xmlns:p14="http://schemas.microsoft.com/office/powerpoint/2010/main" val="29276568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D9B9C7-5C61-FC1F-BE1E-F22D30707756}"/>
              </a:ext>
            </a:extLst>
          </p:cNvPr>
          <p:cNvSpPr>
            <a:spLocks noGrp="1"/>
          </p:cNvSpPr>
          <p:nvPr>
            <p:ph type="title"/>
          </p:nvPr>
        </p:nvSpPr>
        <p:spPr>
          <a:xfrm>
            <a:off x="1979034" y="128983"/>
            <a:ext cx="10099760" cy="1822970"/>
          </a:xfrm>
        </p:spPr>
        <p:txBody>
          <a:bodyPr/>
          <a:lstStyle/>
          <a:p>
            <a:r>
              <a:rPr lang="en-US" sz="4200"/>
              <a:t>Who We Are: Building and Maintaining Network of Water Infrastructure</a:t>
            </a:r>
          </a:p>
        </p:txBody>
      </p:sp>
      <p:grpSp>
        <p:nvGrpSpPr>
          <p:cNvPr id="5" name="Group 4">
            <a:extLst>
              <a:ext uri="{FF2B5EF4-FFF2-40B4-BE49-F238E27FC236}">
                <a16:creationId xmlns:a16="http://schemas.microsoft.com/office/drawing/2014/main" id="{639334D1-FAFB-C2CB-E75A-01A4B57738E7}"/>
              </a:ext>
            </a:extLst>
          </p:cNvPr>
          <p:cNvGrpSpPr/>
          <p:nvPr/>
        </p:nvGrpSpPr>
        <p:grpSpPr>
          <a:xfrm>
            <a:off x="372087" y="1229775"/>
            <a:ext cx="11198830" cy="5499243"/>
            <a:chOff x="246581" y="1229776"/>
            <a:chExt cx="11198830" cy="5499243"/>
          </a:xfrm>
        </p:grpSpPr>
        <p:sp>
          <p:nvSpPr>
            <p:cNvPr id="6" name="Hexagon 5">
              <a:extLst>
                <a:ext uri="{FF2B5EF4-FFF2-40B4-BE49-F238E27FC236}">
                  <a16:creationId xmlns:a16="http://schemas.microsoft.com/office/drawing/2014/main" id="{4EEEE011-AF9C-C4A3-0046-DDA2719DE341}"/>
                </a:ext>
              </a:extLst>
            </p:cNvPr>
            <p:cNvSpPr/>
            <p:nvPr/>
          </p:nvSpPr>
          <p:spPr>
            <a:xfrm>
              <a:off x="9075323" y="3132070"/>
              <a:ext cx="1989163" cy="1708064"/>
            </a:xfrm>
            <a:prstGeom prst="hexagon">
              <a:avLst>
                <a:gd name="adj" fmla="val 25000"/>
                <a:gd name="vf" fmla="val 115470"/>
              </a:avLst>
            </a:prstGeom>
            <a:blipFill rotWithShape="1">
              <a:blip r:embed="rId2">
                <a:extLst>
                  <a:ext uri="{28A0092B-C50C-407E-A947-70E740481C1C}">
                    <a14:useLocalDpi xmlns:a14="http://schemas.microsoft.com/office/drawing/2010/main" val="0"/>
                  </a:ext>
                </a:extLst>
              </a:blip>
              <a:srcRect/>
              <a:stretch>
                <a:fillRect t="-10000" b="-10000"/>
              </a:stretch>
            </a:blipFill>
            <a:ln>
              <a:solidFill>
                <a:schemeClr val="accent3"/>
              </a:solidFill>
            </a:ln>
          </p:spPr>
          <p:style>
            <a:lnRef idx="2">
              <a:schemeClr val="accent4">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1F20">
                    <a:hueOff val="0"/>
                    <a:satOff val="0"/>
                    <a:lumOff val="0"/>
                    <a:alphaOff val="0"/>
                  </a:srgbClr>
                </a:solidFill>
                <a:effectLst/>
                <a:uLnTx/>
                <a:uFillTx/>
                <a:latin typeface="Arial"/>
                <a:ea typeface="+mn-ea"/>
                <a:cs typeface="+mn-cs"/>
              </a:endParaRPr>
            </a:p>
          </p:txBody>
        </p:sp>
        <p:sp>
          <p:nvSpPr>
            <p:cNvPr id="7" name="Rectangle 6">
              <a:extLst>
                <a:ext uri="{FF2B5EF4-FFF2-40B4-BE49-F238E27FC236}">
                  <a16:creationId xmlns:a16="http://schemas.microsoft.com/office/drawing/2014/main" id="{AAA9B994-B1BF-92D5-9EBD-C2174DA44E2E}"/>
                </a:ext>
              </a:extLst>
            </p:cNvPr>
            <p:cNvSpPr/>
            <p:nvPr/>
          </p:nvSpPr>
          <p:spPr>
            <a:xfrm>
              <a:off x="246581" y="1229776"/>
              <a:ext cx="11198830" cy="5499243"/>
            </a:xfrm>
            <a:prstGeom prst="rect">
              <a:avLst/>
            </a:prstGeom>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1F20"/>
                </a:solidFill>
                <a:effectLst/>
                <a:uLnTx/>
                <a:uFillTx/>
                <a:latin typeface="Arial"/>
                <a:ea typeface="+mn-ea"/>
                <a:cs typeface="+mn-cs"/>
              </a:endParaRPr>
            </a:p>
          </p:txBody>
        </p:sp>
        <p:sp>
          <p:nvSpPr>
            <p:cNvPr id="8" name="Freeform: Shape 7">
              <a:extLst>
                <a:ext uri="{FF2B5EF4-FFF2-40B4-BE49-F238E27FC236}">
                  <a16:creationId xmlns:a16="http://schemas.microsoft.com/office/drawing/2014/main" id="{55E681C2-CB29-6CFA-97F4-C38F4E7AD657}"/>
                </a:ext>
              </a:extLst>
            </p:cNvPr>
            <p:cNvSpPr/>
            <p:nvPr/>
          </p:nvSpPr>
          <p:spPr>
            <a:xfrm>
              <a:off x="2257381" y="5020954"/>
              <a:ext cx="1989163" cy="1708064"/>
            </a:xfrm>
            <a:custGeom>
              <a:avLst/>
              <a:gdLst>
                <a:gd name="connsiteX0" fmla="*/ 0 w 1989163"/>
                <a:gd name="connsiteY0" fmla="*/ 854032 h 1708064"/>
                <a:gd name="connsiteX1" fmla="*/ 427016 w 1989163"/>
                <a:gd name="connsiteY1" fmla="*/ 0 h 1708064"/>
                <a:gd name="connsiteX2" fmla="*/ 1562147 w 1989163"/>
                <a:gd name="connsiteY2" fmla="*/ 0 h 1708064"/>
                <a:gd name="connsiteX3" fmla="*/ 1989163 w 1989163"/>
                <a:gd name="connsiteY3" fmla="*/ 854032 h 1708064"/>
                <a:gd name="connsiteX4" fmla="*/ 1562147 w 1989163"/>
                <a:gd name="connsiteY4" fmla="*/ 1708064 h 1708064"/>
                <a:gd name="connsiteX5" fmla="*/ 427016 w 1989163"/>
                <a:gd name="connsiteY5" fmla="*/ 1708064 h 1708064"/>
                <a:gd name="connsiteX6" fmla="*/ 0 w 1989163"/>
                <a:gd name="connsiteY6" fmla="*/ 854032 h 1708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89163" h="1708064">
                  <a:moveTo>
                    <a:pt x="0" y="854032"/>
                  </a:moveTo>
                  <a:lnTo>
                    <a:pt x="427016" y="0"/>
                  </a:lnTo>
                  <a:lnTo>
                    <a:pt x="1562147" y="0"/>
                  </a:lnTo>
                  <a:lnTo>
                    <a:pt x="1989163" y="854032"/>
                  </a:lnTo>
                  <a:lnTo>
                    <a:pt x="1562147" y="1708064"/>
                  </a:lnTo>
                  <a:lnTo>
                    <a:pt x="427016" y="1708064"/>
                  </a:lnTo>
                  <a:lnTo>
                    <a:pt x="0" y="854032"/>
                  </a:lnTo>
                  <a:close/>
                </a:path>
              </a:pathLst>
            </a:custGeom>
            <a:solidFill>
              <a:schemeClr val="accent3"/>
            </a:solidFill>
            <a:ln>
              <a:solidFill>
                <a:schemeClr val="accent3"/>
              </a:solidFill>
            </a:ln>
          </p:spPr>
          <p:style>
            <a:lnRef idx="2">
              <a:schemeClr val="accent4">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308102" tIns="283613" rIns="308102" bIns="283613" numCol="1" spcCol="1270" anchor="ctr" anchorCtr="0">
              <a:noAutofit/>
            </a:bodyPr>
            <a:lstStyle/>
            <a:p>
              <a:pPr marL="0" marR="0" lvl="0" indent="0" algn="ctr" defTabSz="666750" rtl="0" eaLnBrk="1" fontAlgn="auto" latinLnBrk="0" hangingPunct="1">
                <a:lnSpc>
                  <a:spcPct val="90000"/>
                </a:lnSpc>
                <a:spcBef>
                  <a:spcPct val="0"/>
                </a:spcBef>
                <a:spcAft>
                  <a:spcPct val="35000"/>
                </a:spcAft>
                <a:buClrTx/>
                <a:buSzTx/>
                <a:buFontTx/>
                <a:buNone/>
                <a:tabLst/>
                <a:defRPr/>
              </a:pPr>
              <a:r>
                <a:rPr kumimoji="0" lang="en-US" sz="1500" b="1" i="0" u="none" strike="noStrike" kern="1200" cap="none" spc="0" normalizeH="0" baseline="0" noProof="0">
                  <a:ln>
                    <a:noFill/>
                  </a:ln>
                  <a:solidFill>
                    <a:srgbClr val="565557"/>
                  </a:solidFill>
                  <a:effectLst/>
                  <a:uLnTx/>
                  <a:uFillTx/>
                  <a:latin typeface="Arial"/>
                  <a:ea typeface="+mn-ea"/>
                  <a:cs typeface="+mn-cs"/>
                </a:rPr>
                <a:t>Hydropower</a:t>
              </a:r>
            </a:p>
          </p:txBody>
        </p:sp>
        <p:sp>
          <p:nvSpPr>
            <p:cNvPr id="9" name="Hexagon 8">
              <a:extLst>
                <a:ext uri="{FF2B5EF4-FFF2-40B4-BE49-F238E27FC236}">
                  <a16:creationId xmlns:a16="http://schemas.microsoft.com/office/drawing/2014/main" id="{B0E24B82-E81E-ACC9-3F5B-90ABA0D1C9F9}"/>
                </a:ext>
              </a:extLst>
            </p:cNvPr>
            <p:cNvSpPr/>
            <p:nvPr/>
          </p:nvSpPr>
          <p:spPr>
            <a:xfrm>
              <a:off x="2277941" y="5766826"/>
              <a:ext cx="232033" cy="200172"/>
            </a:xfrm>
            <a:prstGeom prst="hexagon">
              <a:avLst>
                <a:gd name="adj" fmla="val 25000"/>
                <a:gd name="vf" fmla="val 115470"/>
              </a:avLst>
            </a:prstGeom>
            <a:solidFill>
              <a:schemeClr val="accent3">
                <a:lumMod val="50000"/>
              </a:schemeClr>
            </a:solidFill>
            <a:ln>
              <a:solidFill>
                <a:schemeClr val="accent3"/>
              </a:solidFill>
            </a:ln>
          </p:spPr>
          <p:style>
            <a:lnRef idx="2">
              <a:schemeClr val="accent4">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solidFill>
                  <a:srgbClr val="221F20">
                    <a:hueOff val="0"/>
                    <a:satOff val="0"/>
                    <a:lumOff val="0"/>
                    <a:alphaOff val="0"/>
                  </a:srgbClr>
                </a:solidFill>
                <a:latin typeface="Arial"/>
              </a:endParaRPr>
            </a:p>
          </p:txBody>
        </p:sp>
        <p:sp>
          <p:nvSpPr>
            <p:cNvPr id="10" name="Hexagon 9">
              <a:extLst>
                <a:ext uri="{FF2B5EF4-FFF2-40B4-BE49-F238E27FC236}">
                  <a16:creationId xmlns:a16="http://schemas.microsoft.com/office/drawing/2014/main" id="{4943424D-5694-DD8B-E1BC-F9A8C647FD55}"/>
                </a:ext>
              </a:extLst>
            </p:cNvPr>
            <p:cNvSpPr/>
            <p:nvPr/>
          </p:nvSpPr>
          <p:spPr>
            <a:xfrm>
              <a:off x="572496" y="4043709"/>
              <a:ext cx="1989163" cy="1708064"/>
            </a:xfrm>
            <a:prstGeom prst="hexagon">
              <a:avLst>
                <a:gd name="adj" fmla="val 25000"/>
                <a:gd name="vf" fmla="val 115470"/>
              </a:avLst>
            </a:prstGeom>
            <a:blipFill rotWithShape="1">
              <a:blip r:embed="rId3">
                <a:extLst>
                  <a:ext uri="{28A0092B-C50C-407E-A947-70E740481C1C}">
                    <a14:useLocalDpi xmlns:a14="http://schemas.microsoft.com/office/drawing/2010/main" val="0"/>
                  </a:ext>
                </a:extLst>
              </a:blip>
              <a:srcRect/>
              <a:stretch>
                <a:fillRect l="-7000" r="-7000"/>
              </a:stretch>
            </a:blipFill>
            <a:ln>
              <a:solidFill>
                <a:schemeClr val="accent3"/>
              </a:solidFill>
            </a:ln>
          </p:spPr>
          <p:style>
            <a:lnRef idx="2">
              <a:schemeClr val="accent4">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1F20">
                    <a:hueOff val="0"/>
                    <a:satOff val="0"/>
                    <a:lumOff val="0"/>
                    <a:alphaOff val="0"/>
                  </a:srgbClr>
                </a:solidFill>
                <a:effectLst/>
                <a:uLnTx/>
                <a:uFillTx/>
                <a:latin typeface="Arial"/>
                <a:ea typeface="+mn-ea"/>
                <a:cs typeface="+mn-cs"/>
              </a:endParaRPr>
            </a:p>
          </p:txBody>
        </p:sp>
        <p:sp>
          <p:nvSpPr>
            <p:cNvPr id="11" name="Hexagon 10">
              <a:extLst>
                <a:ext uri="{FF2B5EF4-FFF2-40B4-BE49-F238E27FC236}">
                  <a16:creationId xmlns:a16="http://schemas.microsoft.com/office/drawing/2014/main" id="{1490C7BD-9699-2583-50EF-B728470EB3C7}"/>
                </a:ext>
              </a:extLst>
            </p:cNvPr>
            <p:cNvSpPr/>
            <p:nvPr/>
          </p:nvSpPr>
          <p:spPr>
            <a:xfrm>
              <a:off x="1935169" y="5515799"/>
              <a:ext cx="232033" cy="200172"/>
            </a:xfrm>
            <a:prstGeom prst="hexagon">
              <a:avLst>
                <a:gd name="adj" fmla="val 25000"/>
                <a:gd name="vf" fmla="val 115470"/>
              </a:avLst>
            </a:prstGeom>
            <a:solidFill>
              <a:schemeClr val="accent3">
                <a:lumMod val="50000"/>
              </a:schemeClr>
            </a:solidFill>
            <a:ln>
              <a:solidFill>
                <a:schemeClr val="accent3"/>
              </a:solidFill>
            </a:ln>
          </p:spPr>
          <p:style>
            <a:lnRef idx="2">
              <a:schemeClr val="accent4">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solidFill>
                  <a:srgbClr val="221F20">
                    <a:hueOff val="0"/>
                    <a:satOff val="0"/>
                    <a:lumOff val="0"/>
                    <a:alphaOff val="0"/>
                  </a:srgbClr>
                </a:solidFill>
                <a:latin typeface="Arial"/>
              </a:endParaRPr>
            </a:p>
          </p:txBody>
        </p:sp>
        <p:sp>
          <p:nvSpPr>
            <p:cNvPr id="12" name="Freeform: Shape 11">
              <a:extLst>
                <a:ext uri="{FF2B5EF4-FFF2-40B4-BE49-F238E27FC236}">
                  <a16:creationId xmlns:a16="http://schemas.microsoft.com/office/drawing/2014/main" id="{9044579D-DD90-CD7A-2632-395B621BB7C4}"/>
                </a:ext>
              </a:extLst>
            </p:cNvPr>
            <p:cNvSpPr/>
            <p:nvPr/>
          </p:nvSpPr>
          <p:spPr>
            <a:xfrm>
              <a:off x="3996052" y="4043696"/>
              <a:ext cx="1989163" cy="1708064"/>
            </a:xfrm>
            <a:custGeom>
              <a:avLst/>
              <a:gdLst>
                <a:gd name="connsiteX0" fmla="*/ 0 w 1989163"/>
                <a:gd name="connsiteY0" fmla="*/ 854032 h 1708064"/>
                <a:gd name="connsiteX1" fmla="*/ 427016 w 1989163"/>
                <a:gd name="connsiteY1" fmla="*/ 0 h 1708064"/>
                <a:gd name="connsiteX2" fmla="*/ 1562147 w 1989163"/>
                <a:gd name="connsiteY2" fmla="*/ 0 h 1708064"/>
                <a:gd name="connsiteX3" fmla="*/ 1989163 w 1989163"/>
                <a:gd name="connsiteY3" fmla="*/ 854032 h 1708064"/>
                <a:gd name="connsiteX4" fmla="*/ 1562147 w 1989163"/>
                <a:gd name="connsiteY4" fmla="*/ 1708064 h 1708064"/>
                <a:gd name="connsiteX5" fmla="*/ 427016 w 1989163"/>
                <a:gd name="connsiteY5" fmla="*/ 1708064 h 1708064"/>
                <a:gd name="connsiteX6" fmla="*/ 0 w 1989163"/>
                <a:gd name="connsiteY6" fmla="*/ 854032 h 1708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89163" h="1708064">
                  <a:moveTo>
                    <a:pt x="0" y="854032"/>
                  </a:moveTo>
                  <a:lnTo>
                    <a:pt x="427016" y="0"/>
                  </a:lnTo>
                  <a:lnTo>
                    <a:pt x="1562147" y="0"/>
                  </a:lnTo>
                  <a:lnTo>
                    <a:pt x="1989163" y="854032"/>
                  </a:lnTo>
                  <a:lnTo>
                    <a:pt x="1562147" y="1708064"/>
                  </a:lnTo>
                  <a:lnTo>
                    <a:pt x="427016" y="1708064"/>
                  </a:lnTo>
                  <a:lnTo>
                    <a:pt x="0" y="854032"/>
                  </a:lnTo>
                  <a:close/>
                </a:path>
              </a:pathLst>
            </a:custGeom>
            <a:solidFill>
              <a:srgbClr val="FFFF00"/>
            </a:solidFill>
            <a:ln>
              <a:solidFill>
                <a:schemeClr val="accent3"/>
              </a:solidFill>
            </a:ln>
          </p:spPr>
          <p:style>
            <a:lnRef idx="2">
              <a:schemeClr val="accent4">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308102" tIns="283613" rIns="308102" bIns="283613" numCol="1" spcCol="1270" anchor="ctr" anchorCtr="0">
              <a:noAutofit/>
            </a:bodyPr>
            <a:lstStyle/>
            <a:p>
              <a:pPr marL="0" marR="0" lvl="0" indent="0" algn="ctr" defTabSz="666750" rtl="0" eaLnBrk="1" fontAlgn="auto" latinLnBrk="0" hangingPunct="1">
                <a:lnSpc>
                  <a:spcPct val="90000"/>
                </a:lnSpc>
                <a:spcBef>
                  <a:spcPct val="0"/>
                </a:spcBef>
                <a:spcAft>
                  <a:spcPct val="35000"/>
                </a:spcAft>
                <a:buClrTx/>
                <a:buSzTx/>
                <a:buFontTx/>
                <a:buNone/>
                <a:tabLst/>
                <a:defRPr/>
              </a:pPr>
              <a:r>
                <a:rPr kumimoji="0" lang="en-US" sz="1500" b="1" i="0" u="none" strike="noStrike" kern="1200" cap="none" spc="0" normalizeH="0" baseline="0" noProof="0">
                  <a:ln>
                    <a:noFill/>
                  </a:ln>
                  <a:solidFill>
                    <a:srgbClr val="565557"/>
                  </a:solidFill>
                  <a:effectLst/>
                  <a:uLnTx/>
                  <a:uFillTx/>
                  <a:latin typeface="Arial"/>
                  <a:ea typeface="+mn-ea"/>
                  <a:cs typeface="+mn-cs"/>
                </a:rPr>
                <a:t>Navigation</a:t>
              </a:r>
            </a:p>
          </p:txBody>
        </p:sp>
        <p:sp>
          <p:nvSpPr>
            <p:cNvPr id="13" name="Hexagon 12">
              <a:extLst>
                <a:ext uri="{FF2B5EF4-FFF2-40B4-BE49-F238E27FC236}">
                  <a16:creationId xmlns:a16="http://schemas.microsoft.com/office/drawing/2014/main" id="{48194A39-7F50-CAD7-71B5-F0E6EA737544}"/>
                </a:ext>
              </a:extLst>
            </p:cNvPr>
            <p:cNvSpPr/>
            <p:nvPr/>
          </p:nvSpPr>
          <p:spPr>
            <a:xfrm>
              <a:off x="5365052" y="5515798"/>
              <a:ext cx="232033" cy="200172"/>
            </a:xfrm>
            <a:prstGeom prst="hexagon">
              <a:avLst>
                <a:gd name="adj" fmla="val 25000"/>
                <a:gd name="vf" fmla="val 115470"/>
              </a:avLst>
            </a:prstGeom>
            <a:solidFill>
              <a:schemeClr val="accent3">
                <a:lumMod val="50000"/>
              </a:schemeClr>
            </a:solidFill>
            <a:ln>
              <a:solidFill>
                <a:schemeClr val="accent3"/>
              </a:solidFill>
            </a:ln>
          </p:spPr>
          <p:style>
            <a:lnRef idx="2">
              <a:schemeClr val="accent4">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solidFill>
                  <a:srgbClr val="221F20">
                    <a:hueOff val="0"/>
                    <a:satOff val="0"/>
                    <a:lumOff val="0"/>
                    <a:alphaOff val="0"/>
                  </a:srgbClr>
                </a:solidFill>
                <a:latin typeface="Arial"/>
              </a:endParaRPr>
            </a:p>
          </p:txBody>
        </p:sp>
        <p:sp>
          <p:nvSpPr>
            <p:cNvPr id="14" name="Hexagon 13">
              <a:extLst>
                <a:ext uri="{FF2B5EF4-FFF2-40B4-BE49-F238E27FC236}">
                  <a16:creationId xmlns:a16="http://schemas.microsoft.com/office/drawing/2014/main" id="{960C1C67-7E5D-340A-ED40-A8E0EE8615FF}"/>
                </a:ext>
              </a:extLst>
            </p:cNvPr>
            <p:cNvSpPr/>
            <p:nvPr/>
          </p:nvSpPr>
          <p:spPr>
            <a:xfrm>
              <a:off x="5670915" y="4952029"/>
              <a:ext cx="1989163" cy="1708064"/>
            </a:xfrm>
            <a:prstGeom prst="hexagon">
              <a:avLst>
                <a:gd name="adj" fmla="val 25000"/>
                <a:gd name="vf" fmla="val 115470"/>
              </a:avLst>
            </a:prstGeom>
            <a:blipFill rotWithShape="1">
              <a:blip r:embed="rId4" cstate="print">
                <a:extLst>
                  <a:ext uri="{28A0092B-C50C-407E-A947-70E740481C1C}">
                    <a14:useLocalDpi xmlns:a14="http://schemas.microsoft.com/office/drawing/2010/main" val="0"/>
                  </a:ext>
                </a:extLst>
              </a:blip>
              <a:srcRect/>
              <a:stretch>
                <a:fillRect l="-17000" r="-17000"/>
              </a:stretch>
            </a:blipFill>
            <a:ln>
              <a:solidFill>
                <a:schemeClr val="accent3"/>
              </a:solidFill>
            </a:ln>
          </p:spPr>
          <p:style>
            <a:lnRef idx="2">
              <a:schemeClr val="accent4">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1F20">
                    <a:hueOff val="0"/>
                    <a:satOff val="0"/>
                    <a:lumOff val="0"/>
                    <a:alphaOff val="0"/>
                  </a:srgbClr>
                </a:solidFill>
                <a:effectLst/>
                <a:uLnTx/>
                <a:uFillTx/>
                <a:latin typeface="Arial"/>
                <a:ea typeface="+mn-ea"/>
                <a:cs typeface="+mn-cs"/>
              </a:endParaRPr>
            </a:p>
          </p:txBody>
        </p:sp>
        <p:sp>
          <p:nvSpPr>
            <p:cNvPr id="15" name="Hexagon 14">
              <a:extLst>
                <a:ext uri="{FF2B5EF4-FFF2-40B4-BE49-F238E27FC236}">
                  <a16:creationId xmlns:a16="http://schemas.microsoft.com/office/drawing/2014/main" id="{DEBB4BD4-F452-11F3-5571-695178C3B4F5}"/>
                </a:ext>
              </a:extLst>
            </p:cNvPr>
            <p:cNvSpPr/>
            <p:nvPr/>
          </p:nvSpPr>
          <p:spPr>
            <a:xfrm>
              <a:off x="5719432" y="5704059"/>
              <a:ext cx="232033" cy="200172"/>
            </a:xfrm>
            <a:prstGeom prst="hexagon">
              <a:avLst>
                <a:gd name="adj" fmla="val 25000"/>
                <a:gd name="vf" fmla="val 115470"/>
              </a:avLst>
            </a:prstGeom>
            <a:solidFill>
              <a:schemeClr val="accent3">
                <a:lumMod val="50000"/>
              </a:schemeClr>
            </a:solidFill>
            <a:ln>
              <a:solidFill>
                <a:schemeClr val="accent3"/>
              </a:solidFill>
            </a:ln>
          </p:spPr>
          <p:style>
            <a:lnRef idx="2">
              <a:schemeClr val="accent4">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solidFill>
                  <a:srgbClr val="221F20">
                    <a:hueOff val="0"/>
                    <a:satOff val="0"/>
                    <a:lumOff val="0"/>
                    <a:alphaOff val="0"/>
                  </a:srgbClr>
                </a:solidFill>
                <a:latin typeface="Arial"/>
              </a:endParaRPr>
            </a:p>
          </p:txBody>
        </p:sp>
        <p:sp>
          <p:nvSpPr>
            <p:cNvPr id="16" name="Freeform: Shape 15">
              <a:extLst>
                <a:ext uri="{FF2B5EF4-FFF2-40B4-BE49-F238E27FC236}">
                  <a16:creationId xmlns:a16="http://schemas.microsoft.com/office/drawing/2014/main" id="{57370F57-2B22-B932-9881-EF78EEE27210}"/>
                </a:ext>
              </a:extLst>
            </p:cNvPr>
            <p:cNvSpPr/>
            <p:nvPr/>
          </p:nvSpPr>
          <p:spPr>
            <a:xfrm>
              <a:off x="2275303" y="3151008"/>
              <a:ext cx="1989163" cy="1708064"/>
            </a:xfrm>
            <a:custGeom>
              <a:avLst/>
              <a:gdLst>
                <a:gd name="connsiteX0" fmla="*/ 0 w 1989163"/>
                <a:gd name="connsiteY0" fmla="*/ 854032 h 1708064"/>
                <a:gd name="connsiteX1" fmla="*/ 427016 w 1989163"/>
                <a:gd name="connsiteY1" fmla="*/ 0 h 1708064"/>
                <a:gd name="connsiteX2" fmla="*/ 1562147 w 1989163"/>
                <a:gd name="connsiteY2" fmla="*/ 0 h 1708064"/>
                <a:gd name="connsiteX3" fmla="*/ 1989163 w 1989163"/>
                <a:gd name="connsiteY3" fmla="*/ 854032 h 1708064"/>
                <a:gd name="connsiteX4" fmla="*/ 1562147 w 1989163"/>
                <a:gd name="connsiteY4" fmla="*/ 1708064 h 1708064"/>
                <a:gd name="connsiteX5" fmla="*/ 427016 w 1989163"/>
                <a:gd name="connsiteY5" fmla="*/ 1708064 h 1708064"/>
                <a:gd name="connsiteX6" fmla="*/ 0 w 1989163"/>
                <a:gd name="connsiteY6" fmla="*/ 854032 h 1708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89163" h="1708064">
                  <a:moveTo>
                    <a:pt x="0" y="854032"/>
                  </a:moveTo>
                  <a:lnTo>
                    <a:pt x="427016" y="0"/>
                  </a:lnTo>
                  <a:lnTo>
                    <a:pt x="1562147" y="0"/>
                  </a:lnTo>
                  <a:lnTo>
                    <a:pt x="1989163" y="854032"/>
                  </a:lnTo>
                  <a:lnTo>
                    <a:pt x="1562147" y="1708064"/>
                  </a:lnTo>
                  <a:lnTo>
                    <a:pt x="427016" y="1708064"/>
                  </a:lnTo>
                  <a:lnTo>
                    <a:pt x="0" y="854032"/>
                  </a:lnTo>
                  <a:close/>
                </a:path>
              </a:pathLst>
            </a:custGeom>
            <a:solidFill>
              <a:schemeClr val="accent3"/>
            </a:solidFill>
            <a:ln>
              <a:solidFill>
                <a:schemeClr val="accent3"/>
              </a:solidFill>
            </a:ln>
          </p:spPr>
          <p:style>
            <a:lnRef idx="2">
              <a:schemeClr val="accent4">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308102" tIns="283613" rIns="308102" bIns="283613" numCol="1" spcCol="1270" anchor="ctr" anchorCtr="0">
              <a:noAutofit/>
            </a:bodyPr>
            <a:lstStyle/>
            <a:p>
              <a:pPr algn="ctr" defTabSz="666750">
                <a:lnSpc>
                  <a:spcPct val="90000"/>
                </a:lnSpc>
                <a:spcBef>
                  <a:spcPct val="0"/>
                </a:spcBef>
                <a:spcAft>
                  <a:spcPct val="35000"/>
                </a:spcAft>
              </a:pPr>
              <a:r>
                <a:rPr lang="en-US" sz="1500" b="1">
                  <a:solidFill>
                    <a:schemeClr val="tx1"/>
                  </a:solidFill>
                  <a:latin typeface="Arial"/>
                </a:rPr>
                <a:t>Flood Risk Management</a:t>
              </a:r>
            </a:p>
          </p:txBody>
        </p:sp>
        <p:sp>
          <p:nvSpPr>
            <p:cNvPr id="17" name="Hexagon 16">
              <a:extLst>
                <a:ext uri="{FF2B5EF4-FFF2-40B4-BE49-F238E27FC236}">
                  <a16:creationId xmlns:a16="http://schemas.microsoft.com/office/drawing/2014/main" id="{DB1E20AC-2261-1E2C-6A37-F76BB13EDB3F}"/>
                </a:ext>
              </a:extLst>
            </p:cNvPr>
            <p:cNvSpPr/>
            <p:nvPr/>
          </p:nvSpPr>
          <p:spPr>
            <a:xfrm>
              <a:off x="4021890" y="3895101"/>
              <a:ext cx="232033" cy="200172"/>
            </a:xfrm>
            <a:prstGeom prst="hexagon">
              <a:avLst>
                <a:gd name="adj" fmla="val 25000"/>
                <a:gd name="vf" fmla="val 115470"/>
              </a:avLst>
            </a:prstGeom>
            <a:solidFill>
              <a:schemeClr val="accent3">
                <a:lumMod val="50000"/>
              </a:schemeClr>
            </a:solidFill>
            <a:ln>
              <a:solidFill>
                <a:schemeClr val="accent3"/>
              </a:solidFill>
            </a:ln>
          </p:spPr>
          <p:style>
            <a:lnRef idx="2">
              <a:schemeClr val="accent4">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solidFill>
                  <a:srgbClr val="221F20">
                    <a:hueOff val="0"/>
                    <a:satOff val="0"/>
                    <a:lumOff val="0"/>
                    <a:alphaOff val="0"/>
                  </a:srgbClr>
                </a:solidFill>
                <a:latin typeface="Arial"/>
              </a:endParaRPr>
            </a:p>
          </p:txBody>
        </p:sp>
        <p:sp>
          <p:nvSpPr>
            <p:cNvPr id="18" name="Hexagon 17">
              <a:extLst>
                <a:ext uri="{FF2B5EF4-FFF2-40B4-BE49-F238E27FC236}">
                  <a16:creationId xmlns:a16="http://schemas.microsoft.com/office/drawing/2014/main" id="{78D6850A-1861-3417-8960-AAB33D9CB9F7}"/>
                </a:ext>
              </a:extLst>
            </p:cNvPr>
            <p:cNvSpPr/>
            <p:nvPr/>
          </p:nvSpPr>
          <p:spPr>
            <a:xfrm>
              <a:off x="3950377" y="2169256"/>
              <a:ext cx="1989163" cy="1708064"/>
            </a:xfrm>
            <a:prstGeom prst="hexagon">
              <a:avLst>
                <a:gd name="adj" fmla="val 25000"/>
                <a:gd name="vf" fmla="val 115470"/>
              </a:avLst>
            </a:prstGeom>
            <a:blipFill rotWithShape="1">
              <a:blip r:embed="rId5" cstate="print">
                <a:extLst>
                  <a:ext uri="{28A0092B-C50C-407E-A947-70E740481C1C}">
                    <a14:useLocalDpi xmlns:a14="http://schemas.microsoft.com/office/drawing/2010/main" val="0"/>
                  </a:ext>
                </a:extLst>
              </a:blip>
              <a:srcRect/>
              <a:stretch>
                <a:fillRect l="-7000" r="-7000"/>
              </a:stretch>
            </a:blipFill>
            <a:ln>
              <a:solidFill>
                <a:schemeClr val="accent3"/>
              </a:solidFill>
            </a:ln>
          </p:spPr>
          <p:style>
            <a:lnRef idx="2">
              <a:schemeClr val="accent4">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1F20">
                    <a:hueOff val="0"/>
                    <a:satOff val="0"/>
                    <a:lumOff val="0"/>
                    <a:alphaOff val="0"/>
                  </a:srgbClr>
                </a:solidFill>
                <a:effectLst/>
                <a:uLnTx/>
                <a:uFillTx/>
                <a:latin typeface="Arial"/>
                <a:ea typeface="+mn-ea"/>
                <a:cs typeface="+mn-cs"/>
              </a:endParaRPr>
            </a:p>
          </p:txBody>
        </p:sp>
        <p:sp>
          <p:nvSpPr>
            <p:cNvPr id="19" name="Hexagon 18">
              <a:extLst>
                <a:ext uri="{FF2B5EF4-FFF2-40B4-BE49-F238E27FC236}">
                  <a16:creationId xmlns:a16="http://schemas.microsoft.com/office/drawing/2014/main" id="{9020FE5C-0AA8-B36D-1029-46907DAF9C46}"/>
                </a:ext>
              </a:extLst>
            </p:cNvPr>
            <p:cNvSpPr/>
            <p:nvPr/>
          </p:nvSpPr>
          <p:spPr>
            <a:xfrm>
              <a:off x="4342096" y="3637399"/>
              <a:ext cx="232033" cy="200172"/>
            </a:xfrm>
            <a:prstGeom prst="hexagon">
              <a:avLst>
                <a:gd name="adj" fmla="val 25000"/>
                <a:gd name="vf" fmla="val 115470"/>
              </a:avLst>
            </a:prstGeom>
            <a:solidFill>
              <a:schemeClr val="accent3">
                <a:lumMod val="50000"/>
              </a:schemeClr>
            </a:solidFill>
            <a:ln>
              <a:solidFill>
                <a:schemeClr val="accent3"/>
              </a:solidFill>
            </a:ln>
          </p:spPr>
          <p:style>
            <a:lnRef idx="2">
              <a:schemeClr val="accent4">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solidFill>
                  <a:srgbClr val="221F20">
                    <a:hueOff val="0"/>
                    <a:satOff val="0"/>
                    <a:lumOff val="0"/>
                    <a:alphaOff val="0"/>
                  </a:srgbClr>
                </a:solidFill>
                <a:latin typeface="Arial"/>
              </a:endParaRPr>
            </a:p>
          </p:txBody>
        </p:sp>
        <p:sp>
          <p:nvSpPr>
            <p:cNvPr id="20" name="Freeform: Shape 19">
              <a:extLst>
                <a:ext uri="{FF2B5EF4-FFF2-40B4-BE49-F238E27FC236}">
                  <a16:creationId xmlns:a16="http://schemas.microsoft.com/office/drawing/2014/main" id="{6782FCDE-37B7-97BE-D20E-A576755E765E}"/>
                </a:ext>
              </a:extLst>
            </p:cNvPr>
            <p:cNvSpPr/>
            <p:nvPr/>
          </p:nvSpPr>
          <p:spPr>
            <a:xfrm>
              <a:off x="5675313" y="3078914"/>
              <a:ext cx="1989163" cy="1708064"/>
            </a:xfrm>
            <a:custGeom>
              <a:avLst/>
              <a:gdLst>
                <a:gd name="connsiteX0" fmla="*/ 0 w 1989163"/>
                <a:gd name="connsiteY0" fmla="*/ 854032 h 1708064"/>
                <a:gd name="connsiteX1" fmla="*/ 427016 w 1989163"/>
                <a:gd name="connsiteY1" fmla="*/ 0 h 1708064"/>
                <a:gd name="connsiteX2" fmla="*/ 1562147 w 1989163"/>
                <a:gd name="connsiteY2" fmla="*/ 0 h 1708064"/>
                <a:gd name="connsiteX3" fmla="*/ 1989163 w 1989163"/>
                <a:gd name="connsiteY3" fmla="*/ 854032 h 1708064"/>
                <a:gd name="connsiteX4" fmla="*/ 1562147 w 1989163"/>
                <a:gd name="connsiteY4" fmla="*/ 1708064 h 1708064"/>
                <a:gd name="connsiteX5" fmla="*/ 427016 w 1989163"/>
                <a:gd name="connsiteY5" fmla="*/ 1708064 h 1708064"/>
                <a:gd name="connsiteX6" fmla="*/ 0 w 1989163"/>
                <a:gd name="connsiteY6" fmla="*/ 854032 h 1708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89163" h="1708064">
                  <a:moveTo>
                    <a:pt x="0" y="854032"/>
                  </a:moveTo>
                  <a:lnTo>
                    <a:pt x="427016" y="0"/>
                  </a:lnTo>
                  <a:lnTo>
                    <a:pt x="1562147" y="0"/>
                  </a:lnTo>
                  <a:lnTo>
                    <a:pt x="1989163" y="854032"/>
                  </a:lnTo>
                  <a:lnTo>
                    <a:pt x="1562147" y="1708064"/>
                  </a:lnTo>
                  <a:lnTo>
                    <a:pt x="427016" y="1708064"/>
                  </a:lnTo>
                  <a:lnTo>
                    <a:pt x="0" y="854032"/>
                  </a:lnTo>
                  <a:close/>
                </a:path>
              </a:pathLst>
            </a:custGeom>
            <a:solidFill>
              <a:schemeClr val="accent3"/>
            </a:solidFill>
            <a:ln>
              <a:solidFill>
                <a:schemeClr val="accent3"/>
              </a:solidFill>
            </a:ln>
          </p:spPr>
          <p:style>
            <a:lnRef idx="2">
              <a:schemeClr val="accent4">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308102" tIns="283613" rIns="308102" bIns="283613" numCol="1" spcCol="1270" anchor="ctr" anchorCtr="0">
              <a:noAutofit/>
            </a:bodyPr>
            <a:lstStyle/>
            <a:p>
              <a:pPr marL="0" marR="0" lvl="0" indent="0" algn="ctr" defTabSz="666750" rtl="0" eaLnBrk="1" fontAlgn="auto" latinLnBrk="0" hangingPunct="1">
                <a:lnSpc>
                  <a:spcPct val="90000"/>
                </a:lnSpc>
                <a:spcBef>
                  <a:spcPct val="0"/>
                </a:spcBef>
                <a:spcAft>
                  <a:spcPct val="35000"/>
                </a:spcAft>
                <a:buClrTx/>
                <a:buSzTx/>
                <a:buFontTx/>
                <a:buNone/>
                <a:tabLst/>
                <a:defRPr/>
              </a:pPr>
              <a:r>
                <a:rPr kumimoji="0" lang="en-US" sz="1500" b="1" i="0" u="none" strike="noStrike" kern="1200" cap="none" spc="0" normalizeH="0" baseline="0" noProof="0">
                  <a:ln>
                    <a:noFill/>
                  </a:ln>
                  <a:solidFill>
                    <a:srgbClr val="565557"/>
                  </a:solidFill>
                  <a:effectLst/>
                  <a:uLnTx/>
                  <a:uFillTx/>
                  <a:latin typeface="Arial"/>
                  <a:ea typeface="+mn-ea"/>
                  <a:cs typeface="+mn-cs"/>
                </a:rPr>
                <a:t>Water Supply</a:t>
              </a:r>
            </a:p>
          </p:txBody>
        </p:sp>
        <p:sp>
          <p:nvSpPr>
            <p:cNvPr id="21" name="Hexagon 20">
              <a:extLst>
                <a:ext uri="{FF2B5EF4-FFF2-40B4-BE49-F238E27FC236}">
                  <a16:creationId xmlns:a16="http://schemas.microsoft.com/office/drawing/2014/main" id="{E58F749F-0224-DD45-3AAE-B3EFCBA02327}"/>
                </a:ext>
              </a:extLst>
            </p:cNvPr>
            <p:cNvSpPr/>
            <p:nvPr/>
          </p:nvSpPr>
          <p:spPr>
            <a:xfrm>
              <a:off x="7425966" y="3837571"/>
              <a:ext cx="232033" cy="200172"/>
            </a:xfrm>
            <a:prstGeom prst="hexagon">
              <a:avLst>
                <a:gd name="adj" fmla="val 25000"/>
                <a:gd name="vf" fmla="val 115470"/>
              </a:avLst>
            </a:prstGeom>
            <a:solidFill>
              <a:schemeClr val="accent3">
                <a:lumMod val="50000"/>
              </a:schemeClr>
            </a:solidFill>
            <a:ln>
              <a:solidFill>
                <a:schemeClr val="accent3"/>
              </a:solidFill>
            </a:ln>
          </p:spPr>
          <p:style>
            <a:lnRef idx="2">
              <a:schemeClr val="accent4">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solidFill>
                  <a:srgbClr val="221F20">
                    <a:hueOff val="0"/>
                    <a:satOff val="0"/>
                    <a:lumOff val="0"/>
                    <a:alphaOff val="0"/>
                  </a:srgbClr>
                </a:solidFill>
                <a:latin typeface="Arial"/>
              </a:endParaRPr>
            </a:p>
          </p:txBody>
        </p:sp>
        <p:sp>
          <p:nvSpPr>
            <p:cNvPr id="22" name="Hexagon 21">
              <a:extLst>
                <a:ext uri="{FF2B5EF4-FFF2-40B4-BE49-F238E27FC236}">
                  <a16:creationId xmlns:a16="http://schemas.microsoft.com/office/drawing/2014/main" id="{4085A3E5-CE43-F7B4-8CF5-A21E4C9B4690}"/>
                </a:ext>
              </a:extLst>
            </p:cNvPr>
            <p:cNvSpPr/>
            <p:nvPr/>
          </p:nvSpPr>
          <p:spPr>
            <a:xfrm>
              <a:off x="7373728" y="4043701"/>
              <a:ext cx="1989163" cy="1708064"/>
            </a:xfrm>
            <a:prstGeom prst="hexagon">
              <a:avLst>
                <a:gd name="adj" fmla="val 25000"/>
                <a:gd name="vf" fmla="val 115470"/>
              </a:avLst>
            </a:prstGeom>
            <a:blipFill rotWithShape="1">
              <a:blip r:embed="rId6" cstate="print">
                <a:extLst>
                  <a:ext uri="{28A0092B-C50C-407E-A947-70E740481C1C}">
                    <a14:useLocalDpi xmlns:a14="http://schemas.microsoft.com/office/drawing/2010/main" val="0"/>
                  </a:ext>
                </a:extLst>
              </a:blip>
              <a:srcRect/>
              <a:stretch>
                <a:fillRect t="-8000" b="-8000"/>
              </a:stretch>
            </a:blipFill>
            <a:ln>
              <a:solidFill>
                <a:schemeClr val="accent3"/>
              </a:solidFill>
            </a:ln>
          </p:spPr>
          <p:style>
            <a:lnRef idx="2">
              <a:schemeClr val="accent4">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1F20">
                    <a:hueOff val="0"/>
                    <a:satOff val="0"/>
                    <a:lumOff val="0"/>
                    <a:alphaOff val="0"/>
                  </a:srgbClr>
                </a:solidFill>
                <a:effectLst/>
                <a:uLnTx/>
                <a:uFillTx/>
                <a:latin typeface="Arial"/>
                <a:ea typeface="+mn-ea"/>
                <a:cs typeface="+mn-cs"/>
              </a:endParaRPr>
            </a:p>
          </p:txBody>
        </p:sp>
        <p:sp>
          <p:nvSpPr>
            <p:cNvPr id="23" name="Hexagon 22">
              <a:extLst>
                <a:ext uri="{FF2B5EF4-FFF2-40B4-BE49-F238E27FC236}">
                  <a16:creationId xmlns:a16="http://schemas.microsoft.com/office/drawing/2014/main" id="{EB09179A-FAD0-4279-3E85-AEA75C18DECF}"/>
                </a:ext>
              </a:extLst>
            </p:cNvPr>
            <p:cNvSpPr/>
            <p:nvPr/>
          </p:nvSpPr>
          <p:spPr>
            <a:xfrm>
              <a:off x="7779787" y="4095273"/>
              <a:ext cx="232033" cy="200172"/>
            </a:xfrm>
            <a:prstGeom prst="hexagon">
              <a:avLst>
                <a:gd name="adj" fmla="val 25000"/>
                <a:gd name="vf" fmla="val 115470"/>
              </a:avLst>
            </a:prstGeom>
            <a:solidFill>
              <a:schemeClr val="accent3">
                <a:lumMod val="50000"/>
              </a:schemeClr>
            </a:solidFill>
            <a:ln>
              <a:solidFill>
                <a:schemeClr val="accent3"/>
              </a:solidFill>
            </a:ln>
          </p:spPr>
          <p:style>
            <a:lnRef idx="2">
              <a:schemeClr val="accent4">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solidFill>
                  <a:srgbClr val="221F20">
                    <a:hueOff val="0"/>
                    <a:satOff val="0"/>
                    <a:lumOff val="0"/>
                    <a:alphaOff val="0"/>
                  </a:srgbClr>
                </a:solidFill>
                <a:latin typeface="Arial"/>
              </a:endParaRPr>
            </a:p>
          </p:txBody>
        </p:sp>
        <p:sp>
          <p:nvSpPr>
            <p:cNvPr id="24" name="Freeform: Shape 23">
              <a:extLst>
                <a:ext uri="{FF2B5EF4-FFF2-40B4-BE49-F238E27FC236}">
                  <a16:creationId xmlns:a16="http://schemas.microsoft.com/office/drawing/2014/main" id="{AC0A107E-4197-A92C-3526-A738FB397537}"/>
                </a:ext>
              </a:extLst>
            </p:cNvPr>
            <p:cNvSpPr/>
            <p:nvPr/>
          </p:nvSpPr>
          <p:spPr>
            <a:xfrm>
              <a:off x="7393772" y="2180923"/>
              <a:ext cx="1989163" cy="1708064"/>
            </a:xfrm>
            <a:custGeom>
              <a:avLst/>
              <a:gdLst>
                <a:gd name="connsiteX0" fmla="*/ 0 w 1989163"/>
                <a:gd name="connsiteY0" fmla="*/ 854032 h 1708064"/>
                <a:gd name="connsiteX1" fmla="*/ 427016 w 1989163"/>
                <a:gd name="connsiteY1" fmla="*/ 0 h 1708064"/>
                <a:gd name="connsiteX2" fmla="*/ 1562147 w 1989163"/>
                <a:gd name="connsiteY2" fmla="*/ 0 h 1708064"/>
                <a:gd name="connsiteX3" fmla="*/ 1989163 w 1989163"/>
                <a:gd name="connsiteY3" fmla="*/ 854032 h 1708064"/>
                <a:gd name="connsiteX4" fmla="*/ 1562147 w 1989163"/>
                <a:gd name="connsiteY4" fmla="*/ 1708064 h 1708064"/>
                <a:gd name="connsiteX5" fmla="*/ 427016 w 1989163"/>
                <a:gd name="connsiteY5" fmla="*/ 1708064 h 1708064"/>
                <a:gd name="connsiteX6" fmla="*/ 0 w 1989163"/>
                <a:gd name="connsiteY6" fmla="*/ 854032 h 1708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89163" h="1708064">
                  <a:moveTo>
                    <a:pt x="0" y="854032"/>
                  </a:moveTo>
                  <a:lnTo>
                    <a:pt x="427016" y="0"/>
                  </a:lnTo>
                  <a:lnTo>
                    <a:pt x="1562147" y="0"/>
                  </a:lnTo>
                  <a:lnTo>
                    <a:pt x="1989163" y="854032"/>
                  </a:lnTo>
                  <a:lnTo>
                    <a:pt x="1562147" y="1708064"/>
                  </a:lnTo>
                  <a:lnTo>
                    <a:pt x="427016" y="1708064"/>
                  </a:lnTo>
                  <a:lnTo>
                    <a:pt x="0" y="854032"/>
                  </a:lnTo>
                  <a:close/>
                </a:path>
              </a:pathLst>
            </a:custGeom>
            <a:solidFill>
              <a:schemeClr val="accent3"/>
            </a:solidFill>
            <a:ln>
              <a:solidFill>
                <a:schemeClr val="accent3"/>
              </a:solidFill>
            </a:ln>
          </p:spPr>
          <p:style>
            <a:lnRef idx="2">
              <a:schemeClr val="accent4">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308102" tIns="283613" rIns="308102" bIns="283613" numCol="1" spcCol="1270" anchor="ctr" anchorCtr="0">
              <a:noAutofit/>
            </a:bodyPr>
            <a:lstStyle/>
            <a:p>
              <a:pPr marL="0" marR="0" lvl="0" indent="0" algn="ctr" defTabSz="666750" rtl="0" eaLnBrk="1" fontAlgn="auto" latinLnBrk="0" hangingPunct="1">
                <a:lnSpc>
                  <a:spcPct val="90000"/>
                </a:lnSpc>
                <a:spcBef>
                  <a:spcPct val="0"/>
                </a:spcBef>
                <a:spcAft>
                  <a:spcPct val="35000"/>
                </a:spcAft>
                <a:buClrTx/>
                <a:buSzTx/>
                <a:buFontTx/>
                <a:buNone/>
                <a:tabLst/>
                <a:defRPr/>
              </a:pPr>
              <a:r>
                <a:rPr kumimoji="0" lang="en-US" sz="1500" b="1" i="0" u="none" strike="noStrike" kern="1200" cap="none" spc="0" normalizeH="0" baseline="0" noProof="0">
                  <a:ln>
                    <a:noFill/>
                  </a:ln>
                  <a:solidFill>
                    <a:srgbClr val="565557"/>
                  </a:solidFill>
                  <a:effectLst/>
                  <a:uLnTx/>
                  <a:uFillTx/>
                  <a:latin typeface="Arial"/>
                  <a:ea typeface="+mn-ea"/>
                  <a:cs typeface="+mn-cs"/>
                </a:rPr>
                <a:t>Recreation</a:t>
              </a:r>
            </a:p>
          </p:txBody>
        </p:sp>
        <p:sp>
          <p:nvSpPr>
            <p:cNvPr id="25" name="Hexagon 24">
              <a:extLst>
                <a:ext uri="{FF2B5EF4-FFF2-40B4-BE49-F238E27FC236}">
                  <a16:creationId xmlns:a16="http://schemas.microsoft.com/office/drawing/2014/main" id="{2D077477-DD72-A42A-9E10-592623AB11FB}"/>
                </a:ext>
              </a:extLst>
            </p:cNvPr>
            <p:cNvSpPr/>
            <p:nvPr/>
          </p:nvSpPr>
          <p:spPr>
            <a:xfrm>
              <a:off x="9136638" y="2943834"/>
              <a:ext cx="232033" cy="200172"/>
            </a:xfrm>
            <a:prstGeom prst="hexagon">
              <a:avLst>
                <a:gd name="adj" fmla="val 25000"/>
                <a:gd name="vf" fmla="val 115470"/>
              </a:avLst>
            </a:prstGeom>
            <a:solidFill>
              <a:schemeClr val="accent3">
                <a:lumMod val="50000"/>
              </a:schemeClr>
            </a:solidFill>
            <a:ln>
              <a:solidFill>
                <a:schemeClr val="accent3"/>
              </a:solidFill>
            </a:ln>
          </p:spPr>
          <p:style>
            <a:lnRef idx="2">
              <a:schemeClr val="accent4">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solidFill>
                  <a:srgbClr val="221F20">
                    <a:hueOff val="0"/>
                    <a:satOff val="0"/>
                    <a:lumOff val="0"/>
                    <a:alphaOff val="0"/>
                  </a:srgbClr>
                </a:solidFill>
                <a:latin typeface="Arial"/>
              </a:endParaRPr>
            </a:p>
          </p:txBody>
        </p:sp>
        <p:sp>
          <p:nvSpPr>
            <p:cNvPr id="26" name="Hexagon 25">
              <a:extLst>
                <a:ext uri="{FF2B5EF4-FFF2-40B4-BE49-F238E27FC236}">
                  <a16:creationId xmlns:a16="http://schemas.microsoft.com/office/drawing/2014/main" id="{17FEDBC6-5F21-7781-3AF5-C79F082B9307}"/>
                </a:ext>
              </a:extLst>
            </p:cNvPr>
            <p:cNvSpPr/>
            <p:nvPr/>
          </p:nvSpPr>
          <p:spPr>
            <a:xfrm>
              <a:off x="9475311" y="3160585"/>
              <a:ext cx="232033" cy="200172"/>
            </a:xfrm>
            <a:prstGeom prst="hexagon">
              <a:avLst>
                <a:gd name="adj" fmla="val 25000"/>
                <a:gd name="vf" fmla="val 115470"/>
              </a:avLst>
            </a:prstGeom>
            <a:solidFill>
              <a:schemeClr val="accent3">
                <a:lumMod val="50000"/>
              </a:schemeClr>
            </a:solidFill>
            <a:ln>
              <a:solidFill>
                <a:schemeClr val="accent3"/>
              </a:solidFill>
            </a:ln>
          </p:spPr>
          <p:style>
            <a:lnRef idx="2">
              <a:schemeClr val="accent4">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solidFill>
                  <a:srgbClr val="221F20">
                    <a:hueOff val="0"/>
                    <a:satOff val="0"/>
                    <a:lumOff val="0"/>
                    <a:alphaOff val="0"/>
                  </a:srgbClr>
                </a:solidFill>
                <a:latin typeface="Arial"/>
              </a:endParaRPr>
            </a:p>
          </p:txBody>
        </p:sp>
        <p:sp>
          <p:nvSpPr>
            <p:cNvPr id="27" name="Freeform: Shape 26">
              <a:extLst>
                <a:ext uri="{FF2B5EF4-FFF2-40B4-BE49-F238E27FC236}">
                  <a16:creationId xmlns:a16="http://schemas.microsoft.com/office/drawing/2014/main" id="{B488EC5F-BBC5-86A9-9910-1481951BBCA8}"/>
                </a:ext>
              </a:extLst>
            </p:cNvPr>
            <p:cNvSpPr/>
            <p:nvPr/>
          </p:nvSpPr>
          <p:spPr>
            <a:xfrm>
              <a:off x="2281282" y="1256502"/>
              <a:ext cx="1989163" cy="1708064"/>
            </a:xfrm>
            <a:custGeom>
              <a:avLst/>
              <a:gdLst>
                <a:gd name="connsiteX0" fmla="*/ 0 w 1989163"/>
                <a:gd name="connsiteY0" fmla="*/ 854032 h 1708064"/>
                <a:gd name="connsiteX1" fmla="*/ 427016 w 1989163"/>
                <a:gd name="connsiteY1" fmla="*/ 0 h 1708064"/>
                <a:gd name="connsiteX2" fmla="*/ 1562147 w 1989163"/>
                <a:gd name="connsiteY2" fmla="*/ 0 h 1708064"/>
                <a:gd name="connsiteX3" fmla="*/ 1989163 w 1989163"/>
                <a:gd name="connsiteY3" fmla="*/ 854032 h 1708064"/>
                <a:gd name="connsiteX4" fmla="*/ 1562147 w 1989163"/>
                <a:gd name="connsiteY4" fmla="*/ 1708064 h 1708064"/>
                <a:gd name="connsiteX5" fmla="*/ 427016 w 1989163"/>
                <a:gd name="connsiteY5" fmla="*/ 1708064 h 1708064"/>
                <a:gd name="connsiteX6" fmla="*/ 0 w 1989163"/>
                <a:gd name="connsiteY6" fmla="*/ 854032 h 1708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89163" h="1708064">
                  <a:moveTo>
                    <a:pt x="0" y="854032"/>
                  </a:moveTo>
                  <a:lnTo>
                    <a:pt x="427016" y="0"/>
                  </a:lnTo>
                  <a:lnTo>
                    <a:pt x="1562147" y="0"/>
                  </a:lnTo>
                  <a:lnTo>
                    <a:pt x="1989163" y="854032"/>
                  </a:lnTo>
                  <a:lnTo>
                    <a:pt x="1562147" y="1708064"/>
                  </a:lnTo>
                  <a:lnTo>
                    <a:pt x="427016" y="1708064"/>
                  </a:lnTo>
                  <a:lnTo>
                    <a:pt x="0" y="854032"/>
                  </a:lnTo>
                  <a:close/>
                </a:path>
              </a:pathLst>
            </a:custGeom>
            <a:solidFill>
              <a:schemeClr val="accent3"/>
            </a:solidFill>
            <a:ln>
              <a:solidFill>
                <a:schemeClr val="accent3"/>
              </a:solidFill>
            </a:ln>
          </p:spPr>
          <p:style>
            <a:lnRef idx="2">
              <a:schemeClr val="accent4">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308102" tIns="283613" rIns="308102" bIns="283613" numCol="1" spcCol="1270" anchor="ctr" anchorCtr="0">
              <a:noAutofit/>
            </a:bodyPr>
            <a:lstStyle/>
            <a:p>
              <a:pPr marL="0" marR="0" lvl="0" indent="0" algn="ctr" defTabSz="666750" rtl="0" eaLnBrk="1" fontAlgn="auto" latinLnBrk="0" hangingPunct="1">
                <a:lnSpc>
                  <a:spcPct val="90000"/>
                </a:lnSpc>
                <a:spcBef>
                  <a:spcPct val="0"/>
                </a:spcBef>
                <a:spcAft>
                  <a:spcPct val="35000"/>
                </a:spcAft>
                <a:buClrTx/>
                <a:buSzTx/>
                <a:buFontTx/>
                <a:buNone/>
                <a:tabLst/>
                <a:defRPr/>
              </a:pPr>
              <a:r>
                <a:rPr kumimoji="0" lang="en-US" sz="1500" b="1" i="0" u="none" strike="noStrike" kern="1200" cap="none" spc="0" normalizeH="0" baseline="0" noProof="0">
                  <a:ln>
                    <a:noFill/>
                  </a:ln>
                  <a:solidFill>
                    <a:schemeClr val="tx1"/>
                  </a:solidFill>
                  <a:effectLst/>
                  <a:uLnTx/>
                  <a:uFillTx/>
                  <a:latin typeface="Arial"/>
                  <a:ea typeface="+mn-ea"/>
                  <a:cs typeface="+mn-cs"/>
                </a:rPr>
                <a:t>Environmental Stewardship</a:t>
              </a:r>
            </a:p>
          </p:txBody>
        </p:sp>
        <p:sp>
          <p:nvSpPr>
            <p:cNvPr id="28" name="Hexagon 27">
              <a:extLst>
                <a:ext uri="{FF2B5EF4-FFF2-40B4-BE49-F238E27FC236}">
                  <a16:creationId xmlns:a16="http://schemas.microsoft.com/office/drawing/2014/main" id="{C334F2CE-6E48-B140-7932-1F815E0560F3}"/>
                </a:ext>
              </a:extLst>
            </p:cNvPr>
            <p:cNvSpPr/>
            <p:nvPr/>
          </p:nvSpPr>
          <p:spPr>
            <a:xfrm>
              <a:off x="578495" y="2197796"/>
              <a:ext cx="1989163" cy="1708064"/>
            </a:xfrm>
            <a:prstGeom prst="hexagon">
              <a:avLst>
                <a:gd name="adj" fmla="val 25000"/>
                <a:gd name="vf" fmla="val 115470"/>
              </a:avLst>
            </a:prstGeom>
            <a:blipFill rotWithShape="1">
              <a:blip r:embed="rId7"/>
              <a:srcRect/>
              <a:stretch>
                <a:fillRect l="-7000" r="-7000"/>
              </a:stretch>
            </a:blipFill>
            <a:ln>
              <a:solidFill>
                <a:schemeClr val="accent3"/>
              </a:solidFill>
            </a:ln>
          </p:spPr>
          <p:style>
            <a:lnRef idx="2">
              <a:schemeClr val="accent4">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1F20">
                    <a:hueOff val="0"/>
                    <a:satOff val="0"/>
                    <a:lumOff val="0"/>
                    <a:alphaOff val="0"/>
                  </a:srgbClr>
                </a:solidFill>
                <a:effectLst/>
                <a:uLnTx/>
                <a:uFillTx/>
                <a:latin typeface="Arial"/>
                <a:ea typeface="+mn-ea"/>
                <a:cs typeface="+mn-cs"/>
              </a:endParaRPr>
            </a:p>
          </p:txBody>
        </p:sp>
        <p:sp>
          <p:nvSpPr>
            <p:cNvPr id="29" name="Hexagon 28">
              <a:extLst>
                <a:ext uri="{FF2B5EF4-FFF2-40B4-BE49-F238E27FC236}">
                  <a16:creationId xmlns:a16="http://schemas.microsoft.com/office/drawing/2014/main" id="{FF083E01-BD02-F630-55BF-88FB18171F12}"/>
                </a:ext>
              </a:extLst>
            </p:cNvPr>
            <p:cNvSpPr/>
            <p:nvPr/>
          </p:nvSpPr>
          <p:spPr>
            <a:xfrm>
              <a:off x="2277940" y="2011354"/>
              <a:ext cx="232033" cy="200172"/>
            </a:xfrm>
            <a:prstGeom prst="hexagon">
              <a:avLst>
                <a:gd name="adj" fmla="val 25000"/>
                <a:gd name="vf" fmla="val 115470"/>
              </a:avLst>
            </a:prstGeom>
            <a:solidFill>
              <a:schemeClr val="accent3">
                <a:lumMod val="50000"/>
              </a:schemeClr>
            </a:solidFill>
            <a:ln>
              <a:solidFill>
                <a:schemeClr val="accent3"/>
              </a:solidFill>
            </a:ln>
          </p:spPr>
          <p:style>
            <a:lnRef idx="2">
              <a:schemeClr val="accent4">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1F20">
                    <a:hueOff val="0"/>
                    <a:satOff val="0"/>
                    <a:lumOff val="0"/>
                    <a:alphaOff val="0"/>
                  </a:srgbClr>
                </a:solidFill>
                <a:effectLst/>
                <a:uLnTx/>
                <a:uFillTx/>
                <a:latin typeface="Arial"/>
                <a:ea typeface="+mn-ea"/>
                <a:cs typeface="+mn-cs"/>
              </a:endParaRPr>
            </a:p>
          </p:txBody>
        </p:sp>
        <p:sp>
          <p:nvSpPr>
            <p:cNvPr id="30" name="Hexagon 29">
              <a:extLst>
                <a:ext uri="{FF2B5EF4-FFF2-40B4-BE49-F238E27FC236}">
                  <a16:creationId xmlns:a16="http://schemas.microsoft.com/office/drawing/2014/main" id="{30E49F46-7370-423E-66BD-B857ABFC98A5}"/>
                </a:ext>
              </a:extLst>
            </p:cNvPr>
            <p:cNvSpPr/>
            <p:nvPr/>
          </p:nvSpPr>
          <p:spPr>
            <a:xfrm>
              <a:off x="1926203" y="2233598"/>
              <a:ext cx="232033" cy="200172"/>
            </a:xfrm>
            <a:prstGeom prst="hexagon">
              <a:avLst>
                <a:gd name="adj" fmla="val 25000"/>
                <a:gd name="vf" fmla="val 115470"/>
              </a:avLst>
            </a:prstGeom>
            <a:solidFill>
              <a:schemeClr val="accent3">
                <a:lumMod val="50000"/>
              </a:schemeClr>
            </a:solidFill>
            <a:ln>
              <a:solidFill>
                <a:schemeClr val="accent3"/>
              </a:solidFill>
            </a:ln>
          </p:spPr>
          <p:style>
            <a:lnRef idx="2">
              <a:schemeClr val="accent4">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solidFill>
                  <a:srgbClr val="221F20">
                    <a:hueOff val="0"/>
                    <a:satOff val="0"/>
                    <a:lumOff val="0"/>
                    <a:alphaOff val="0"/>
                  </a:srgbClr>
                </a:solidFill>
                <a:latin typeface="Arial"/>
              </a:endParaRPr>
            </a:p>
          </p:txBody>
        </p:sp>
      </p:grpSp>
      <p:sp>
        <p:nvSpPr>
          <p:cNvPr id="3" name="Slide Number Placeholder 16">
            <a:extLst>
              <a:ext uri="{FF2B5EF4-FFF2-40B4-BE49-F238E27FC236}">
                <a16:creationId xmlns:a16="http://schemas.microsoft.com/office/drawing/2014/main" id="{6206BE64-DD81-903C-0248-843A3A077B4F}"/>
              </a:ext>
            </a:extLst>
          </p:cNvPr>
          <p:cNvSpPr>
            <a:spLocks noGrp="1"/>
          </p:cNvSpPr>
          <p:nvPr>
            <p:ph type="sldNum" sz="quarter" idx="12"/>
          </p:nvPr>
        </p:nvSpPr>
        <p:spPr>
          <a:xfrm>
            <a:off x="11837888" y="6541190"/>
            <a:ext cx="326941" cy="316809"/>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A37824-BB8D-4799-9845-F5B47B5E45C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16608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4" name="Group 383">
            <a:extLst>
              <a:ext uri="{FF2B5EF4-FFF2-40B4-BE49-F238E27FC236}">
                <a16:creationId xmlns:a16="http://schemas.microsoft.com/office/drawing/2014/main" id="{EC8E330F-D318-414C-A86A-06F781D975D5}"/>
              </a:ext>
            </a:extLst>
          </p:cNvPr>
          <p:cNvGrpSpPr/>
          <p:nvPr/>
        </p:nvGrpSpPr>
        <p:grpSpPr>
          <a:xfrm>
            <a:off x="1269059" y="367943"/>
            <a:ext cx="10013089" cy="6490057"/>
            <a:chOff x="1042104" y="146067"/>
            <a:chExt cx="10013089" cy="6426183"/>
          </a:xfrm>
        </p:grpSpPr>
        <p:pic>
          <p:nvPicPr>
            <p:cNvPr id="385" name="Picture 384" descr="A close up of a mountain&#10;&#10;Description automatically generated">
              <a:extLst>
                <a:ext uri="{FF2B5EF4-FFF2-40B4-BE49-F238E27FC236}">
                  <a16:creationId xmlns:a16="http://schemas.microsoft.com/office/drawing/2014/main" id="{28359F4C-FD00-499C-9577-A160B840816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42104" y="146067"/>
              <a:ext cx="10013089" cy="6426183"/>
            </a:xfrm>
            <a:prstGeom prst="rect">
              <a:avLst/>
            </a:prstGeom>
            <a:ln w="25400">
              <a:noFill/>
            </a:ln>
          </p:spPr>
        </p:pic>
        <p:pic>
          <p:nvPicPr>
            <p:cNvPr id="386" name="Picture 385">
              <a:extLst>
                <a:ext uri="{FF2B5EF4-FFF2-40B4-BE49-F238E27FC236}">
                  <a16:creationId xmlns:a16="http://schemas.microsoft.com/office/drawing/2014/main" id="{B1ED79FE-59FA-4589-84BE-47FB5C248F7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150540" y="1016300"/>
              <a:ext cx="6426907" cy="5092550"/>
            </a:xfrm>
            <a:prstGeom prst="rect">
              <a:avLst/>
            </a:prstGeom>
            <a:ln>
              <a:noFill/>
            </a:ln>
          </p:spPr>
        </p:pic>
        <p:cxnSp>
          <p:nvCxnSpPr>
            <p:cNvPr id="387" name="Straight Connector 386">
              <a:extLst>
                <a:ext uri="{FF2B5EF4-FFF2-40B4-BE49-F238E27FC236}">
                  <a16:creationId xmlns:a16="http://schemas.microsoft.com/office/drawing/2014/main" id="{9620BA4F-AC05-457F-A635-6B0616A8545F}"/>
                </a:ext>
              </a:extLst>
            </p:cNvPr>
            <p:cNvCxnSpPr>
              <a:cxnSpLocks/>
            </p:cNvCxnSpPr>
            <p:nvPr/>
          </p:nvCxnSpPr>
          <p:spPr>
            <a:xfrm>
              <a:off x="2478836" y="1148252"/>
              <a:ext cx="319088" cy="98425"/>
            </a:xfrm>
            <a:prstGeom prst="line">
              <a:avLst/>
            </a:prstGeom>
            <a:noFill/>
            <a:ln w="9525" cap="flat" cmpd="sng" algn="ctr">
              <a:noFill/>
              <a:prstDash val="dashDot"/>
              <a:miter lim="800000"/>
            </a:ln>
            <a:effectLst/>
          </p:spPr>
        </p:cxnSp>
        <p:cxnSp>
          <p:nvCxnSpPr>
            <p:cNvPr id="388" name="Straight Connector 387">
              <a:extLst>
                <a:ext uri="{FF2B5EF4-FFF2-40B4-BE49-F238E27FC236}">
                  <a16:creationId xmlns:a16="http://schemas.microsoft.com/office/drawing/2014/main" id="{5161EA61-D2EC-4A9D-849A-D8024E518B24}"/>
                </a:ext>
              </a:extLst>
            </p:cNvPr>
            <p:cNvCxnSpPr>
              <a:cxnSpLocks/>
            </p:cNvCxnSpPr>
            <p:nvPr/>
          </p:nvCxnSpPr>
          <p:spPr>
            <a:xfrm flipV="1">
              <a:off x="2805861" y="543414"/>
              <a:ext cx="173038" cy="590550"/>
            </a:xfrm>
            <a:prstGeom prst="line">
              <a:avLst/>
            </a:prstGeom>
            <a:noFill/>
            <a:ln w="9525" cap="flat" cmpd="sng" algn="ctr">
              <a:noFill/>
              <a:prstDash val="dashDot"/>
              <a:miter lim="800000"/>
            </a:ln>
            <a:effectLst/>
          </p:spPr>
        </p:cxnSp>
        <p:sp>
          <p:nvSpPr>
            <p:cNvPr id="389" name="Arc 30">
              <a:extLst>
                <a:ext uri="{FF2B5EF4-FFF2-40B4-BE49-F238E27FC236}">
                  <a16:creationId xmlns:a16="http://schemas.microsoft.com/office/drawing/2014/main" id="{5AB55C5B-FC2A-4AC9-AF16-2FA61BFFA8EE}"/>
                </a:ext>
              </a:extLst>
            </p:cNvPr>
            <p:cNvSpPr/>
            <p:nvPr/>
          </p:nvSpPr>
          <p:spPr>
            <a:xfrm>
              <a:off x="1320218" y="1789593"/>
              <a:ext cx="2231767" cy="641359"/>
            </a:xfrm>
            <a:custGeom>
              <a:avLst/>
              <a:gdLst>
                <a:gd name="connsiteX0" fmla="*/ 152658 w 914400"/>
                <a:gd name="connsiteY0" fmla="*/ 116192 h 914400"/>
                <a:gd name="connsiteX1" fmla="*/ 644009 w 914400"/>
                <a:gd name="connsiteY1" fmla="*/ 39906 h 914400"/>
                <a:gd name="connsiteX2" fmla="*/ 914400 w 914400"/>
                <a:gd name="connsiteY2" fmla="*/ 457200 h 914400"/>
                <a:gd name="connsiteX3" fmla="*/ 457200 w 914400"/>
                <a:gd name="connsiteY3" fmla="*/ 457200 h 914400"/>
                <a:gd name="connsiteX4" fmla="*/ 152658 w 914400"/>
                <a:gd name="connsiteY4" fmla="*/ 116192 h 914400"/>
                <a:gd name="connsiteX0" fmla="*/ 152658 w 914400"/>
                <a:gd name="connsiteY0" fmla="*/ 116192 h 914400"/>
                <a:gd name="connsiteX1" fmla="*/ 644009 w 914400"/>
                <a:gd name="connsiteY1" fmla="*/ 39906 h 914400"/>
                <a:gd name="connsiteX2" fmla="*/ 914400 w 914400"/>
                <a:gd name="connsiteY2" fmla="*/ 457200 h 914400"/>
                <a:gd name="connsiteX0" fmla="*/ 155575 w 917317"/>
                <a:gd name="connsiteY0" fmla="*/ 172292 h 513300"/>
                <a:gd name="connsiteX1" fmla="*/ 646926 w 917317"/>
                <a:gd name="connsiteY1" fmla="*/ 96006 h 513300"/>
                <a:gd name="connsiteX2" fmla="*/ 917317 w 917317"/>
                <a:gd name="connsiteY2" fmla="*/ 513300 h 513300"/>
                <a:gd name="connsiteX3" fmla="*/ 460117 w 917317"/>
                <a:gd name="connsiteY3" fmla="*/ 513300 h 513300"/>
                <a:gd name="connsiteX4" fmla="*/ 155575 w 917317"/>
                <a:gd name="connsiteY4" fmla="*/ 172292 h 513300"/>
                <a:gd name="connsiteX0" fmla="*/ 0 w 917317"/>
                <a:gd name="connsiteY0" fmla="*/ 61167 h 513300"/>
                <a:gd name="connsiteX1" fmla="*/ 646926 w 917317"/>
                <a:gd name="connsiteY1" fmla="*/ 96006 h 513300"/>
                <a:gd name="connsiteX2" fmla="*/ 917317 w 917317"/>
                <a:gd name="connsiteY2" fmla="*/ 513300 h 513300"/>
                <a:gd name="connsiteX0" fmla="*/ 155575 w 917317"/>
                <a:gd name="connsiteY0" fmla="*/ 116201 h 457209"/>
                <a:gd name="connsiteX1" fmla="*/ 646926 w 917317"/>
                <a:gd name="connsiteY1" fmla="*/ 39915 h 457209"/>
                <a:gd name="connsiteX2" fmla="*/ 917317 w 917317"/>
                <a:gd name="connsiteY2" fmla="*/ 457209 h 457209"/>
                <a:gd name="connsiteX3" fmla="*/ 460117 w 917317"/>
                <a:gd name="connsiteY3" fmla="*/ 457209 h 457209"/>
                <a:gd name="connsiteX4" fmla="*/ 155575 w 917317"/>
                <a:gd name="connsiteY4" fmla="*/ 116201 h 457209"/>
                <a:gd name="connsiteX0" fmla="*/ 0 w 917317"/>
                <a:gd name="connsiteY0" fmla="*/ 5076 h 457209"/>
                <a:gd name="connsiteX1" fmla="*/ 646926 w 917317"/>
                <a:gd name="connsiteY1" fmla="*/ 39915 h 457209"/>
                <a:gd name="connsiteX2" fmla="*/ 917317 w 917317"/>
                <a:gd name="connsiteY2" fmla="*/ 457209 h 457209"/>
                <a:gd name="connsiteX0" fmla="*/ 155575 w 2231767"/>
                <a:gd name="connsiteY0" fmla="*/ 116201 h 641359"/>
                <a:gd name="connsiteX1" fmla="*/ 646926 w 2231767"/>
                <a:gd name="connsiteY1" fmla="*/ 39915 h 641359"/>
                <a:gd name="connsiteX2" fmla="*/ 917317 w 2231767"/>
                <a:gd name="connsiteY2" fmla="*/ 457209 h 641359"/>
                <a:gd name="connsiteX3" fmla="*/ 460117 w 2231767"/>
                <a:gd name="connsiteY3" fmla="*/ 457209 h 641359"/>
                <a:gd name="connsiteX4" fmla="*/ 155575 w 2231767"/>
                <a:gd name="connsiteY4" fmla="*/ 116201 h 641359"/>
                <a:gd name="connsiteX0" fmla="*/ 0 w 2231767"/>
                <a:gd name="connsiteY0" fmla="*/ 5076 h 641359"/>
                <a:gd name="connsiteX1" fmla="*/ 646926 w 2231767"/>
                <a:gd name="connsiteY1" fmla="*/ 39915 h 641359"/>
                <a:gd name="connsiteX2" fmla="*/ 2231767 w 2231767"/>
                <a:gd name="connsiteY2" fmla="*/ 641359 h 641359"/>
                <a:gd name="connsiteX0" fmla="*/ 155575 w 2231767"/>
                <a:gd name="connsiteY0" fmla="*/ 116201 h 641359"/>
                <a:gd name="connsiteX1" fmla="*/ 646926 w 2231767"/>
                <a:gd name="connsiteY1" fmla="*/ 39915 h 641359"/>
                <a:gd name="connsiteX2" fmla="*/ 917317 w 2231767"/>
                <a:gd name="connsiteY2" fmla="*/ 457209 h 641359"/>
                <a:gd name="connsiteX3" fmla="*/ 460117 w 2231767"/>
                <a:gd name="connsiteY3" fmla="*/ 457209 h 641359"/>
                <a:gd name="connsiteX4" fmla="*/ 155575 w 2231767"/>
                <a:gd name="connsiteY4" fmla="*/ 116201 h 641359"/>
                <a:gd name="connsiteX0" fmla="*/ 0 w 2231767"/>
                <a:gd name="connsiteY0" fmla="*/ 5076 h 641359"/>
                <a:gd name="connsiteX1" fmla="*/ 646926 w 2231767"/>
                <a:gd name="connsiteY1" fmla="*/ 39915 h 641359"/>
                <a:gd name="connsiteX2" fmla="*/ 2231767 w 2231767"/>
                <a:gd name="connsiteY2" fmla="*/ 641359 h 641359"/>
                <a:gd name="connsiteX0" fmla="*/ 155575 w 2231767"/>
                <a:gd name="connsiteY0" fmla="*/ 116201 h 641359"/>
                <a:gd name="connsiteX1" fmla="*/ 646926 w 2231767"/>
                <a:gd name="connsiteY1" fmla="*/ 39915 h 641359"/>
                <a:gd name="connsiteX2" fmla="*/ 917317 w 2231767"/>
                <a:gd name="connsiteY2" fmla="*/ 457209 h 641359"/>
                <a:gd name="connsiteX3" fmla="*/ 460117 w 2231767"/>
                <a:gd name="connsiteY3" fmla="*/ 457209 h 641359"/>
                <a:gd name="connsiteX4" fmla="*/ 155575 w 2231767"/>
                <a:gd name="connsiteY4" fmla="*/ 116201 h 641359"/>
                <a:gd name="connsiteX0" fmla="*/ 0 w 2231767"/>
                <a:gd name="connsiteY0" fmla="*/ 5076 h 641359"/>
                <a:gd name="connsiteX1" fmla="*/ 866001 w 2231767"/>
                <a:gd name="connsiteY1" fmla="*/ 297090 h 641359"/>
                <a:gd name="connsiteX2" fmla="*/ 2231767 w 2231767"/>
                <a:gd name="connsiteY2" fmla="*/ 641359 h 641359"/>
                <a:gd name="connsiteX0" fmla="*/ 155575 w 2231767"/>
                <a:gd name="connsiteY0" fmla="*/ 116201 h 641359"/>
                <a:gd name="connsiteX1" fmla="*/ 646926 w 2231767"/>
                <a:gd name="connsiteY1" fmla="*/ 39915 h 641359"/>
                <a:gd name="connsiteX2" fmla="*/ 917317 w 2231767"/>
                <a:gd name="connsiteY2" fmla="*/ 457209 h 641359"/>
                <a:gd name="connsiteX3" fmla="*/ 460117 w 2231767"/>
                <a:gd name="connsiteY3" fmla="*/ 457209 h 641359"/>
                <a:gd name="connsiteX4" fmla="*/ 155575 w 2231767"/>
                <a:gd name="connsiteY4" fmla="*/ 116201 h 641359"/>
                <a:gd name="connsiteX0" fmla="*/ 0 w 2231767"/>
                <a:gd name="connsiteY0" fmla="*/ 5076 h 641359"/>
                <a:gd name="connsiteX1" fmla="*/ 866001 w 2231767"/>
                <a:gd name="connsiteY1" fmla="*/ 297090 h 641359"/>
                <a:gd name="connsiteX2" fmla="*/ 2231767 w 2231767"/>
                <a:gd name="connsiteY2" fmla="*/ 641359 h 641359"/>
                <a:gd name="connsiteX0" fmla="*/ 155575 w 2231767"/>
                <a:gd name="connsiteY0" fmla="*/ 116201 h 641359"/>
                <a:gd name="connsiteX1" fmla="*/ 646926 w 2231767"/>
                <a:gd name="connsiteY1" fmla="*/ 39915 h 641359"/>
                <a:gd name="connsiteX2" fmla="*/ 917317 w 2231767"/>
                <a:gd name="connsiteY2" fmla="*/ 457209 h 641359"/>
                <a:gd name="connsiteX3" fmla="*/ 460117 w 2231767"/>
                <a:gd name="connsiteY3" fmla="*/ 457209 h 641359"/>
                <a:gd name="connsiteX4" fmla="*/ 155575 w 2231767"/>
                <a:gd name="connsiteY4" fmla="*/ 116201 h 641359"/>
                <a:gd name="connsiteX0" fmla="*/ 0 w 2231767"/>
                <a:gd name="connsiteY0" fmla="*/ 5076 h 641359"/>
                <a:gd name="connsiteX1" fmla="*/ 866001 w 2231767"/>
                <a:gd name="connsiteY1" fmla="*/ 297090 h 641359"/>
                <a:gd name="connsiteX2" fmla="*/ 2231767 w 2231767"/>
                <a:gd name="connsiteY2" fmla="*/ 641359 h 641359"/>
                <a:gd name="connsiteX0" fmla="*/ 155575 w 2231767"/>
                <a:gd name="connsiteY0" fmla="*/ 116201 h 641359"/>
                <a:gd name="connsiteX1" fmla="*/ 646926 w 2231767"/>
                <a:gd name="connsiteY1" fmla="*/ 39915 h 641359"/>
                <a:gd name="connsiteX2" fmla="*/ 917317 w 2231767"/>
                <a:gd name="connsiteY2" fmla="*/ 457209 h 641359"/>
                <a:gd name="connsiteX3" fmla="*/ 460117 w 2231767"/>
                <a:gd name="connsiteY3" fmla="*/ 457209 h 641359"/>
                <a:gd name="connsiteX4" fmla="*/ 155575 w 2231767"/>
                <a:gd name="connsiteY4" fmla="*/ 116201 h 641359"/>
                <a:gd name="connsiteX0" fmla="*/ 0 w 2231767"/>
                <a:gd name="connsiteY0" fmla="*/ 5076 h 641359"/>
                <a:gd name="connsiteX1" fmla="*/ 866001 w 2231767"/>
                <a:gd name="connsiteY1" fmla="*/ 297090 h 641359"/>
                <a:gd name="connsiteX2" fmla="*/ 1634868 w 2231767"/>
                <a:gd name="connsiteY2" fmla="*/ 509596 h 641359"/>
                <a:gd name="connsiteX3" fmla="*/ 2231767 w 2231767"/>
                <a:gd name="connsiteY3" fmla="*/ 641359 h 641359"/>
                <a:gd name="connsiteX0" fmla="*/ 155575 w 2231767"/>
                <a:gd name="connsiteY0" fmla="*/ 116201 h 641359"/>
                <a:gd name="connsiteX1" fmla="*/ 646926 w 2231767"/>
                <a:gd name="connsiteY1" fmla="*/ 39915 h 641359"/>
                <a:gd name="connsiteX2" fmla="*/ 917317 w 2231767"/>
                <a:gd name="connsiteY2" fmla="*/ 457209 h 641359"/>
                <a:gd name="connsiteX3" fmla="*/ 460117 w 2231767"/>
                <a:gd name="connsiteY3" fmla="*/ 457209 h 641359"/>
                <a:gd name="connsiteX4" fmla="*/ 155575 w 2231767"/>
                <a:gd name="connsiteY4" fmla="*/ 116201 h 641359"/>
                <a:gd name="connsiteX0" fmla="*/ 0 w 2231767"/>
                <a:gd name="connsiteY0" fmla="*/ 5076 h 641359"/>
                <a:gd name="connsiteX1" fmla="*/ 866001 w 2231767"/>
                <a:gd name="connsiteY1" fmla="*/ 297090 h 641359"/>
                <a:gd name="connsiteX2" fmla="*/ 1634868 w 2231767"/>
                <a:gd name="connsiteY2" fmla="*/ 509596 h 641359"/>
                <a:gd name="connsiteX3" fmla="*/ 2231767 w 2231767"/>
                <a:gd name="connsiteY3" fmla="*/ 641359 h 641359"/>
              </a:gdLst>
              <a:ahLst/>
              <a:cxnLst>
                <a:cxn ang="0">
                  <a:pos x="connsiteX0" y="connsiteY0"/>
                </a:cxn>
                <a:cxn ang="0">
                  <a:pos x="connsiteX1" y="connsiteY1"/>
                </a:cxn>
                <a:cxn ang="0">
                  <a:pos x="connsiteX2" y="connsiteY2"/>
                </a:cxn>
                <a:cxn ang="0">
                  <a:pos x="connsiteX3" y="connsiteY3"/>
                </a:cxn>
              </a:cxnLst>
              <a:rect l="l" t="t" r="r" b="b"/>
              <a:pathLst>
                <a:path w="2231767" h="641359" stroke="0" extrusionOk="0">
                  <a:moveTo>
                    <a:pt x="155575" y="116201"/>
                  </a:moveTo>
                  <a:cubicBezTo>
                    <a:pt x="290005" y="-3854"/>
                    <a:pt x="482423" y="-33728"/>
                    <a:pt x="646926" y="39915"/>
                  </a:cubicBezTo>
                  <a:cubicBezTo>
                    <a:pt x="811429" y="113558"/>
                    <a:pt x="917317" y="276974"/>
                    <a:pt x="917317" y="457209"/>
                  </a:cubicBezTo>
                  <a:lnTo>
                    <a:pt x="460117" y="457209"/>
                  </a:lnTo>
                  <a:lnTo>
                    <a:pt x="155575" y="116201"/>
                  </a:lnTo>
                  <a:close/>
                </a:path>
                <a:path w="2231767" h="641359" fill="none">
                  <a:moveTo>
                    <a:pt x="0" y="5076"/>
                  </a:moveTo>
                  <a:cubicBezTo>
                    <a:pt x="250317" y="96158"/>
                    <a:pt x="669748" y="245672"/>
                    <a:pt x="866001" y="297090"/>
                  </a:cubicBezTo>
                  <a:cubicBezTo>
                    <a:pt x="1138479" y="381177"/>
                    <a:pt x="1345328" y="444280"/>
                    <a:pt x="1634868" y="509596"/>
                  </a:cubicBezTo>
                  <a:cubicBezTo>
                    <a:pt x="1862496" y="566974"/>
                    <a:pt x="2132284" y="619399"/>
                    <a:pt x="2231767" y="641359"/>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cxnSp>
          <p:nvCxnSpPr>
            <p:cNvPr id="390" name="Straight Connector 389">
              <a:extLst>
                <a:ext uri="{FF2B5EF4-FFF2-40B4-BE49-F238E27FC236}">
                  <a16:creationId xmlns:a16="http://schemas.microsoft.com/office/drawing/2014/main" id="{592C7697-AAA9-4558-9CAE-0A607B72C9D1}"/>
                </a:ext>
              </a:extLst>
            </p:cNvPr>
            <p:cNvCxnSpPr>
              <a:cxnSpLocks/>
            </p:cNvCxnSpPr>
            <p:nvPr/>
          </p:nvCxnSpPr>
          <p:spPr>
            <a:xfrm flipV="1">
              <a:off x="2524874" y="1789593"/>
              <a:ext cx="113506" cy="396884"/>
            </a:xfrm>
            <a:prstGeom prst="line">
              <a:avLst/>
            </a:prstGeom>
            <a:noFill/>
            <a:ln w="9525" cap="flat" cmpd="sng" algn="ctr">
              <a:noFill/>
              <a:prstDash val="dashDot"/>
              <a:miter lim="800000"/>
            </a:ln>
            <a:effectLst/>
          </p:spPr>
        </p:cxnSp>
        <p:sp>
          <p:nvSpPr>
            <p:cNvPr id="391" name="Freeform: Shape 390">
              <a:extLst>
                <a:ext uri="{FF2B5EF4-FFF2-40B4-BE49-F238E27FC236}">
                  <a16:creationId xmlns:a16="http://schemas.microsoft.com/office/drawing/2014/main" id="{5855A85D-7C79-40D1-938D-F5CDB8EA8D60}"/>
                </a:ext>
              </a:extLst>
            </p:cNvPr>
            <p:cNvSpPr/>
            <p:nvPr/>
          </p:nvSpPr>
          <p:spPr>
            <a:xfrm>
              <a:off x="1810388" y="2042014"/>
              <a:ext cx="754174" cy="1909763"/>
            </a:xfrm>
            <a:custGeom>
              <a:avLst/>
              <a:gdLst>
                <a:gd name="connsiteX0" fmla="*/ 474742 w 474742"/>
                <a:gd name="connsiteY0" fmla="*/ 0 h 703263"/>
                <a:gd name="connsiteX1" fmla="*/ 268367 w 474742"/>
                <a:gd name="connsiteY1" fmla="*/ 703263 h 703263"/>
                <a:gd name="connsiteX0" fmla="*/ 146390 w 700428"/>
                <a:gd name="connsiteY0" fmla="*/ 0 h 1909763"/>
                <a:gd name="connsiteX1" fmla="*/ 700428 w 700428"/>
                <a:gd name="connsiteY1" fmla="*/ 1909763 h 1909763"/>
                <a:gd name="connsiteX0" fmla="*/ 115507 w 669545"/>
                <a:gd name="connsiteY0" fmla="*/ 0 h 1909763"/>
                <a:gd name="connsiteX1" fmla="*/ 669545 w 669545"/>
                <a:gd name="connsiteY1" fmla="*/ 1909763 h 1909763"/>
                <a:gd name="connsiteX0" fmla="*/ 107334 w 661372"/>
                <a:gd name="connsiteY0" fmla="*/ 0 h 1909763"/>
                <a:gd name="connsiteX1" fmla="*/ 124796 w 661372"/>
                <a:gd name="connsiteY1" fmla="*/ 873125 h 1909763"/>
                <a:gd name="connsiteX2" fmla="*/ 661372 w 661372"/>
                <a:gd name="connsiteY2" fmla="*/ 1909763 h 1909763"/>
                <a:gd name="connsiteX0" fmla="*/ 107334 w 661372"/>
                <a:gd name="connsiteY0" fmla="*/ 0 h 1909763"/>
                <a:gd name="connsiteX1" fmla="*/ 124796 w 661372"/>
                <a:gd name="connsiteY1" fmla="*/ 873125 h 1909763"/>
                <a:gd name="connsiteX2" fmla="*/ 661372 w 661372"/>
                <a:gd name="connsiteY2" fmla="*/ 1909763 h 1909763"/>
                <a:gd name="connsiteX0" fmla="*/ 299917 w 853955"/>
                <a:gd name="connsiteY0" fmla="*/ 0 h 1909763"/>
                <a:gd name="connsiteX1" fmla="*/ 101479 w 853955"/>
                <a:gd name="connsiteY1" fmla="*/ 703263 h 1909763"/>
                <a:gd name="connsiteX2" fmla="*/ 853955 w 853955"/>
                <a:gd name="connsiteY2" fmla="*/ 1909763 h 1909763"/>
                <a:gd name="connsiteX0" fmla="*/ 299917 w 853955"/>
                <a:gd name="connsiteY0" fmla="*/ 0 h 1909763"/>
                <a:gd name="connsiteX1" fmla="*/ 101479 w 853955"/>
                <a:gd name="connsiteY1" fmla="*/ 703263 h 1909763"/>
                <a:gd name="connsiteX2" fmla="*/ 853955 w 853955"/>
                <a:gd name="connsiteY2" fmla="*/ 1909763 h 1909763"/>
                <a:gd name="connsiteX0" fmla="*/ 198502 w 752540"/>
                <a:gd name="connsiteY0" fmla="*/ 0 h 1909763"/>
                <a:gd name="connsiteX1" fmla="*/ 64 w 752540"/>
                <a:gd name="connsiteY1" fmla="*/ 703263 h 1909763"/>
                <a:gd name="connsiteX2" fmla="*/ 752540 w 752540"/>
                <a:gd name="connsiteY2" fmla="*/ 1909763 h 1909763"/>
                <a:gd name="connsiteX0" fmla="*/ 198502 w 752540"/>
                <a:gd name="connsiteY0" fmla="*/ 0 h 1909763"/>
                <a:gd name="connsiteX1" fmla="*/ 64 w 752540"/>
                <a:gd name="connsiteY1" fmla="*/ 703263 h 1909763"/>
                <a:gd name="connsiteX2" fmla="*/ 752540 w 752540"/>
                <a:gd name="connsiteY2" fmla="*/ 1909763 h 1909763"/>
                <a:gd name="connsiteX0" fmla="*/ 120752 w 674790"/>
                <a:gd name="connsiteY0" fmla="*/ 0 h 1909763"/>
                <a:gd name="connsiteX1" fmla="*/ 101 w 674790"/>
                <a:gd name="connsiteY1" fmla="*/ 711201 h 1909763"/>
                <a:gd name="connsiteX2" fmla="*/ 674790 w 674790"/>
                <a:gd name="connsiteY2" fmla="*/ 1909763 h 1909763"/>
                <a:gd name="connsiteX0" fmla="*/ 200089 w 754127"/>
                <a:gd name="connsiteY0" fmla="*/ 0 h 1909763"/>
                <a:gd name="connsiteX1" fmla="*/ 63 w 754127"/>
                <a:gd name="connsiteY1" fmla="*/ 714376 h 1909763"/>
                <a:gd name="connsiteX2" fmla="*/ 754127 w 754127"/>
                <a:gd name="connsiteY2" fmla="*/ 1909763 h 1909763"/>
                <a:gd name="connsiteX0" fmla="*/ 200089 w 754127"/>
                <a:gd name="connsiteY0" fmla="*/ 0 h 1909763"/>
                <a:gd name="connsiteX1" fmla="*/ 63 w 754127"/>
                <a:gd name="connsiteY1" fmla="*/ 714376 h 1909763"/>
                <a:gd name="connsiteX2" fmla="*/ 754127 w 754127"/>
                <a:gd name="connsiteY2" fmla="*/ 1909763 h 1909763"/>
                <a:gd name="connsiteX0" fmla="*/ 200136 w 754174"/>
                <a:gd name="connsiteY0" fmla="*/ 0 h 1909763"/>
                <a:gd name="connsiteX1" fmla="*/ 110 w 754174"/>
                <a:gd name="connsiteY1" fmla="*/ 714376 h 1909763"/>
                <a:gd name="connsiteX2" fmla="*/ 754174 w 754174"/>
                <a:gd name="connsiteY2" fmla="*/ 1909763 h 1909763"/>
              </a:gdLst>
              <a:ahLst/>
              <a:cxnLst>
                <a:cxn ang="0">
                  <a:pos x="connsiteX0" y="connsiteY0"/>
                </a:cxn>
                <a:cxn ang="0">
                  <a:pos x="connsiteX1" y="connsiteY1"/>
                </a:cxn>
                <a:cxn ang="0">
                  <a:pos x="connsiteX2" y="connsiteY2"/>
                </a:cxn>
              </a:cxnLst>
              <a:rect l="l" t="t" r="r" b="b"/>
              <a:pathLst>
                <a:path w="754174" h="1909763">
                  <a:moveTo>
                    <a:pt x="200136" y="0"/>
                  </a:moveTo>
                  <a:cubicBezTo>
                    <a:pt x="113882" y="300567"/>
                    <a:pt x="-4124" y="715433"/>
                    <a:pt x="110" y="714376"/>
                  </a:cubicBezTo>
                  <a:cubicBezTo>
                    <a:pt x="71946" y="812140"/>
                    <a:pt x="443818" y="1487753"/>
                    <a:pt x="754174" y="1909763"/>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92" name="Freeform: Shape 391">
              <a:extLst>
                <a:ext uri="{FF2B5EF4-FFF2-40B4-BE49-F238E27FC236}">
                  <a16:creationId xmlns:a16="http://schemas.microsoft.com/office/drawing/2014/main" id="{EE43A172-36C7-46EF-B113-D01395A2D364}"/>
                </a:ext>
              </a:extLst>
            </p:cNvPr>
            <p:cNvSpPr/>
            <p:nvPr/>
          </p:nvSpPr>
          <p:spPr>
            <a:xfrm>
              <a:off x="1708899" y="819639"/>
              <a:ext cx="776287" cy="332355"/>
            </a:xfrm>
            <a:custGeom>
              <a:avLst/>
              <a:gdLst>
                <a:gd name="connsiteX0" fmla="*/ 0 w 776287"/>
                <a:gd name="connsiteY0" fmla="*/ 0 h 332355"/>
                <a:gd name="connsiteX1" fmla="*/ 142875 w 776287"/>
                <a:gd name="connsiteY1" fmla="*/ 53975 h 332355"/>
                <a:gd name="connsiteX2" fmla="*/ 165100 w 776287"/>
                <a:gd name="connsiteY2" fmla="*/ 149225 h 332355"/>
                <a:gd name="connsiteX3" fmla="*/ 142875 w 776287"/>
                <a:gd name="connsiteY3" fmla="*/ 193675 h 332355"/>
                <a:gd name="connsiteX4" fmla="*/ 215900 w 776287"/>
                <a:gd name="connsiteY4" fmla="*/ 250825 h 332355"/>
                <a:gd name="connsiteX5" fmla="*/ 295275 w 776287"/>
                <a:gd name="connsiteY5" fmla="*/ 238125 h 332355"/>
                <a:gd name="connsiteX6" fmla="*/ 358775 w 776287"/>
                <a:gd name="connsiteY6" fmla="*/ 261938 h 332355"/>
                <a:gd name="connsiteX7" fmla="*/ 411162 w 776287"/>
                <a:gd name="connsiteY7" fmla="*/ 296863 h 332355"/>
                <a:gd name="connsiteX8" fmla="*/ 461962 w 776287"/>
                <a:gd name="connsiteY8" fmla="*/ 301625 h 332355"/>
                <a:gd name="connsiteX9" fmla="*/ 493712 w 776287"/>
                <a:gd name="connsiteY9" fmla="*/ 306388 h 332355"/>
                <a:gd name="connsiteX10" fmla="*/ 544512 w 776287"/>
                <a:gd name="connsiteY10" fmla="*/ 322263 h 332355"/>
                <a:gd name="connsiteX11" fmla="*/ 604837 w 776287"/>
                <a:gd name="connsiteY11" fmla="*/ 312738 h 332355"/>
                <a:gd name="connsiteX12" fmla="*/ 660400 w 776287"/>
                <a:gd name="connsiteY12" fmla="*/ 317500 h 332355"/>
                <a:gd name="connsiteX13" fmla="*/ 695325 w 776287"/>
                <a:gd name="connsiteY13" fmla="*/ 319088 h 332355"/>
                <a:gd name="connsiteX14" fmla="*/ 750887 w 776287"/>
                <a:gd name="connsiteY14" fmla="*/ 328613 h 332355"/>
                <a:gd name="connsiteX15" fmla="*/ 776287 w 776287"/>
                <a:gd name="connsiteY15" fmla="*/ 325438 h 332355"/>
                <a:gd name="connsiteX0" fmla="*/ 0 w 776287"/>
                <a:gd name="connsiteY0" fmla="*/ 0 h 332355"/>
                <a:gd name="connsiteX1" fmla="*/ 142875 w 776287"/>
                <a:gd name="connsiteY1" fmla="*/ 53975 h 332355"/>
                <a:gd name="connsiteX2" fmla="*/ 155575 w 776287"/>
                <a:gd name="connsiteY2" fmla="*/ 142875 h 332355"/>
                <a:gd name="connsiteX3" fmla="*/ 142875 w 776287"/>
                <a:gd name="connsiteY3" fmla="*/ 193675 h 332355"/>
                <a:gd name="connsiteX4" fmla="*/ 215900 w 776287"/>
                <a:gd name="connsiteY4" fmla="*/ 250825 h 332355"/>
                <a:gd name="connsiteX5" fmla="*/ 295275 w 776287"/>
                <a:gd name="connsiteY5" fmla="*/ 238125 h 332355"/>
                <a:gd name="connsiteX6" fmla="*/ 358775 w 776287"/>
                <a:gd name="connsiteY6" fmla="*/ 261938 h 332355"/>
                <a:gd name="connsiteX7" fmla="*/ 411162 w 776287"/>
                <a:gd name="connsiteY7" fmla="*/ 296863 h 332355"/>
                <a:gd name="connsiteX8" fmla="*/ 461962 w 776287"/>
                <a:gd name="connsiteY8" fmla="*/ 301625 h 332355"/>
                <a:gd name="connsiteX9" fmla="*/ 493712 w 776287"/>
                <a:gd name="connsiteY9" fmla="*/ 306388 h 332355"/>
                <a:gd name="connsiteX10" fmla="*/ 544512 w 776287"/>
                <a:gd name="connsiteY10" fmla="*/ 322263 h 332355"/>
                <a:gd name="connsiteX11" fmla="*/ 604837 w 776287"/>
                <a:gd name="connsiteY11" fmla="*/ 312738 h 332355"/>
                <a:gd name="connsiteX12" fmla="*/ 660400 w 776287"/>
                <a:gd name="connsiteY12" fmla="*/ 317500 h 332355"/>
                <a:gd name="connsiteX13" fmla="*/ 695325 w 776287"/>
                <a:gd name="connsiteY13" fmla="*/ 319088 h 332355"/>
                <a:gd name="connsiteX14" fmla="*/ 750887 w 776287"/>
                <a:gd name="connsiteY14" fmla="*/ 328613 h 332355"/>
                <a:gd name="connsiteX15" fmla="*/ 776287 w 776287"/>
                <a:gd name="connsiteY15" fmla="*/ 325438 h 332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76287" h="332355">
                  <a:moveTo>
                    <a:pt x="0" y="0"/>
                  </a:moveTo>
                  <a:cubicBezTo>
                    <a:pt x="57679" y="14552"/>
                    <a:pt x="116946" y="30163"/>
                    <a:pt x="142875" y="53975"/>
                  </a:cubicBezTo>
                  <a:cubicBezTo>
                    <a:pt x="168804" y="77787"/>
                    <a:pt x="155575" y="119592"/>
                    <a:pt x="155575" y="142875"/>
                  </a:cubicBezTo>
                  <a:cubicBezTo>
                    <a:pt x="155575" y="166158"/>
                    <a:pt x="132821" y="175683"/>
                    <a:pt x="142875" y="193675"/>
                  </a:cubicBezTo>
                  <a:cubicBezTo>
                    <a:pt x="152929" y="211667"/>
                    <a:pt x="190500" y="243417"/>
                    <a:pt x="215900" y="250825"/>
                  </a:cubicBezTo>
                  <a:cubicBezTo>
                    <a:pt x="241300" y="258233"/>
                    <a:pt x="271463" y="236273"/>
                    <a:pt x="295275" y="238125"/>
                  </a:cubicBezTo>
                  <a:cubicBezTo>
                    <a:pt x="319087" y="239977"/>
                    <a:pt x="339461" y="252148"/>
                    <a:pt x="358775" y="261938"/>
                  </a:cubicBezTo>
                  <a:cubicBezTo>
                    <a:pt x="378089" y="271728"/>
                    <a:pt x="393964" y="290249"/>
                    <a:pt x="411162" y="296863"/>
                  </a:cubicBezTo>
                  <a:cubicBezTo>
                    <a:pt x="428360" y="303477"/>
                    <a:pt x="448204" y="300038"/>
                    <a:pt x="461962" y="301625"/>
                  </a:cubicBezTo>
                  <a:cubicBezTo>
                    <a:pt x="475720" y="303212"/>
                    <a:pt x="479954" y="302948"/>
                    <a:pt x="493712" y="306388"/>
                  </a:cubicBezTo>
                  <a:cubicBezTo>
                    <a:pt x="507470" y="309828"/>
                    <a:pt x="525991" y="321205"/>
                    <a:pt x="544512" y="322263"/>
                  </a:cubicBezTo>
                  <a:cubicBezTo>
                    <a:pt x="563033" y="323321"/>
                    <a:pt x="585522" y="313532"/>
                    <a:pt x="604837" y="312738"/>
                  </a:cubicBezTo>
                  <a:cubicBezTo>
                    <a:pt x="624152" y="311944"/>
                    <a:pt x="645319" y="316442"/>
                    <a:pt x="660400" y="317500"/>
                  </a:cubicBezTo>
                  <a:cubicBezTo>
                    <a:pt x="675481" y="318558"/>
                    <a:pt x="680244" y="317236"/>
                    <a:pt x="695325" y="319088"/>
                  </a:cubicBezTo>
                  <a:cubicBezTo>
                    <a:pt x="710406" y="320940"/>
                    <a:pt x="737393" y="327555"/>
                    <a:pt x="750887" y="328613"/>
                  </a:cubicBezTo>
                  <a:cubicBezTo>
                    <a:pt x="764381" y="329671"/>
                    <a:pt x="769937" y="338138"/>
                    <a:pt x="776287" y="325438"/>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93" name="Freeform: Shape 392">
              <a:extLst>
                <a:ext uri="{FF2B5EF4-FFF2-40B4-BE49-F238E27FC236}">
                  <a16:creationId xmlns:a16="http://schemas.microsoft.com/office/drawing/2014/main" id="{F4D6D440-67BA-4DE0-B038-4199A1EA1EA3}"/>
                </a:ext>
              </a:extLst>
            </p:cNvPr>
            <p:cNvSpPr/>
            <p:nvPr/>
          </p:nvSpPr>
          <p:spPr>
            <a:xfrm>
              <a:off x="2474073" y="1038796"/>
              <a:ext cx="1138947" cy="1165674"/>
            </a:xfrm>
            <a:custGeom>
              <a:avLst/>
              <a:gdLst>
                <a:gd name="connsiteX0" fmla="*/ 0 w 1131010"/>
                <a:gd name="connsiteY0" fmla="*/ 89676 h 1164944"/>
                <a:gd name="connsiteX1" fmla="*/ 41275 w 1131010"/>
                <a:gd name="connsiteY1" fmla="*/ 42051 h 1164944"/>
                <a:gd name="connsiteX2" fmla="*/ 104775 w 1131010"/>
                <a:gd name="connsiteY2" fmla="*/ 776 h 1164944"/>
                <a:gd name="connsiteX3" fmla="*/ 168275 w 1131010"/>
                <a:gd name="connsiteY3" fmla="*/ 15063 h 1164944"/>
                <a:gd name="connsiteX4" fmla="*/ 222250 w 1131010"/>
                <a:gd name="connsiteY4" fmla="*/ 15063 h 1164944"/>
                <a:gd name="connsiteX5" fmla="*/ 263525 w 1131010"/>
                <a:gd name="connsiteY5" fmla="*/ 10301 h 1164944"/>
                <a:gd name="connsiteX6" fmla="*/ 298450 w 1131010"/>
                <a:gd name="connsiteY6" fmla="*/ 70626 h 1164944"/>
                <a:gd name="connsiteX7" fmla="*/ 328613 w 1131010"/>
                <a:gd name="connsiteY7" fmla="*/ 108726 h 1164944"/>
                <a:gd name="connsiteX8" fmla="*/ 328613 w 1131010"/>
                <a:gd name="connsiteY8" fmla="*/ 153176 h 1164944"/>
                <a:gd name="connsiteX9" fmla="*/ 311150 w 1131010"/>
                <a:gd name="connsiteY9" fmla="*/ 207151 h 1164944"/>
                <a:gd name="connsiteX10" fmla="*/ 350838 w 1131010"/>
                <a:gd name="connsiteY10" fmla="*/ 270651 h 1164944"/>
                <a:gd name="connsiteX11" fmla="*/ 366713 w 1131010"/>
                <a:gd name="connsiteY11" fmla="*/ 315101 h 1164944"/>
                <a:gd name="connsiteX12" fmla="*/ 296863 w 1131010"/>
                <a:gd name="connsiteY12" fmla="*/ 402413 h 1164944"/>
                <a:gd name="connsiteX13" fmla="*/ 258763 w 1131010"/>
                <a:gd name="connsiteY13" fmla="*/ 473851 h 1164944"/>
                <a:gd name="connsiteX14" fmla="*/ 215900 w 1131010"/>
                <a:gd name="connsiteY14" fmla="*/ 496076 h 1164944"/>
                <a:gd name="connsiteX15" fmla="*/ 161925 w 1131010"/>
                <a:gd name="connsiteY15" fmla="*/ 580213 h 1164944"/>
                <a:gd name="connsiteX16" fmla="*/ 187325 w 1131010"/>
                <a:gd name="connsiteY16" fmla="*/ 621488 h 1164944"/>
                <a:gd name="connsiteX17" fmla="*/ 187325 w 1131010"/>
                <a:gd name="connsiteY17" fmla="*/ 665938 h 1164944"/>
                <a:gd name="connsiteX18" fmla="*/ 139700 w 1131010"/>
                <a:gd name="connsiteY18" fmla="*/ 745313 h 1164944"/>
                <a:gd name="connsiteX19" fmla="*/ 174625 w 1131010"/>
                <a:gd name="connsiteY19" fmla="*/ 775476 h 1164944"/>
                <a:gd name="connsiteX20" fmla="*/ 204788 w 1131010"/>
                <a:gd name="connsiteY20" fmla="*/ 838976 h 1164944"/>
                <a:gd name="connsiteX21" fmla="*/ 233363 w 1131010"/>
                <a:gd name="connsiteY21" fmla="*/ 888188 h 1164944"/>
                <a:gd name="connsiteX22" fmla="*/ 234950 w 1131010"/>
                <a:gd name="connsiteY22" fmla="*/ 915176 h 1164944"/>
                <a:gd name="connsiteX23" fmla="*/ 282575 w 1131010"/>
                <a:gd name="connsiteY23" fmla="*/ 969151 h 1164944"/>
                <a:gd name="connsiteX24" fmla="*/ 320675 w 1131010"/>
                <a:gd name="connsiteY24" fmla="*/ 986613 h 1164944"/>
                <a:gd name="connsiteX25" fmla="*/ 381000 w 1131010"/>
                <a:gd name="connsiteY25" fmla="*/ 1008838 h 1164944"/>
                <a:gd name="connsiteX26" fmla="*/ 415925 w 1131010"/>
                <a:gd name="connsiteY26" fmla="*/ 1000901 h 1164944"/>
                <a:gd name="connsiteX27" fmla="*/ 442913 w 1131010"/>
                <a:gd name="connsiteY27" fmla="*/ 1029476 h 1164944"/>
                <a:gd name="connsiteX28" fmla="*/ 455613 w 1131010"/>
                <a:gd name="connsiteY28" fmla="*/ 1051701 h 1164944"/>
                <a:gd name="connsiteX29" fmla="*/ 455613 w 1131010"/>
                <a:gd name="connsiteY29" fmla="*/ 1075513 h 1164944"/>
                <a:gd name="connsiteX30" fmla="*/ 495300 w 1131010"/>
                <a:gd name="connsiteY30" fmla="*/ 1113613 h 1164944"/>
                <a:gd name="connsiteX31" fmla="*/ 549275 w 1131010"/>
                <a:gd name="connsiteY31" fmla="*/ 1139013 h 1164944"/>
                <a:gd name="connsiteX32" fmla="*/ 585788 w 1131010"/>
                <a:gd name="connsiteY32" fmla="*/ 1153301 h 1164944"/>
                <a:gd name="connsiteX33" fmla="*/ 644525 w 1131010"/>
                <a:gd name="connsiteY33" fmla="*/ 1164413 h 1164944"/>
                <a:gd name="connsiteX34" fmla="*/ 692150 w 1131010"/>
                <a:gd name="connsiteY34" fmla="*/ 1135838 h 1164944"/>
                <a:gd name="connsiteX35" fmla="*/ 741363 w 1131010"/>
                <a:gd name="connsiteY35" fmla="*/ 1164413 h 1164944"/>
                <a:gd name="connsiteX36" fmla="*/ 823913 w 1131010"/>
                <a:gd name="connsiteY36" fmla="*/ 1131076 h 1164944"/>
                <a:gd name="connsiteX37" fmla="*/ 900113 w 1131010"/>
                <a:gd name="connsiteY37" fmla="*/ 1058051 h 1164944"/>
                <a:gd name="connsiteX38" fmla="*/ 936625 w 1131010"/>
                <a:gd name="connsiteY38" fmla="*/ 1048526 h 1164944"/>
                <a:gd name="connsiteX39" fmla="*/ 982663 w 1131010"/>
                <a:gd name="connsiteY39" fmla="*/ 986613 h 1164944"/>
                <a:gd name="connsiteX40" fmla="*/ 1008063 w 1131010"/>
                <a:gd name="connsiteY40" fmla="*/ 945338 h 1164944"/>
                <a:gd name="connsiteX41" fmla="*/ 1044575 w 1131010"/>
                <a:gd name="connsiteY41" fmla="*/ 978676 h 1164944"/>
                <a:gd name="connsiteX42" fmla="*/ 1077913 w 1131010"/>
                <a:gd name="connsiteY42" fmla="*/ 1008838 h 1164944"/>
                <a:gd name="connsiteX43" fmla="*/ 1096963 w 1131010"/>
                <a:gd name="connsiteY43" fmla="*/ 1048526 h 1164944"/>
                <a:gd name="connsiteX44" fmla="*/ 1128713 w 1131010"/>
                <a:gd name="connsiteY44" fmla="*/ 1091388 h 1164944"/>
                <a:gd name="connsiteX45" fmla="*/ 1130300 w 1131010"/>
                <a:gd name="connsiteY45" fmla="*/ 1108851 h 1164944"/>
                <a:gd name="connsiteX0" fmla="*/ 0 w 1145297"/>
                <a:gd name="connsiteY0" fmla="*/ 105551 h 1164944"/>
                <a:gd name="connsiteX1" fmla="*/ 55562 w 1145297"/>
                <a:gd name="connsiteY1" fmla="*/ 42051 h 1164944"/>
                <a:gd name="connsiteX2" fmla="*/ 119062 w 1145297"/>
                <a:gd name="connsiteY2" fmla="*/ 776 h 1164944"/>
                <a:gd name="connsiteX3" fmla="*/ 182562 w 1145297"/>
                <a:gd name="connsiteY3" fmla="*/ 15063 h 1164944"/>
                <a:gd name="connsiteX4" fmla="*/ 236537 w 1145297"/>
                <a:gd name="connsiteY4" fmla="*/ 15063 h 1164944"/>
                <a:gd name="connsiteX5" fmla="*/ 277812 w 1145297"/>
                <a:gd name="connsiteY5" fmla="*/ 10301 h 1164944"/>
                <a:gd name="connsiteX6" fmla="*/ 312737 w 1145297"/>
                <a:gd name="connsiteY6" fmla="*/ 70626 h 1164944"/>
                <a:gd name="connsiteX7" fmla="*/ 342900 w 1145297"/>
                <a:gd name="connsiteY7" fmla="*/ 108726 h 1164944"/>
                <a:gd name="connsiteX8" fmla="*/ 342900 w 1145297"/>
                <a:gd name="connsiteY8" fmla="*/ 153176 h 1164944"/>
                <a:gd name="connsiteX9" fmla="*/ 325437 w 1145297"/>
                <a:gd name="connsiteY9" fmla="*/ 207151 h 1164944"/>
                <a:gd name="connsiteX10" fmla="*/ 365125 w 1145297"/>
                <a:gd name="connsiteY10" fmla="*/ 270651 h 1164944"/>
                <a:gd name="connsiteX11" fmla="*/ 381000 w 1145297"/>
                <a:gd name="connsiteY11" fmla="*/ 315101 h 1164944"/>
                <a:gd name="connsiteX12" fmla="*/ 311150 w 1145297"/>
                <a:gd name="connsiteY12" fmla="*/ 402413 h 1164944"/>
                <a:gd name="connsiteX13" fmla="*/ 273050 w 1145297"/>
                <a:gd name="connsiteY13" fmla="*/ 473851 h 1164944"/>
                <a:gd name="connsiteX14" fmla="*/ 230187 w 1145297"/>
                <a:gd name="connsiteY14" fmla="*/ 496076 h 1164944"/>
                <a:gd name="connsiteX15" fmla="*/ 176212 w 1145297"/>
                <a:gd name="connsiteY15" fmla="*/ 580213 h 1164944"/>
                <a:gd name="connsiteX16" fmla="*/ 201612 w 1145297"/>
                <a:gd name="connsiteY16" fmla="*/ 621488 h 1164944"/>
                <a:gd name="connsiteX17" fmla="*/ 201612 w 1145297"/>
                <a:gd name="connsiteY17" fmla="*/ 665938 h 1164944"/>
                <a:gd name="connsiteX18" fmla="*/ 153987 w 1145297"/>
                <a:gd name="connsiteY18" fmla="*/ 745313 h 1164944"/>
                <a:gd name="connsiteX19" fmla="*/ 188912 w 1145297"/>
                <a:gd name="connsiteY19" fmla="*/ 775476 h 1164944"/>
                <a:gd name="connsiteX20" fmla="*/ 219075 w 1145297"/>
                <a:gd name="connsiteY20" fmla="*/ 838976 h 1164944"/>
                <a:gd name="connsiteX21" fmla="*/ 247650 w 1145297"/>
                <a:gd name="connsiteY21" fmla="*/ 888188 h 1164944"/>
                <a:gd name="connsiteX22" fmla="*/ 249237 w 1145297"/>
                <a:gd name="connsiteY22" fmla="*/ 915176 h 1164944"/>
                <a:gd name="connsiteX23" fmla="*/ 296862 w 1145297"/>
                <a:gd name="connsiteY23" fmla="*/ 969151 h 1164944"/>
                <a:gd name="connsiteX24" fmla="*/ 334962 w 1145297"/>
                <a:gd name="connsiteY24" fmla="*/ 986613 h 1164944"/>
                <a:gd name="connsiteX25" fmla="*/ 395287 w 1145297"/>
                <a:gd name="connsiteY25" fmla="*/ 1008838 h 1164944"/>
                <a:gd name="connsiteX26" fmla="*/ 430212 w 1145297"/>
                <a:gd name="connsiteY26" fmla="*/ 1000901 h 1164944"/>
                <a:gd name="connsiteX27" fmla="*/ 457200 w 1145297"/>
                <a:gd name="connsiteY27" fmla="*/ 1029476 h 1164944"/>
                <a:gd name="connsiteX28" fmla="*/ 469900 w 1145297"/>
                <a:gd name="connsiteY28" fmla="*/ 1051701 h 1164944"/>
                <a:gd name="connsiteX29" fmla="*/ 469900 w 1145297"/>
                <a:gd name="connsiteY29" fmla="*/ 1075513 h 1164944"/>
                <a:gd name="connsiteX30" fmla="*/ 509587 w 1145297"/>
                <a:gd name="connsiteY30" fmla="*/ 1113613 h 1164944"/>
                <a:gd name="connsiteX31" fmla="*/ 563562 w 1145297"/>
                <a:gd name="connsiteY31" fmla="*/ 1139013 h 1164944"/>
                <a:gd name="connsiteX32" fmla="*/ 600075 w 1145297"/>
                <a:gd name="connsiteY32" fmla="*/ 1153301 h 1164944"/>
                <a:gd name="connsiteX33" fmla="*/ 658812 w 1145297"/>
                <a:gd name="connsiteY33" fmla="*/ 1164413 h 1164944"/>
                <a:gd name="connsiteX34" fmla="*/ 706437 w 1145297"/>
                <a:gd name="connsiteY34" fmla="*/ 1135838 h 1164944"/>
                <a:gd name="connsiteX35" fmla="*/ 755650 w 1145297"/>
                <a:gd name="connsiteY35" fmla="*/ 1164413 h 1164944"/>
                <a:gd name="connsiteX36" fmla="*/ 838200 w 1145297"/>
                <a:gd name="connsiteY36" fmla="*/ 1131076 h 1164944"/>
                <a:gd name="connsiteX37" fmla="*/ 914400 w 1145297"/>
                <a:gd name="connsiteY37" fmla="*/ 1058051 h 1164944"/>
                <a:gd name="connsiteX38" fmla="*/ 950912 w 1145297"/>
                <a:gd name="connsiteY38" fmla="*/ 1048526 h 1164944"/>
                <a:gd name="connsiteX39" fmla="*/ 996950 w 1145297"/>
                <a:gd name="connsiteY39" fmla="*/ 986613 h 1164944"/>
                <a:gd name="connsiteX40" fmla="*/ 1022350 w 1145297"/>
                <a:gd name="connsiteY40" fmla="*/ 945338 h 1164944"/>
                <a:gd name="connsiteX41" fmla="*/ 1058862 w 1145297"/>
                <a:gd name="connsiteY41" fmla="*/ 978676 h 1164944"/>
                <a:gd name="connsiteX42" fmla="*/ 1092200 w 1145297"/>
                <a:gd name="connsiteY42" fmla="*/ 1008838 h 1164944"/>
                <a:gd name="connsiteX43" fmla="*/ 1111250 w 1145297"/>
                <a:gd name="connsiteY43" fmla="*/ 1048526 h 1164944"/>
                <a:gd name="connsiteX44" fmla="*/ 1143000 w 1145297"/>
                <a:gd name="connsiteY44" fmla="*/ 1091388 h 1164944"/>
                <a:gd name="connsiteX45" fmla="*/ 1144587 w 1145297"/>
                <a:gd name="connsiteY45" fmla="*/ 1108851 h 1164944"/>
                <a:gd name="connsiteX0" fmla="*/ 0 w 1145297"/>
                <a:gd name="connsiteY0" fmla="*/ 105551 h 1164944"/>
                <a:gd name="connsiteX1" fmla="*/ 55562 w 1145297"/>
                <a:gd name="connsiteY1" fmla="*/ 42051 h 1164944"/>
                <a:gd name="connsiteX2" fmla="*/ 119062 w 1145297"/>
                <a:gd name="connsiteY2" fmla="*/ 776 h 1164944"/>
                <a:gd name="connsiteX3" fmla="*/ 182562 w 1145297"/>
                <a:gd name="connsiteY3" fmla="*/ 15063 h 1164944"/>
                <a:gd name="connsiteX4" fmla="*/ 236537 w 1145297"/>
                <a:gd name="connsiteY4" fmla="*/ 15063 h 1164944"/>
                <a:gd name="connsiteX5" fmla="*/ 277812 w 1145297"/>
                <a:gd name="connsiteY5" fmla="*/ 10301 h 1164944"/>
                <a:gd name="connsiteX6" fmla="*/ 312737 w 1145297"/>
                <a:gd name="connsiteY6" fmla="*/ 70626 h 1164944"/>
                <a:gd name="connsiteX7" fmla="*/ 342900 w 1145297"/>
                <a:gd name="connsiteY7" fmla="*/ 108726 h 1164944"/>
                <a:gd name="connsiteX8" fmla="*/ 342900 w 1145297"/>
                <a:gd name="connsiteY8" fmla="*/ 153176 h 1164944"/>
                <a:gd name="connsiteX9" fmla="*/ 325437 w 1145297"/>
                <a:gd name="connsiteY9" fmla="*/ 207151 h 1164944"/>
                <a:gd name="connsiteX10" fmla="*/ 365125 w 1145297"/>
                <a:gd name="connsiteY10" fmla="*/ 270651 h 1164944"/>
                <a:gd name="connsiteX11" fmla="*/ 381000 w 1145297"/>
                <a:gd name="connsiteY11" fmla="*/ 315101 h 1164944"/>
                <a:gd name="connsiteX12" fmla="*/ 293687 w 1145297"/>
                <a:gd name="connsiteY12" fmla="*/ 430988 h 1164944"/>
                <a:gd name="connsiteX13" fmla="*/ 273050 w 1145297"/>
                <a:gd name="connsiteY13" fmla="*/ 473851 h 1164944"/>
                <a:gd name="connsiteX14" fmla="*/ 230187 w 1145297"/>
                <a:gd name="connsiteY14" fmla="*/ 496076 h 1164944"/>
                <a:gd name="connsiteX15" fmla="*/ 176212 w 1145297"/>
                <a:gd name="connsiteY15" fmla="*/ 580213 h 1164944"/>
                <a:gd name="connsiteX16" fmla="*/ 201612 w 1145297"/>
                <a:gd name="connsiteY16" fmla="*/ 621488 h 1164944"/>
                <a:gd name="connsiteX17" fmla="*/ 201612 w 1145297"/>
                <a:gd name="connsiteY17" fmla="*/ 665938 h 1164944"/>
                <a:gd name="connsiteX18" fmla="*/ 153987 w 1145297"/>
                <a:gd name="connsiteY18" fmla="*/ 745313 h 1164944"/>
                <a:gd name="connsiteX19" fmla="*/ 188912 w 1145297"/>
                <a:gd name="connsiteY19" fmla="*/ 775476 h 1164944"/>
                <a:gd name="connsiteX20" fmla="*/ 219075 w 1145297"/>
                <a:gd name="connsiteY20" fmla="*/ 838976 h 1164944"/>
                <a:gd name="connsiteX21" fmla="*/ 247650 w 1145297"/>
                <a:gd name="connsiteY21" fmla="*/ 888188 h 1164944"/>
                <a:gd name="connsiteX22" fmla="*/ 249237 w 1145297"/>
                <a:gd name="connsiteY22" fmla="*/ 915176 h 1164944"/>
                <a:gd name="connsiteX23" fmla="*/ 296862 w 1145297"/>
                <a:gd name="connsiteY23" fmla="*/ 969151 h 1164944"/>
                <a:gd name="connsiteX24" fmla="*/ 334962 w 1145297"/>
                <a:gd name="connsiteY24" fmla="*/ 986613 h 1164944"/>
                <a:gd name="connsiteX25" fmla="*/ 395287 w 1145297"/>
                <a:gd name="connsiteY25" fmla="*/ 1008838 h 1164944"/>
                <a:gd name="connsiteX26" fmla="*/ 430212 w 1145297"/>
                <a:gd name="connsiteY26" fmla="*/ 1000901 h 1164944"/>
                <a:gd name="connsiteX27" fmla="*/ 457200 w 1145297"/>
                <a:gd name="connsiteY27" fmla="*/ 1029476 h 1164944"/>
                <a:gd name="connsiteX28" fmla="*/ 469900 w 1145297"/>
                <a:gd name="connsiteY28" fmla="*/ 1051701 h 1164944"/>
                <a:gd name="connsiteX29" fmla="*/ 469900 w 1145297"/>
                <a:gd name="connsiteY29" fmla="*/ 1075513 h 1164944"/>
                <a:gd name="connsiteX30" fmla="*/ 509587 w 1145297"/>
                <a:gd name="connsiteY30" fmla="*/ 1113613 h 1164944"/>
                <a:gd name="connsiteX31" fmla="*/ 563562 w 1145297"/>
                <a:gd name="connsiteY31" fmla="*/ 1139013 h 1164944"/>
                <a:gd name="connsiteX32" fmla="*/ 600075 w 1145297"/>
                <a:gd name="connsiteY32" fmla="*/ 1153301 h 1164944"/>
                <a:gd name="connsiteX33" fmla="*/ 658812 w 1145297"/>
                <a:gd name="connsiteY33" fmla="*/ 1164413 h 1164944"/>
                <a:gd name="connsiteX34" fmla="*/ 706437 w 1145297"/>
                <a:gd name="connsiteY34" fmla="*/ 1135838 h 1164944"/>
                <a:gd name="connsiteX35" fmla="*/ 755650 w 1145297"/>
                <a:gd name="connsiteY35" fmla="*/ 1164413 h 1164944"/>
                <a:gd name="connsiteX36" fmla="*/ 838200 w 1145297"/>
                <a:gd name="connsiteY36" fmla="*/ 1131076 h 1164944"/>
                <a:gd name="connsiteX37" fmla="*/ 914400 w 1145297"/>
                <a:gd name="connsiteY37" fmla="*/ 1058051 h 1164944"/>
                <a:gd name="connsiteX38" fmla="*/ 950912 w 1145297"/>
                <a:gd name="connsiteY38" fmla="*/ 1048526 h 1164944"/>
                <a:gd name="connsiteX39" fmla="*/ 996950 w 1145297"/>
                <a:gd name="connsiteY39" fmla="*/ 986613 h 1164944"/>
                <a:gd name="connsiteX40" fmla="*/ 1022350 w 1145297"/>
                <a:gd name="connsiteY40" fmla="*/ 945338 h 1164944"/>
                <a:gd name="connsiteX41" fmla="*/ 1058862 w 1145297"/>
                <a:gd name="connsiteY41" fmla="*/ 978676 h 1164944"/>
                <a:gd name="connsiteX42" fmla="*/ 1092200 w 1145297"/>
                <a:gd name="connsiteY42" fmla="*/ 1008838 h 1164944"/>
                <a:gd name="connsiteX43" fmla="*/ 1111250 w 1145297"/>
                <a:gd name="connsiteY43" fmla="*/ 1048526 h 1164944"/>
                <a:gd name="connsiteX44" fmla="*/ 1143000 w 1145297"/>
                <a:gd name="connsiteY44" fmla="*/ 1091388 h 1164944"/>
                <a:gd name="connsiteX45" fmla="*/ 1144587 w 1145297"/>
                <a:gd name="connsiteY45" fmla="*/ 1108851 h 1164944"/>
                <a:gd name="connsiteX0" fmla="*/ 0 w 1145297"/>
                <a:gd name="connsiteY0" fmla="*/ 105551 h 1164944"/>
                <a:gd name="connsiteX1" fmla="*/ 55562 w 1145297"/>
                <a:gd name="connsiteY1" fmla="*/ 42051 h 1164944"/>
                <a:gd name="connsiteX2" fmla="*/ 119062 w 1145297"/>
                <a:gd name="connsiteY2" fmla="*/ 776 h 1164944"/>
                <a:gd name="connsiteX3" fmla="*/ 182562 w 1145297"/>
                <a:gd name="connsiteY3" fmla="*/ 15063 h 1164944"/>
                <a:gd name="connsiteX4" fmla="*/ 236537 w 1145297"/>
                <a:gd name="connsiteY4" fmla="*/ 15063 h 1164944"/>
                <a:gd name="connsiteX5" fmla="*/ 277812 w 1145297"/>
                <a:gd name="connsiteY5" fmla="*/ 10301 h 1164944"/>
                <a:gd name="connsiteX6" fmla="*/ 312737 w 1145297"/>
                <a:gd name="connsiteY6" fmla="*/ 70626 h 1164944"/>
                <a:gd name="connsiteX7" fmla="*/ 342900 w 1145297"/>
                <a:gd name="connsiteY7" fmla="*/ 108726 h 1164944"/>
                <a:gd name="connsiteX8" fmla="*/ 342900 w 1145297"/>
                <a:gd name="connsiteY8" fmla="*/ 153176 h 1164944"/>
                <a:gd name="connsiteX9" fmla="*/ 325437 w 1145297"/>
                <a:gd name="connsiteY9" fmla="*/ 207151 h 1164944"/>
                <a:gd name="connsiteX10" fmla="*/ 365125 w 1145297"/>
                <a:gd name="connsiteY10" fmla="*/ 270651 h 1164944"/>
                <a:gd name="connsiteX11" fmla="*/ 381000 w 1145297"/>
                <a:gd name="connsiteY11" fmla="*/ 315101 h 1164944"/>
                <a:gd name="connsiteX12" fmla="*/ 293687 w 1145297"/>
                <a:gd name="connsiteY12" fmla="*/ 430988 h 1164944"/>
                <a:gd name="connsiteX13" fmla="*/ 273050 w 1145297"/>
                <a:gd name="connsiteY13" fmla="*/ 473851 h 1164944"/>
                <a:gd name="connsiteX14" fmla="*/ 230187 w 1145297"/>
                <a:gd name="connsiteY14" fmla="*/ 496076 h 1164944"/>
                <a:gd name="connsiteX15" fmla="*/ 176212 w 1145297"/>
                <a:gd name="connsiteY15" fmla="*/ 580213 h 1164944"/>
                <a:gd name="connsiteX16" fmla="*/ 201612 w 1145297"/>
                <a:gd name="connsiteY16" fmla="*/ 621488 h 1164944"/>
                <a:gd name="connsiteX17" fmla="*/ 201612 w 1145297"/>
                <a:gd name="connsiteY17" fmla="*/ 665938 h 1164944"/>
                <a:gd name="connsiteX18" fmla="*/ 153987 w 1145297"/>
                <a:gd name="connsiteY18" fmla="*/ 745313 h 1164944"/>
                <a:gd name="connsiteX19" fmla="*/ 188912 w 1145297"/>
                <a:gd name="connsiteY19" fmla="*/ 775476 h 1164944"/>
                <a:gd name="connsiteX20" fmla="*/ 201613 w 1145297"/>
                <a:gd name="connsiteY20" fmla="*/ 842151 h 1164944"/>
                <a:gd name="connsiteX21" fmla="*/ 247650 w 1145297"/>
                <a:gd name="connsiteY21" fmla="*/ 888188 h 1164944"/>
                <a:gd name="connsiteX22" fmla="*/ 249237 w 1145297"/>
                <a:gd name="connsiteY22" fmla="*/ 915176 h 1164944"/>
                <a:gd name="connsiteX23" fmla="*/ 296862 w 1145297"/>
                <a:gd name="connsiteY23" fmla="*/ 969151 h 1164944"/>
                <a:gd name="connsiteX24" fmla="*/ 334962 w 1145297"/>
                <a:gd name="connsiteY24" fmla="*/ 986613 h 1164944"/>
                <a:gd name="connsiteX25" fmla="*/ 395287 w 1145297"/>
                <a:gd name="connsiteY25" fmla="*/ 1008838 h 1164944"/>
                <a:gd name="connsiteX26" fmla="*/ 430212 w 1145297"/>
                <a:gd name="connsiteY26" fmla="*/ 1000901 h 1164944"/>
                <a:gd name="connsiteX27" fmla="*/ 457200 w 1145297"/>
                <a:gd name="connsiteY27" fmla="*/ 1029476 h 1164944"/>
                <a:gd name="connsiteX28" fmla="*/ 469900 w 1145297"/>
                <a:gd name="connsiteY28" fmla="*/ 1051701 h 1164944"/>
                <a:gd name="connsiteX29" fmla="*/ 469900 w 1145297"/>
                <a:gd name="connsiteY29" fmla="*/ 1075513 h 1164944"/>
                <a:gd name="connsiteX30" fmla="*/ 509587 w 1145297"/>
                <a:gd name="connsiteY30" fmla="*/ 1113613 h 1164944"/>
                <a:gd name="connsiteX31" fmla="*/ 563562 w 1145297"/>
                <a:gd name="connsiteY31" fmla="*/ 1139013 h 1164944"/>
                <a:gd name="connsiteX32" fmla="*/ 600075 w 1145297"/>
                <a:gd name="connsiteY32" fmla="*/ 1153301 h 1164944"/>
                <a:gd name="connsiteX33" fmla="*/ 658812 w 1145297"/>
                <a:gd name="connsiteY33" fmla="*/ 1164413 h 1164944"/>
                <a:gd name="connsiteX34" fmla="*/ 706437 w 1145297"/>
                <a:gd name="connsiteY34" fmla="*/ 1135838 h 1164944"/>
                <a:gd name="connsiteX35" fmla="*/ 755650 w 1145297"/>
                <a:gd name="connsiteY35" fmla="*/ 1164413 h 1164944"/>
                <a:gd name="connsiteX36" fmla="*/ 838200 w 1145297"/>
                <a:gd name="connsiteY36" fmla="*/ 1131076 h 1164944"/>
                <a:gd name="connsiteX37" fmla="*/ 914400 w 1145297"/>
                <a:gd name="connsiteY37" fmla="*/ 1058051 h 1164944"/>
                <a:gd name="connsiteX38" fmla="*/ 950912 w 1145297"/>
                <a:gd name="connsiteY38" fmla="*/ 1048526 h 1164944"/>
                <a:gd name="connsiteX39" fmla="*/ 996950 w 1145297"/>
                <a:gd name="connsiteY39" fmla="*/ 986613 h 1164944"/>
                <a:gd name="connsiteX40" fmla="*/ 1022350 w 1145297"/>
                <a:gd name="connsiteY40" fmla="*/ 945338 h 1164944"/>
                <a:gd name="connsiteX41" fmla="*/ 1058862 w 1145297"/>
                <a:gd name="connsiteY41" fmla="*/ 978676 h 1164944"/>
                <a:gd name="connsiteX42" fmla="*/ 1092200 w 1145297"/>
                <a:gd name="connsiteY42" fmla="*/ 1008838 h 1164944"/>
                <a:gd name="connsiteX43" fmla="*/ 1111250 w 1145297"/>
                <a:gd name="connsiteY43" fmla="*/ 1048526 h 1164944"/>
                <a:gd name="connsiteX44" fmla="*/ 1143000 w 1145297"/>
                <a:gd name="connsiteY44" fmla="*/ 1091388 h 1164944"/>
                <a:gd name="connsiteX45" fmla="*/ 1144587 w 1145297"/>
                <a:gd name="connsiteY45" fmla="*/ 1108851 h 1164944"/>
                <a:gd name="connsiteX0" fmla="*/ 0 w 1145297"/>
                <a:gd name="connsiteY0" fmla="*/ 105551 h 1164944"/>
                <a:gd name="connsiteX1" fmla="*/ 55562 w 1145297"/>
                <a:gd name="connsiteY1" fmla="*/ 42051 h 1164944"/>
                <a:gd name="connsiteX2" fmla="*/ 119062 w 1145297"/>
                <a:gd name="connsiteY2" fmla="*/ 776 h 1164944"/>
                <a:gd name="connsiteX3" fmla="*/ 182562 w 1145297"/>
                <a:gd name="connsiteY3" fmla="*/ 15063 h 1164944"/>
                <a:gd name="connsiteX4" fmla="*/ 236537 w 1145297"/>
                <a:gd name="connsiteY4" fmla="*/ 15063 h 1164944"/>
                <a:gd name="connsiteX5" fmla="*/ 277812 w 1145297"/>
                <a:gd name="connsiteY5" fmla="*/ 10301 h 1164944"/>
                <a:gd name="connsiteX6" fmla="*/ 312737 w 1145297"/>
                <a:gd name="connsiteY6" fmla="*/ 70626 h 1164944"/>
                <a:gd name="connsiteX7" fmla="*/ 342900 w 1145297"/>
                <a:gd name="connsiteY7" fmla="*/ 108726 h 1164944"/>
                <a:gd name="connsiteX8" fmla="*/ 342900 w 1145297"/>
                <a:gd name="connsiteY8" fmla="*/ 153176 h 1164944"/>
                <a:gd name="connsiteX9" fmla="*/ 325437 w 1145297"/>
                <a:gd name="connsiteY9" fmla="*/ 207151 h 1164944"/>
                <a:gd name="connsiteX10" fmla="*/ 365125 w 1145297"/>
                <a:gd name="connsiteY10" fmla="*/ 270651 h 1164944"/>
                <a:gd name="connsiteX11" fmla="*/ 381000 w 1145297"/>
                <a:gd name="connsiteY11" fmla="*/ 315101 h 1164944"/>
                <a:gd name="connsiteX12" fmla="*/ 293687 w 1145297"/>
                <a:gd name="connsiteY12" fmla="*/ 430988 h 1164944"/>
                <a:gd name="connsiteX13" fmla="*/ 273050 w 1145297"/>
                <a:gd name="connsiteY13" fmla="*/ 473851 h 1164944"/>
                <a:gd name="connsiteX14" fmla="*/ 230187 w 1145297"/>
                <a:gd name="connsiteY14" fmla="*/ 496076 h 1164944"/>
                <a:gd name="connsiteX15" fmla="*/ 176212 w 1145297"/>
                <a:gd name="connsiteY15" fmla="*/ 580213 h 1164944"/>
                <a:gd name="connsiteX16" fmla="*/ 201612 w 1145297"/>
                <a:gd name="connsiteY16" fmla="*/ 621488 h 1164944"/>
                <a:gd name="connsiteX17" fmla="*/ 201612 w 1145297"/>
                <a:gd name="connsiteY17" fmla="*/ 665938 h 1164944"/>
                <a:gd name="connsiteX18" fmla="*/ 153987 w 1145297"/>
                <a:gd name="connsiteY18" fmla="*/ 745313 h 1164944"/>
                <a:gd name="connsiteX19" fmla="*/ 188912 w 1145297"/>
                <a:gd name="connsiteY19" fmla="*/ 775476 h 1164944"/>
                <a:gd name="connsiteX20" fmla="*/ 201613 w 1145297"/>
                <a:gd name="connsiteY20" fmla="*/ 842151 h 1164944"/>
                <a:gd name="connsiteX21" fmla="*/ 247650 w 1145297"/>
                <a:gd name="connsiteY21" fmla="*/ 888188 h 1164944"/>
                <a:gd name="connsiteX22" fmla="*/ 249237 w 1145297"/>
                <a:gd name="connsiteY22" fmla="*/ 915176 h 1164944"/>
                <a:gd name="connsiteX23" fmla="*/ 296862 w 1145297"/>
                <a:gd name="connsiteY23" fmla="*/ 969151 h 1164944"/>
                <a:gd name="connsiteX24" fmla="*/ 334962 w 1145297"/>
                <a:gd name="connsiteY24" fmla="*/ 986613 h 1164944"/>
                <a:gd name="connsiteX25" fmla="*/ 395287 w 1145297"/>
                <a:gd name="connsiteY25" fmla="*/ 1008838 h 1164944"/>
                <a:gd name="connsiteX26" fmla="*/ 430212 w 1145297"/>
                <a:gd name="connsiteY26" fmla="*/ 1000901 h 1164944"/>
                <a:gd name="connsiteX27" fmla="*/ 457200 w 1145297"/>
                <a:gd name="connsiteY27" fmla="*/ 1029476 h 1164944"/>
                <a:gd name="connsiteX28" fmla="*/ 469900 w 1145297"/>
                <a:gd name="connsiteY28" fmla="*/ 1051701 h 1164944"/>
                <a:gd name="connsiteX29" fmla="*/ 469900 w 1145297"/>
                <a:gd name="connsiteY29" fmla="*/ 1075513 h 1164944"/>
                <a:gd name="connsiteX30" fmla="*/ 509587 w 1145297"/>
                <a:gd name="connsiteY30" fmla="*/ 1113613 h 1164944"/>
                <a:gd name="connsiteX31" fmla="*/ 563562 w 1145297"/>
                <a:gd name="connsiteY31" fmla="*/ 1139013 h 1164944"/>
                <a:gd name="connsiteX32" fmla="*/ 600075 w 1145297"/>
                <a:gd name="connsiteY32" fmla="*/ 1153301 h 1164944"/>
                <a:gd name="connsiteX33" fmla="*/ 658812 w 1145297"/>
                <a:gd name="connsiteY33" fmla="*/ 1164413 h 1164944"/>
                <a:gd name="connsiteX34" fmla="*/ 706437 w 1145297"/>
                <a:gd name="connsiteY34" fmla="*/ 1135838 h 1164944"/>
                <a:gd name="connsiteX35" fmla="*/ 755650 w 1145297"/>
                <a:gd name="connsiteY35" fmla="*/ 1164413 h 1164944"/>
                <a:gd name="connsiteX36" fmla="*/ 838200 w 1145297"/>
                <a:gd name="connsiteY36" fmla="*/ 1131076 h 1164944"/>
                <a:gd name="connsiteX37" fmla="*/ 914400 w 1145297"/>
                <a:gd name="connsiteY37" fmla="*/ 1058051 h 1164944"/>
                <a:gd name="connsiteX38" fmla="*/ 950912 w 1145297"/>
                <a:gd name="connsiteY38" fmla="*/ 1048526 h 1164944"/>
                <a:gd name="connsiteX39" fmla="*/ 996950 w 1145297"/>
                <a:gd name="connsiteY39" fmla="*/ 986613 h 1164944"/>
                <a:gd name="connsiteX40" fmla="*/ 1022350 w 1145297"/>
                <a:gd name="connsiteY40" fmla="*/ 945338 h 1164944"/>
                <a:gd name="connsiteX41" fmla="*/ 1058862 w 1145297"/>
                <a:gd name="connsiteY41" fmla="*/ 978676 h 1164944"/>
                <a:gd name="connsiteX42" fmla="*/ 1092200 w 1145297"/>
                <a:gd name="connsiteY42" fmla="*/ 1008838 h 1164944"/>
                <a:gd name="connsiteX43" fmla="*/ 1111250 w 1145297"/>
                <a:gd name="connsiteY43" fmla="*/ 1048526 h 1164944"/>
                <a:gd name="connsiteX44" fmla="*/ 1143000 w 1145297"/>
                <a:gd name="connsiteY44" fmla="*/ 1091388 h 1164944"/>
                <a:gd name="connsiteX45" fmla="*/ 1144587 w 1145297"/>
                <a:gd name="connsiteY45" fmla="*/ 1108851 h 1164944"/>
                <a:gd name="connsiteX0" fmla="*/ 0 w 1145297"/>
                <a:gd name="connsiteY0" fmla="*/ 105551 h 1164944"/>
                <a:gd name="connsiteX1" fmla="*/ 55562 w 1145297"/>
                <a:gd name="connsiteY1" fmla="*/ 42051 h 1164944"/>
                <a:gd name="connsiteX2" fmla="*/ 119062 w 1145297"/>
                <a:gd name="connsiteY2" fmla="*/ 776 h 1164944"/>
                <a:gd name="connsiteX3" fmla="*/ 182562 w 1145297"/>
                <a:gd name="connsiteY3" fmla="*/ 15063 h 1164944"/>
                <a:gd name="connsiteX4" fmla="*/ 236537 w 1145297"/>
                <a:gd name="connsiteY4" fmla="*/ 15063 h 1164944"/>
                <a:gd name="connsiteX5" fmla="*/ 277812 w 1145297"/>
                <a:gd name="connsiteY5" fmla="*/ 10301 h 1164944"/>
                <a:gd name="connsiteX6" fmla="*/ 312737 w 1145297"/>
                <a:gd name="connsiteY6" fmla="*/ 70626 h 1164944"/>
                <a:gd name="connsiteX7" fmla="*/ 342900 w 1145297"/>
                <a:gd name="connsiteY7" fmla="*/ 108726 h 1164944"/>
                <a:gd name="connsiteX8" fmla="*/ 342900 w 1145297"/>
                <a:gd name="connsiteY8" fmla="*/ 153176 h 1164944"/>
                <a:gd name="connsiteX9" fmla="*/ 325437 w 1145297"/>
                <a:gd name="connsiteY9" fmla="*/ 207151 h 1164944"/>
                <a:gd name="connsiteX10" fmla="*/ 365125 w 1145297"/>
                <a:gd name="connsiteY10" fmla="*/ 270651 h 1164944"/>
                <a:gd name="connsiteX11" fmla="*/ 381000 w 1145297"/>
                <a:gd name="connsiteY11" fmla="*/ 315101 h 1164944"/>
                <a:gd name="connsiteX12" fmla="*/ 293687 w 1145297"/>
                <a:gd name="connsiteY12" fmla="*/ 430988 h 1164944"/>
                <a:gd name="connsiteX13" fmla="*/ 273050 w 1145297"/>
                <a:gd name="connsiteY13" fmla="*/ 473851 h 1164944"/>
                <a:gd name="connsiteX14" fmla="*/ 230187 w 1145297"/>
                <a:gd name="connsiteY14" fmla="*/ 496076 h 1164944"/>
                <a:gd name="connsiteX15" fmla="*/ 176212 w 1145297"/>
                <a:gd name="connsiteY15" fmla="*/ 580213 h 1164944"/>
                <a:gd name="connsiteX16" fmla="*/ 201612 w 1145297"/>
                <a:gd name="connsiteY16" fmla="*/ 621488 h 1164944"/>
                <a:gd name="connsiteX17" fmla="*/ 201612 w 1145297"/>
                <a:gd name="connsiteY17" fmla="*/ 665938 h 1164944"/>
                <a:gd name="connsiteX18" fmla="*/ 153987 w 1145297"/>
                <a:gd name="connsiteY18" fmla="*/ 745313 h 1164944"/>
                <a:gd name="connsiteX19" fmla="*/ 188912 w 1145297"/>
                <a:gd name="connsiteY19" fmla="*/ 775476 h 1164944"/>
                <a:gd name="connsiteX20" fmla="*/ 201613 w 1145297"/>
                <a:gd name="connsiteY20" fmla="*/ 842151 h 1164944"/>
                <a:gd name="connsiteX21" fmla="*/ 247650 w 1145297"/>
                <a:gd name="connsiteY21" fmla="*/ 888188 h 1164944"/>
                <a:gd name="connsiteX22" fmla="*/ 249237 w 1145297"/>
                <a:gd name="connsiteY22" fmla="*/ 915176 h 1164944"/>
                <a:gd name="connsiteX23" fmla="*/ 296862 w 1145297"/>
                <a:gd name="connsiteY23" fmla="*/ 969151 h 1164944"/>
                <a:gd name="connsiteX24" fmla="*/ 334962 w 1145297"/>
                <a:gd name="connsiteY24" fmla="*/ 986613 h 1164944"/>
                <a:gd name="connsiteX25" fmla="*/ 395287 w 1145297"/>
                <a:gd name="connsiteY25" fmla="*/ 1008838 h 1164944"/>
                <a:gd name="connsiteX26" fmla="*/ 430212 w 1145297"/>
                <a:gd name="connsiteY26" fmla="*/ 1000901 h 1164944"/>
                <a:gd name="connsiteX27" fmla="*/ 457200 w 1145297"/>
                <a:gd name="connsiteY27" fmla="*/ 1029476 h 1164944"/>
                <a:gd name="connsiteX28" fmla="*/ 469900 w 1145297"/>
                <a:gd name="connsiteY28" fmla="*/ 1051701 h 1164944"/>
                <a:gd name="connsiteX29" fmla="*/ 469900 w 1145297"/>
                <a:gd name="connsiteY29" fmla="*/ 1075513 h 1164944"/>
                <a:gd name="connsiteX30" fmla="*/ 509587 w 1145297"/>
                <a:gd name="connsiteY30" fmla="*/ 1113613 h 1164944"/>
                <a:gd name="connsiteX31" fmla="*/ 563562 w 1145297"/>
                <a:gd name="connsiteY31" fmla="*/ 1139013 h 1164944"/>
                <a:gd name="connsiteX32" fmla="*/ 600075 w 1145297"/>
                <a:gd name="connsiteY32" fmla="*/ 1153301 h 1164944"/>
                <a:gd name="connsiteX33" fmla="*/ 658812 w 1145297"/>
                <a:gd name="connsiteY33" fmla="*/ 1164413 h 1164944"/>
                <a:gd name="connsiteX34" fmla="*/ 706437 w 1145297"/>
                <a:gd name="connsiteY34" fmla="*/ 1135838 h 1164944"/>
                <a:gd name="connsiteX35" fmla="*/ 755650 w 1145297"/>
                <a:gd name="connsiteY35" fmla="*/ 1164413 h 1164944"/>
                <a:gd name="connsiteX36" fmla="*/ 836613 w 1145297"/>
                <a:gd name="connsiteY36" fmla="*/ 1126313 h 1164944"/>
                <a:gd name="connsiteX37" fmla="*/ 914400 w 1145297"/>
                <a:gd name="connsiteY37" fmla="*/ 1058051 h 1164944"/>
                <a:gd name="connsiteX38" fmla="*/ 950912 w 1145297"/>
                <a:gd name="connsiteY38" fmla="*/ 1048526 h 1164944"/>
                <a:gd name="connsiteX39" fmla="*/ 996950 w 1145297"/>
                <a:gd name="connsiteY39" fmla="*/ 986613 h 1164944"/>
                <a:gd name="connsiteX40" fmla="*/ 1022350 w 1145297"/>
                <a:gd name="connsiteY40" fmla="*/ 945338 h 1164944"/>
                <a:gd name="connsiteX41" fmla="*/ 1058862 w 1145297"/>
                <a:gd name="connsiteY41" fmla="*/ 978676 h 1164944"/>
                <a:gd name="connsiteX42" fmla="*/ 1092200 w 1145297"/>
                <a:gd name="connsiteY42" fmla="*/ 1008838 h 1164944"/>
                <a:gd name="connsiteX43" fmla="*/ 1111250 w 1145297"/>
                <a:gd name="connsiteY43" fmla="*/ 1048526 h 1164944"/>
                <a:gd name="connsiteX44" fmla="*/ 1143000 w 1145297"/>
                <a:gd name="connsiteY44" fmla="*/ 1091388 h 1164944"/>
                <a:gd name="connsiteX45" fmla="*/ 1144587 w 1145297"/>
                <a:gd name="connsiteY45" fmla="*/ 1108851 h 1164944"/>
                <a:gd name="connsiteX0" fmla="*/ 0 w 1145297"/>
                <a:gd name="connsiteY0" fmla="*/ 105551 h 1164944"/>
                <a:gd name="connsiteX1" fmla="*/ 55562 w 1145297"/>
                <a:gd name="connsiteY1" fmla="*/ 42051 h 1164944"/>
                <a:gd name="connsiteX2" fmla="*/ 119062 w 1145297"/>
                <a:gd name="connsiteY2" fmla="*/ 776 h 1164944"/>
                <a:gd name="connsiteX3" fmla="*/ 182562 w 1145297"/>
                <a:gd name="connsiteY3" fmla="*/ 15063 h 1164944"/>
                <a:gd name="connsiteX4" fmla="*/ 236537 w 1145297"/>
                <a:gd name="connsiteY4" fmla="*/ 15063 h 1164944"/>
                <a:gd name="connsiteX5" fmla="*/ 277812 w 1145297"/>
                <a:gd name="connsiteY5" fmla="*/ 10301 h 1164944"/>
                <a:gd name="connsiteX6" fmla="*/ 312737 w 1145297"/>
                <a:gd name="connsiteY6" fmla="*/ 70626 h 1164944"/>
                <a:gd name="connsiteX7" fmla="*/ 342900 w 1145297"/>
                <a:gd name="connsiteY7" fmla="*/ 108726 h 1164944"/>
                <a:gd name="connsiteX8" fmla="*/ 342900 w 1145297"/>
                <a:gd name="connsiteY8" fmla="*/ 153176 h 1164944"/>
                <a:gd name="connsiteX9" fmla="*/ 325437 w 1145297"/>
                <a:gd name="connsiteY9" fmla="*/ 207151 h 1164944"/>
                <a:gd name="connsiteX10" fmla="*/ 365125 w 1145297"/>
                <a:gd name="connsiteY10" fmla="*/ 270651 h 1164944"/>
                <a:gd name="connsiteX11" fmla="*/ 381000 w 1145297"/>
                <a:gd name="connsiteY11" fmla="*/ 315101 h 1164944"/>
                <a:gd name="connsiteX12" fmla="*/ 293687 w 1145297"/>
                <a:gd name="connsiteY12" fmla="*/ 430988 h 1164944"/>
                <a:gd name="connsiteX13" fmla="*/ 273050 w 1145297"/>
                <a:gd name="connsiteY13" fmla="*/ 473851 h 1164944"/>
                <a:gd name="connsiteX14" fmla="*/ 230187 w 1145297"/>
                <a:gd name="connsiteY14" fmla="*/ 496076 h 1164944"/>
                <a:gd name="connsiteX15" fmla="*/ 176212 w 1145297"/>
                <a:gd name="connsiteY15" fmla="*/ 580213 h 1164944"/>
                <a:gd name="connsiteX16" fmla="*/ 201612 w 1145297"/>
                <a:gd name="connsiteY16" fmla="*/ 621488 h 1164944"/>
                <a:gd name="connsiteX17" fmla="*/ 201612 w 1145297"/>
                <a:gd name="connsiteY17" fmla="*/ 665938 h 1164944"/>
                <a:gd name="connsiteX18" fmla="*/ 153987 w 1145297"/>
                <a:gd name="connsiteY18" fmla="*/ 745313 h 1164944"/>
                <a:gd name="connsiteX19" fmla="*/ 188912 w 1145297"/>
                <a:gd name="connsiteY19" fmla="*/ 775476 h 1164944"/>
                <a:gd name="connsiteX20" fmla="*/ 201613 w 1145297"/>
                <a:gd name="connsiteY20" fmla="*/ 842151 h 1164944"/>
                <a:gd name="connsiteX21" fmla="*/ 247650 w 1145297"/>
                <a:gd name="connsiteY21" fmla="*/ 888188 h 1164944"/>
                <a:gd name="connsiteX22" fmla="*/ 249237 w 1145297"/>
                <a:gd name="connsiteY22" fmla="*/ 915176 h 1164944"/>
                <a:gd name="connsiteX23" fmla="*/ 296862 w 1145297"/>
                <a:gd name="connsiteY23" fmla="*/ 969151 h 1164944"/>
                <a:gd name="connsiteX24" fmla="*/ 334962 w 1145297"/>
                <a:gd name="connsiteY24" fmla="*/ 986613 h 1164944"/>
                <a:gd name="connsiteX25" fmla="*/ 395287 w 1145297"/>
                <a:gd name="connsiteY25" fmla="*/ 1008838 h 1164944"/>
                <a:gd name="connsiteX26" fmla="*/ 430212 w 1145297"/>
                <a:gd name="connsiteY26" fmla="*/ 1000901 h 1164944"/>
                <a:gd name="connsiteX27" fmla="*/ 457200 w 1145297"/>
                <a:gd name="connsiteY27" fmla="*/ 1029476 h 1164944"/>
                <a:gd name="connsiteX28" fmla="*/ 469900 w 1145297"/>
                <a:gd name="connsiteY28" fmla="*/ 1051701 h 1164944"/>
                <a:gd name="connsiteX29" fmla="*/ 469900 w 1145297"/>
                <a:gd name="connsiteY29" fmla="*/ 1075513 h 1164944"/>
                <a:gd name="connsiteX30" fmla="*/ 509587 w 1145297"/>
                <a:gd name="connsiteY30" fmla="*/ 1113613 h 1164944"/>
                <a:gd name="connsiteX31" fmla="*/ 563562 w 1145297"/>
                <a:gd name="connsiteY31" fmla="*/ 1139013 h 1164944"/>
                <a:gd name="connsiteX32" fmla="*/ 600075 w 1145297"/>
                <a:gd name="connsiteY32" fmla="*/ 1153301 h 1164944"/>
                <a:gd name="connsiteX33" fmla="*/ 658812 w 1145297"/>
                <a:gd name="connsiteY33" fmla="*/ 1164413 h 1164944"/>
                <a:gd name="connsiteX34" fmla="*/ 706437 w 1145297"/>
                <a:gd name="connsiteY34" fmla="*/ 1135838 h 1164944"/>
                <a:gd name="connsiteX35" fmla="*/ 755650 w 1145297"/>
                <a:gd name="connsiteY35" fmla="*/ 1164413 h 1164944"/>
                <a:gd name="connsiteX36" fmla="*/ 836613 w 1145297"/>
                <a:gd name="connsiteY36" fmla="*/ 1126313 h 1164944"/>
                <a:gd name="connsiteX37" fmla="*/ 914400 w 1145297"/>
                <a:gd name="connsiteY37" fmla="*/ 1058051 h 1164944"/>
                <a:gd name="connsiteX38" fmla="*/ 950912 w 1145297"/>
                <a:gd name="connsiteY38" fmla="*/ 1048526 h 1164944"/>
                <a:gd name="connsiteX39" fmla="*/ 996950 w 1145297"/>
                <a:gd name="connsiteY39" fmla="*/ 986613 h 1164944"/>
                <a:gd name="connsiteX40" fmla="*/ 992187 w 1145297"/>
                <a:gd name="connsiteY40" fmla="*/ 935813 h 1164944"/>
                <a:gd name="connsiteX41" fmla="*/ 1058862 w 1145297"/>
                <a:gd name="connsiteY41" fmla="*/ 978676 h 1164944"/>
                <a:gd name="connsiteX42" fmla="*/ 1092200 w 1145297"/>
                <a:gd name="connsiteY42" fmla="*/ 1008838 h 1164944"/>
                <a:gd name="connsiteX43" fmla="*/ 1111250 w 1145297"/>
                <a:gd name="connsiteY43" fmla="*/ 1048526 h 1164944"/>
                <a:gd name="connsiteX44" fmla="*/ 1143000 w 1145297"/>
                <a:gd name="connsiteY44" fmla="*/ 1091388 h 1164944"/>
                <a:gd name="connsiteX45" fmla="*/ 1144587 w 1145297"/>
                <a:gd name="connsiteY45" fmla="*/ 1108851 h 1164944"/>
                <a:gd name="connsiteX0" fmla="*/ 0 w 1145297"/>
                <a:gd name="connsiteY0" fmla="*/ 105941 h 1165334"/>
                <a:gd name="connsiteX1" fmla="*/ 19049 w 1145297"/>
                <a:gd name="connsiteY1" fmla="*/ 50379 h 1165334"/>
                <a:gd name="connsiteX2" fmla="*/ 119062 w 1145297"/>
                <a:gd name="connsiteY2" fmla="*/ 1166 h 1165334"/>
                <a:gd name="connsiteX3" fmla="*/ 182562 w 1145297"/>
                <a:gd name="connsiteY3" fmla="*/ 15453 h 1165334"/>
                <a:gd name="connsiteX4" fmla="*/ 236537 w 1145297"/>
                <a:gd name="connsiteY4" fmla="*/ 15453 h 1165334"/>
                <a:gd name="connsiteX5" fmla="*/ 277812 w 1145297"/>
                <a:gd name="connsiteY5" fmla="*/ 10691 h 1165334"/>
                <a:gd name="connsiteX6" fmla="*/ 312737 w 1145297"/>
                <a:gd name="connsiteY6" fmla="*/ 71016 h 1165334"/>
                <a:gd name="connsiteX7" fmla="*/ 342900 w 1145297"/>
                <a:gd name="connsiteY7" fmla="*/ 109116 h 1165334"/>
                <a:gd name="connsiteX8" fmla="*/ 342900 w 1145297"/>
                <a:gd name="connsiteY8" fmla="*/ 153566 h 1165334"/>
                <a:gd name="connsiteX9" fmla="*/ 325437 w 1145297"/>
                <a:gd name="connsiteY9" fmla="*/ 207541 h 1165334"/>
                <a:gd name="connsiteX10" fmla="*/ 365125 w 1145297"/>
                <a:gd name="connsiteY10" fmla="*/ 271041 h 1165334"/>
                <a:gd name="connsiteX11" fmla="*/ 381000 w 1145297"/>
                <a:gd name="connsiteY11" fmla="*/ 315491 h 1165334"/>
                <a:gd name="connsiteX12" fmla="*/ 293687 w 1145297"/>
                <a:gd name="connsiteY12" fmla="*/ 431378 h 1165334"/>
                <a:gd name="connsiteX13" fmla="*/ 273050 w 1145297"/>
                <a:gd name="connsiteY13" fmla="*/ 474241 h 1165334"/>
                <a:gd name="connsiteX14" fmla="*/ 230187 w 1145297"/>
                <a:gd name="connsiteY14" fmla="*/ 496466 h 1165334"/>
                <a:gd name="connsiteX15" fmla="*/ 176212 w 1145297"/>
                <a:gd name="connsiteY15" fmla="*/ 580603 h 1165334"/>
                <a:gd name="connsiteX16" fmla="*/ 201612 w 1145297"/>
                <a:gd name="connsiteY16" fmla="*/ 621878 h 1165334"/>
                <a:gd name="connsiteX17" fmla="*/ 201612 w 1145297"/>
                <a:gd name="connsiteY17" fmla="*/ 666328 h 1165334"/>
                <a:gd name="connsiteX18" fmla="*/ 153987 w 1145297"/>
                <a:gd name="connsiteY18" fmla="*/ 745703 h 1165334"/>
                <a:gd name="connsiteX19" fmla="*/ 188912 w 1145297"/>
                <a:gd name="connsiteY19" fmla="*/ 775866 h 1165334"/>
                <a:gd name="connsiteX20" fmla="*/ 201613 w 1145297"/>
                <a:gd name="connsiteY20" fmla="*/ 842541 h 1165334"/>
                <a:gd name="connsiteX21" fmla="*/ 247650 w 1145297"/>
                <a:gd name="connsiteY21" fmla="*/ 888578 h 1165334"/>
                <a:gd name="connsiteX22" fmla="*/ 249237 w 1145297"/>
                <a:gd name="connsiteY22" fmla="*/ 915566 h 1165334"/>
                <a:gd name="connsiteX23" fmla="*/ 296862 w 1145297"/>
                <a:gd name="connsiteY23" fmla="*/ 969541 h 1165334"/>
                <a:gd name="connsiteX24" fmla="*/ 334962 w 1145297"/>
                <a:gd name="connsiteY24" fmla="*/ 987003 h 1165334"/>
                <a:gd name="connsiteX25" fmla="*/ 395287 w 1145297"/>
                <a:gd name="connsiteY25" fmla="*/ 1009228 h 1165334"/>
                <a:gd name="connsiteX26" fmla="*/ 430212 w 1145297"/>
                <a:gd name="connsiteY26" fmla="*/ 1001291 h 1165334"/>
                <a:gd name="connsiteX27" fmla="*/ 457200 w 1145297"/>
                <a:gd name="connsiteY27" fmla="*/ 1029866 h 1165334"/>
                <a:gd name="connsiteX28" fmla="*/ 469900 w 1145297"/>
                <a:gd name="connsiteY28" fmla="*/ 1052091 h 1165334"/>
                <a:gd name="connsiteX29" fmla="*/ 469900 w 1145297"/>
                <a:gd name="connsiteY29" fmla="*/ 1075903 h 1165334"/>
                <a:gd name="connsiteX30" fmla="*/ 509587 w 1145297"/>
                <a:gd name="connsiteY30" fmla="*/ 1114003 h 1165334"/>
                <a:gd name="connsiteX31" fmla="*/ 563562 w 1145297"/>
                <a:gd name="connsiteY31" fmla="*/ 1139403 h 1165334"/>
                <a:gd name="connsiteX32" fmla="*/ 600075 w 1145297"/>
                <a:gd name="connsiteY32" fmla="*/ 1153691 h 1165334"/>
                <a:gd name="connsiteX33" fmla="*/ 658812 w 1145297"/>
                <a:gd name="connsiteY33" fmla="*/ 1164803 h 1165334"/>
                <a:gd name="connsiteX34" fmla="*/ 706437 w 1145297"/>
                <a:gd name="connsiteY34" fmla="*/ 1136228 h 1165334"/>
                <a:gd name="connsiteX35" fmla="*/ 755650 w 1145297"/>
                <a:gd name="connsiteY35" fmla="*/ 1164803 h 1165334"/>
                <a:gd name="connsiteX36" fmla="*/ 836613 w 1145297"/>
                <a:gd name="connsiteY36" fmla="*/ 1126703 h 1165334"/>
                <a:gd name="connsiteX37" fmla="*/ 914400 w 1145297"/>
                <a:gd name="connsiteY37" fmla="*/ 1058441 h 1165334"/>
                <a:gd name="connsiteX38" fmla="*/ 950912 w 1145297"/>
                <a:gd name="connsiteY38" fmla="*/ 1048916 h 1165334"/>
                <a:gd name="connsiteX39" fmla="*/ 996950 w 1145297"/>
                <a:gd name="connsiteY39" fmla="*/ 987003 h 1165334"/>
                <a:gd name="connsiteX40" fmla="*/ 992187 w 1145297"/>
                <a:gd name="connsiteY40" fmla="*/ 936203 h 1165334"/>
                <a:gd name="connsiteX41" fmla="*/ 1058862 w 1145297"/>
                <a:gd name="connsiteY41" fmla="*/ 979066 h 1165334"/>
                <a:gd name="connsiteX42" fmla="*/ 1092200 w 1145297"/>
                <a:gd name="connsiteY42" fmla="*/ 1009228 h 1165334"/>
                <a:gd name="connsiteX43" fmla="*/ 1111250 w 1145297"/>
                <a:gd name="connsiteY43" fmla="*/ 1048916 h 1165334"/>
                <a:gd name="connsiteX44" fmla="*/ 1143000 w 1145297"/>
                <a:gd name="connsiteY44" fmla="*/ 1091778 h 1165334"/>
                <a:gd name="connsiteX45" fmla="*/ 1144587 w 1145297"/>
                <a:gd name="connsiteY45" fmla="*/ 1109241 h 1165334"/>
                <a:gd name="connsiteX0" fmla="*/ 367 w 1145664"/>
                <a:gd name="connsiteY0" fmla="*/ 105941 h 1165334"/>
                <a:gd name="connsiteX1" fmla="*/ 19416 w 1145664"/>
                <a:gd name="connsiteY1" fmla="*/ 50379 h 1165334"/>
                <a:gd name="connsiteX2" fmla="*/ 119429 w 1145664"/>
                <a:gd name="connsiteY2" fmla="*/ 1166 h 1165334"/>
                <a:gd name="connsiteX3" fmla="*/ 182929 w 1145664"/>
                <a:gd name="connsiteY3" fmla="*/ 15453 h 1165334"/>
                <a:gd name="connsiteX4" fmla="*/ 236904 w 1145664"/>
                <a:gd name="connsiteY4" fmla="*/ 15453 h 1165334"/>
                <a:gd name="connsiteX5" fmla="*/ 278179 w 1145664"/>
                <a:gd name="connsiteY5" fmla="*/ 10691 h 1165334"/>
                <a:gd name="connsiteX6" fmla="*/ 313104 w 1145664"/>
                <a:gd name="connsiteY6" fmla="*/ 71016 h 1165334"/>
                <a:gd name="connsiteX7" fmla="*/ 343267 w 1145664"/>
                <a:gd name="connsiteY7" fmla="*/ 109116 h 1165334"/>
                <a:gd name="connsiteX8" fmla="*/ 343267 w 1145664"/>
                <a:gd name="connsiteY8" fmla="*/ 153566 h 1165334"/>
                <a:gd name="connsiteX9" fmla="*/ 325804 w 1145664"/>
                <a:gd name="connsiteY9" fmla="*/ 207541 h 1165334"/>
                <a:gd name="connsiteX10" fmla="*/ 365492 w 1145664"/>
                <a:gd name="connsiteY10" fmla="*/ 271041 h 1165334"/>
                <a:gd name="connsiteX11" fmla="*/ 381367 w 1145664"/>
                <a:gd name="connsiteY11" fmla="*/ 315491 h 1165334"/>
                <a:gd name="connsiteX12" fmla="*/ 294054 w 1145664"/>
                <a:gd name="connsiteY12" fmla="*/ 431378 h 1165334"/>
                <a:gd name="connsiteX13" fmla="*/ 273417 w 1145664"/>
                <a:gd name="connsiteY13" fmla="*/ 474241 h 1165334"/>
                <a:gd name="connsiteX14" fmla="*/ 230554 w 1145664"/>
                <a:gd name="connsiteY14" fmla="*/ 496466 h 1165334"/>
                <a:gd name="connsiteX15" fmla="*/ 176579 w 1145664"/>
                <a:gd name="connsiteY15" fmla="*/ 580603 h 1165334"/>
                <a:gd name="connsiteX16" fmla="*/ 201979 w 1145664"/>
                <a:gd name="connsiteY16" fmla="*/ 621878 h 1165334"/>
                <a:gd name="connsiteX17" fmla="*/ 201979 w 1145664"/>
                <a:gd name="connsiteY17" fmla="*/ 666328 h 1165334"/>
                <a:gd name="connsiteX18" fmla="*/ 154354 w 1145664"/>
                <a:gd name="connsiteY18" fmla="*/ 745703 h 1165334"/>
                <a:gd name="connsiteX19" fmla="*/ 189279 w 1145664"/>
                <a:gd name="connsiteY19" fmla="*/ 775866 h 1165334"/>
                <a:gd name="connsiteX20" fmla="*/ 201980 w 1145664"/>
                <a:gd name="connsiteY20" fmla="*/ 842541 h 1165334"/>
                <a:gd name="connsiteX21" fmla="*/ 248017 w 1145664"/>
                <a:gd name="connsiteY21" fmla="*/ 888578 h 1165334"/>
                <a:gd name="connsiteX22" fmla="*/ 249604 w 1145664"/>
                <a:gd name="connsiteY22" fmla="*/ 915566 h 1165334"/>
                <a:gd name="connsiteX23" fmla="*/ 297229 w 1145664"/>
                <a:gd name="connsiteY23" fmla="*/ 969541 h 1165334"/>
                <a:gd name="connsiteX24" fmla="*/ 335329 w 1145664"/>
                <a:gd name="connsiteY24" fmla="*/ 987003 h 1165334"/>
                <a:gd name="connsiteX25" fmla="*/ 395654 w 1145664"/>
                <a:gd name="connsiteY25" fmla="*/ 1009228 h 1165334"/>
                <a:gd name="connsiteX26" fmla="*/ 430579 w 1145664"/>
                <a:gd name="connsiteY26" fmla="*/ 1001291 h 1165334"/>
                <a:gd name="connsiteX27" fmla="*/ 457567 w 1145664"/>
                <a:gd name="connsiteY27" fmla="*/ 1029866 h 1165334"/>
                <a:gd name="connsiteX28" fmla="*/ 470267 w 1145664"/>
                <a:gd name="connsiteY28" fmla="*/ 1052091 h 1165334"/>
                <a:gd name="connsiteX29" fmla="*/ 470267 w 1145664"/>
                <a:gd name="connsiteY29" fmla="*/ 1075903 h 1165334"/>
                <a:gd name="connsiteX30" fmla="*/ 509954 w 1145664"/>
                <a:gd name="connsiteY30" fmla="*/ 1114003 h 1165334"/>
                <a:gd name="connsiteX31" fmla="*/ 563929 w 1145664"/>
                <a:gd name="connsiteY31" fmla="*/ 1139403 h 1165334"/>
                <a:gd name="connsiteX32" fmla="*/ 600442 w 1145664"/>
                <a:gd name="connsiteY32" fmla="*/ 1153691 h 1165334"/>
                <a:gd name="connsiteX33" fmla="*/ 659179 w 1145664"/>
                <a:gd name="connsiteY33" fmla="*/ 1164803 h 1165334"/>
                <a:gd name="connsiteX34" fmla="*/ 706804 w 1145664"/>
                <a:gd name="connsiteY34" fmla="*/ 1136228 h 1165334"/>
                <a:gd name="connsiteX35" fmla="*/ 756017 w 1145664"/>
                <a:gd name="connsiteY35" fmla="*/ 1164803 h 1165334"/>
                <a:gd name="connsiteX36" fmla="*/ 836980 w 1145664"/>
                <a:gd name="connsiteY36" fmla="*/ 1126703 h 1165334"/>
                <a:gd name="connsiteX37" fmla="*/ 914767 w 1145664"/>
                <a:gd name="connsiteY37" fmla="*/ 1058441 h 1165334"/>
                <a:gd name="connsiteX38" fmla="*/ 951279 w 1145664"/>
                <a:gd name="connsiteY38" fmla="*/ 1048916 h 1165334"/>
                <a:gd name="connsiteX39" fmla="*/ 997317 w 1145664"/>
                <a:gd name="connsiteY39" fmla="*/ 987003 h 1165334"/>
                <a:gd name="connsiteX40" fmla="*/ 992554 w 1145664"/>
                <a:gd name="connsiteY40" fmla="*/ 936203 h 1165334"/>
                <a:gd name="connsiteX41" fmla="*/ 1059229 w 1145664"/>
                <a:gd name="connsiteY41" fmla="*/ 979066 h 1165334"/>
                <a:gd name="connsiteX42" fmla="*/ 1092567 w 1145664"/>
                <a:gd name="connsiteY42" fmla="*/ 1009228 h 1165334"/>
                <a:gd name="connsiteX43" fmla="*/ 1111617 w 1145664"/>
                <a:gd name="connsiteY43" fmla="*/ 1048916 h 1165334"/>
                <a:gd name="connsiteX44" fmla="*/ 1143367 w 1145664"/>
                <a:gd name="connsiteY44" fmla="*/ 1091778 h 1165334"/>
                <a:gd name="connsiteX45" fmla="*/ 1144954 w 1145664"/>
                <a:gd name="connsiteY45" fmla="*/ 1109241 h 1165334"/>
                <a:gd name="connsiteX0" fmla="*/ 0 w 1145297"/>
                <a:gd name="connsiteY0" fmla="*/ 105941 h 1165334"/>
                <a:gd name="connsiteX1" fmla="*/ 19049 w 1145297"/>
                <a:gd name="connsiteY1" fmla="*/ 50379 h 1165334"/>
                <a:gd name="connsiteX2" fmla="*/ 119062 w 1145297"/>
                <a:gd name="connsiteY2" fmla="*/ 1166 h 1165334"/>
                <a:gd name="connsiteX3" fmla="*/ 182562 w 1145297"/>
                <a:gd name="connsiteY3" fmla="*/ 15453 h 1165334"/>
                <a:gd name="connsiteX4" fmla="*/ 236537 w 1145297"/>
                <a:gd name="connsiteY4" fmla="*/ 15453 h 1165334"/>
                <a:gd name="connsiteX5" fmla="*/ 277812 w 1145297"/>
                <a:gd name="connsiteY5" fmla="*/ 10691 h 1165334"/>
                <a:gd name="connsiteX6" fmla="*/ 312737 w 1145297"/>
                <a:gd name="connsiteY6" fmla="*/ 71016 h 1165334"/>
                <a:gd name="connsiteX7" fmla="*/ 342900 w 1145297"/>
                <a:gd name="connsiteY7" fmla="*/ 109116 h 1165334"/>
                <a:gd name="connsiteX8" fmla="*/ 342900 w 1145297"/>
                <a:gd name="connsiteY8" fmla="*/ 153566 h 1165334"/>
                <a:gd name="connsiteX9" fmla="*/ 325437 w 1145297"/>
                <a:gd name="connsiteY9" fmla="*/ 207541 h 1165334"/>
                <a:gd name="connsiteX10" fmla="*/ 365125 w 1145297"/>
                <a:gd name="connsiteY10" fmla="*/ 271041 h 1165334"/>
                <a:gd name="connsiteX11" fmla="*/ 381000 w 1145297"/>
                <a:gd name="connsiteY11" fmla="*/ 315491 h 1165334"/>
                <a:gd name="connsiteX12" fmla="*/ 293687 w 1145297"/>
                <a:gd name="connsiteY12" fmla="*/ 431378 h 1165334"/>
                <a:gd name="connsiteX13" fmla="*/ 273050 w 1145297"/>
                <a:gd name="connsiteY13" fmla="*/ 474241 h 1165334"/>
                <a:gd name="connsiteX14" fmla="*/ 230187 w 1145297"/>
                <a:gd name="connsiteY14" fmla="*/ 496466 h 1165334"/>
                <a:gd name="connsiteX15" fmla="*/ 176212 w 1145297"/>
                <a:gd name="connsiteY15" fmla="*/ 580603 h 1165334"/>
                <a:gd name="connsiteX16" fmla="*/ 201612 w 1145297"/>
                <a:gd name="connsiteY16" fmla="*/ 621878 h 1165334"/>
                <a:gd name="connsiteX17" fmla="*/ 201612 w 1145297"/>
                <a:gd name="connsiteY17" fmla="*/ 666328 h 1165334"/>
                <a:gd name="connsiteX18" fmla="*/ 153987 w 1145297"/>
                <a:gd name="connsiteY18" fmla="*/ 745703 h 1165334"/>
                <a:gd name="connsiteX19" fmla="*/ 188912 w 1145297"/>
                <a:gd name="connsiteY19" fmla="*/ 775866 h 1165334"/>
                <a:gd name="connsiteX20" fmla="*/ 201613 w 1145297"/>
                <a:gd name="connsiteY20" fmla="*/ 842541 h 1165334"/>
                <a:gd name="connsiteX21" fmla="*/ 247650 w 1145297"/>
                <a:gd name="connsiteY21" fmla="*/ 888578 h 1165334"/>
                <a:gd name="connsiteX22" fmla="*/ 249237 w 1145297"/>
                <a:gd name="connsiteY22" fmla="*/ 915566 h 1165334"/>
                <a:gd name="connsiteX23" fmla="*/ 296862 w 1145297"/>
                <a:gd name="connsiteY23" fmla="*/ 969541 h 1165334"/>
                <a:gd name="connsiteX24" fmla="*/ 334962 w 1145297"/>
                <a:gd name="connsiteY24" fmla="*/ 987003 h 1165334"/>
                <a:gd name="connsiteX25" fmla="*/ 395287 w 1145297"/>
                <a:gd name="connsiteY25" fmla="*/ 1009228 h 1165334"/>
                <a:gd name="connsiteX26" fmla="*/ 430212 w 1145297"/>
                <a:gd name="connsiteY26" fmla="*/ 1001291 h 1165334"/>
                <a:gd name="connsiteX27" fmla="*/ 457200 w 1145297"/>
                <a:gd name="connsiteY27" fmla="*/ 1029866 h 1165334"/>
                <a:gd name="connsiteX28" fmla="*/ 469900 w 1145297"/>
                <a:gd name="connsiteY28" fmla="*/ 1052091 h 1165334"/>
                <a:gd name="connsiteX29" fmla="*/ 469900 w 1145297"/>
                <a:gd name="connsiteY29" fmla="*/ 1075903 h 1165334"/>
                <a:gd name="connsiteX30" fmla="*/ 509587 w 1145297"/>
                <a:gd name="connsiteY30" fmla="*/ 1114003 h 1165334"/>
                <a:gd name="connsiteX31" fmla="*/ 563562 w 1145297"/>
                <a:gd name="connsiteY31" fmla="*/ 1139403 h 1165334"/>
                <a:gd name="connsiteX32" fmla="*/ 600075 w 1145297"/>
                <a:gd name="connsiteY32" fmla="*/ 1153691 h 1165334"/>
                <a:gd name="connsiteX33" fmla="*/ 658812 w 1145297"/>
                <a:gd name="connsiteY33" fmla="*/ 1164803 h 1165334"/>
                <a:gd name="connsiteX34" fmla="*/ 706437 w 1145297"/>
                <a:gd name="connsiteY34" fmla="*/ 1136228 h 1165334"/>
                <a:gd name="connsiteX35" fmla="*/ 755650 w 1145297"/>
                <a:gd name="connsiteY35" fmla="*/ 1164803 h 1165334"/>
                <a:gd name="connsiteX36" fmla="*/ 836613 w 1145297"/>
                <a:gd name="connsiteY36" fmla="*/ 1126703 h 1165334"/>
                <a:gd name="connsiteX37" fmla="*/ 914400 w 1145297"/>
                <a:gd name="connsiteY37" fmla="*/ 1058441 h 1165334"/>
                <a:gd name="connsiteX38" fmla="*/ 950912 w 1145297"/>
                <a:gd name="connsiteY38" fmla="*/ 1048916 h 1165334"/>
                <a:gd name="connsiteX39" fmla="*/ 996950 w 1145297"/>
                <a:gd name="connsiteY39" fmla="*/ 987003 h 1165334"/>
                <a:gd name="connsiteX40" fmla="*/ 992187 w 1145297"/>
                <a:gd name="connsiteY40" fmla="*/ 936203 h 1165334"/>
                <a:gd name="connsiteX41" fmla="*/ 1058862 w 1145297"/>
                <a:gd name="connsiteY41" fmla="*/ 979066 h 1165334"/>
                <a:gd name="connsiteX42" fmla="*/ 1092200 w 1145297"/>
                <a:gd name="connsiteY42" fmla="*/ 1009228 h 1165334"/>
                <a:gd name="connsiteX43" fmla="*/ 1111250 w 1145297"/>
                <a:gd name="connsiteY43" fmla="*/ 1048916 h 1165334"/>
                <a:gd name="connsiteX44" fmla="*/ 1143000 w 1145297"/>
                <a:gd name="connsiteY44" fmla="*/ 1091778 h 1165334"/>
                <a:gd name="connsiteX45" fmla="*/ 1144587 w 1145297"/>
                <a:gd name="connsiteY45" fmla="*/ 1109241 h 1165334"/>
                <a:gd name="connsiteX0" fmla="*/ 0 w 1145297"/>
                <a:gd name="connsiteY0" fmla="*/ 106368 h 1165761"/>
                <a:gd name="connsiteX1" fmla="*/ 28574 w 1145297"/>
                <a:gd name="connsiteY1" fmla="*/ 58743 h 1165761"/>
                <a:gd name="connsiteX2" fmla="*/ 119062 w 1145297"/>
                <a:gd name="connsiteY2" fmla="*/ 1593 h 1165761"/>
                <a:gd name="connsiteX3" fmla="*/ 182562 w 1145297"/>
                <a:gd name="connsiteY3" fmla="*/ 15880 h 1165761"/>
                <a:gd name="connsiteX4" fmla="*/ 236537 w 1145297"/>
                <a:gd name="connsiteY4" fmla="*/ 15880 h 1165761"/>
                <a:gd name="connsiteX5" fmla="*/ 277812 w 1145297"/>
                <a:gd name="connsiteY5" fmla="*/ 11118 h 1165761"/>
                <a:gd name="connsiteX6" fmla="*/ 312737 w 1145297"/>
                <a:gd name="connsiteY6" fmla="*/ 71443 h 1165761"/>
                <a:gd name="connsiteX7" fmla="*/ 342900 w 1145297"/>
                <a:gd name="connsiteY7" fmla="*/ 109543 h 1165761"/>
                <a:gd name="connsiteX8" fmla="*/ 342900 w 1145297"/>
                <a:gd name="connsiteY8" fmla="*/ 153993 h 1165761"/>
                <a:gd name="connsiteX9" fmla="*/ 325437 w 1145297"/>
                <a:gd name="connsiteY9" fmla="*/ 207968 h 1165761"/>
                <a:gd name="connsiteX10" fmla="*/ 365125 w 1145297"/>
                <a:gd name="connsiteY10" fmla="*/ 271468 h 1165761"/>
                <a:gd name="connsiteX11" fmla="*/ 381000 w 1145297"/>
                <a:gd name="connsiteY11" fmla="*/ 315918 h 1165761"/>
                <a:gd name="connsiteX12" fmla="*/ 293687 w 1145297"/>
                <a:gd name="connsiteY12" fmla="*/ 431805 h 1165761"/>
                <a:gd name="connsiteX13" fmla="*/ 273050 w 1145297"/>
                <a:gd name="connsiteY13" fmla="*/ 474668 h 1165761"/>
                <a:gd name="connsiteX14" fmla="*/ 230187 w 1145297"/>
                <a:gd name="connsiteY14" fmla="*/ 496893 h 1165761"/>
                <a:gd name="connsiteX15" fmla="*/ 176212 w 1145297"/>
                <a:gd name="connsiteY15" fmla="*/ 581030 h 1165761"/>
                <a:gd name="connsiteX16" fmla="*/ 201612 w 1145297"/>
                <a:gd name="connsiteY16" fmla="*/ 622305 h 1165761"/>
                <a:gd name="connsiteX17" fmla="*/ 201612 w 1145297"/>
                <a:gd name="connsiteY17" fmla="*/ 666755 h 1165761"/>
                <a:gd name="connsiteX18" fmla="*/ 153987 w 1145297"/>
                <a:gd name="connsiteY18" fmla="*/ 746130 h 1165761"/>
                <a:gd name="connsiteX19" fmla="*/ 188912 w 1145297"/>
                <a:gd name="connsiteY19" fmla="*/ 776293 h 1165761"/>
                <a:gd name="connsiteX20" fmla="*/ 201613 w 1145297"/>
                <a:gd name="connsiteY20" fmla="*/ 842968 h 1165761"/>
                <a:gd name="connsiteX21" fmla="*/ 247650 w 1145297"/>
                <a:gd name="connsiteY21" fmla="*/ 889005 h 1165761"/>
                <a:gd name="connsiteX22" fmla="*/ 249237 w 1145297"/>
                <a:gd name="connsiteY22" fmla="*/ 915993 h 1165761"/>
                <a:gd name="connsiteX23" fmla="*/ 296862 w 1145297"/>
                <a:gd name="connsiteY23" fmla="*/ 969968 h 1165761"/>
                <a:gd name="connsiteX24" fmla="*/ 334962 w 1145297"/>
                <a:gd name="connsiteY24" fmla="*/ 987430 h 1165761"/>
                <a:gd name="connsiteX25" fmla="*/ 395287 w 1145297"/>
                <a:gd name="connsiteY25" fmla="*/ 1009655 h 1165761"/>
                <a:gd name="connsiteX26" fmla="*/ 430212 w 1145297"/>
                <a:gd name="connsiteY26" fmla="*/ 1001718 h 1165761"/>
                <a:gd name="connsiteX27" fmla="*/ 457200 w 1145297"/>
                <a:gd name="connsiteY27" fmla="*/ 1030293 h 1165761"/>
                <a:gd name="connsiteX28" fmla="*/ 469900 w 1145297"/>
                <a:gd name="connsiteY28" fmla="*/ 1052518 h 1165761"/>
                <a:gd name="connsiteX29" fmla="*/ 469900 w 1145297"/>
                <a:gd name="connsiteY29" fmla="*/ 1076330 h 1165761"/>
                <a:gd name="connsiteX30" fmla="*/ 509587 w 1145297"/>
                <a:gd name="connsiteY30" fmla="*/ 1114430 h 1165761"/>
                <a:gd name="connsiteX31" fmla="*/ 563562 w 1145297"/>
                <a:gd name="connsiteY31" fmla="*/ 1139830 h 1165761"/>
                <a:gd name="connsiteX32" fmla="*/ 600075 w 1145297"/>
                <a:gd name="connsiteY32" fmla="*/ 1154118 h 1165761"/>
                <a:gd name="connsiteX33" fmla="*/ 658812 w 1145297"/>
                <a:gd name="connsiteY33" fmla="*/ 1165230 h 1165761"/>
                <a:gd name="connsiteX34" fmla="*/ 706437 w 1145297"/>
                <a:gd name="connsiteY34" fmla="*/ 1136655 h 1165761"/>
                <a:gd name="connsiteX35" fmla="*/ 755650 w 1145297"/>
                <a:gd name="connsiteY35" fmla="*/ 1165230 h 1165761"/>
                <a:gd name="connsiteX36" fmla="*/ 836613 w 1145297"/>
                <a:gd name="connsiteY36" fmla="*/ 1127130 h 1165761"/>
                <a:gd name="connsiteX37" fmla="*/ 914400 w 1145297"/>
                <a:gd name="connsiteY37" fmla="*/ 1058868 h 1165761"/>
                <a:gd name="connsiteX38" fmla="*/ 950912 w 1145297"/>
                <a:gd name="connsiteY38" fmla="*/ 1049343 h 1165761"/>
                <a:gd name="connsiteX39" fmla="*/ 996950 w 1145297"/>
                <a:gd name="connsiteY39" fmla="*/ 987430 h 1165761"/>
                <a:gd name="connsiteX40" fmla="*/ 992187 w 1145297"/>
                <a:gd name="connsiteY40" fmla="*/ 936630 h 1165761"/>
                <a:gd name="connsiteX41" fmla="*/ 1058862 w 1145297"/>
                <a:gd name="connsiteY41" fmla="*/ 979493 h 1165761"/>
                <a:gd name="connsiteX42" fmla="*/ 1092200 w 1145297"/>
                <a:gd name="connsiteY42" fmla="*/ 1009655 h 1165761"/>
                <a:gd name="connsiteX43" fmla="*/ 1111250 w 1145297"/>
                <a:gd name="connsiteY43" fmla="*/ 1049343 h 1165761"/>
                <a:gd name="connsiteX44" fmla="*/ 1143000 w 1145297"/>
                <a:gd name="connsiteY44" fmla="*/ 1092205 h 1165761"/>
                <a:gd name="connsiteX45" fmla="*/ 1144587 w 1145297"/>
                <a:gd name="connsiteY45" fmla="*/ 1109668 h 1165761"/>
                <a:gd name="connsiteX0" fmla="*/ 0 w 1145297"/>
                <a:gd name="connsiteY0" fmla="*/ 106368 h 1165761"/>
                <a:gd name="connsiteX1" fmla="*/ 28574 w 1145297"/>
                <a:gd name="connsiteY1" fmla="*/ 58743 h 1165761"/>
                <a:gd name="connsiteX2" fmla="*/ 119062 w 1145297"/>
                <a:gd name="connsiteY2" fmla="*/ 1593 h 1165761"/>
                <a:gd name="connsiteX3" fmla="*/ 182562 w 1145297"/>
                <a:gd name="connsiteY3" fmla="*/ 15880 h 1165761"/>
                <a:gd name="connsiteX4" fmla="*/ 236537 w 1145297"/>
                <a:gd name="connsiteY4" fmla="*/ 15880 h 1165761"/>
                <a:gd name="connsiteX5" fmla="*/ 277812 w 1145297"/>
                <a:gd name="connsiteY5" fmla="*/ 11118 h 1165761"/>
                <a:gd name="connsiteX6" fmla="*/ 312737 w 1145297"/>
                <a:gd name="connsiteY6" fmla="*/ 71443 h 1165761"/>
                <a:gd name="connsiteX7" fmla="*/ 342900 w 1145297"/>
                <a:gd name="connsiteY7" fmla="*/ 109543 h 1165761"/>
                <a:gd name="connsiteX8" fmla="*/ 342900 w 1145297"/>
                <a:gd name="connsiteY8" fmla="*/ 153993 h 1165761"/>
                <a:gd name="connsiteX9" fmla="*/ 325437 w 1145297"/>
                <a:gd name="connsiteY9" fmla="*/ 207968 h 1165761"/>
                <a:gd name="connsiteX10" fmla="*/ 365125 w 1145297"/>
                <a:gd name="connsiteY10" fmla="*/ 271468 h 1165761"/>
                <a:gd name="connsiteX11" fmla="*/ 381000 w 1145297"/>
                <a:gd name="connsiteY11" fmla="*/ 315918 h 1165761"/>
                <a:gd name="connsiteX12" fmla="*/ 293687 w 1145297"/>
                <a:gd name="connsiteY12" fmla="*/ 431805 h 1165761"/>
                <a:gd name="connsiteX13" fmla="*/ 273050 w 1145297"/>
                <a:gd name="connsiteY13" fmla="*/ 474668 h 1165761"/>
                <a:gd name="connsiteX14" fmla="*/ 230187 w 1145297"/>
                <a:gd name="connsiteY14" fmla="*/ 496893 h 1165761"/>
                <a:gd name="connsiteX15" fmla="*/ 176212 w 1145297"/>
                <a:gd name="connsiteY15" fmla="*/ 581030 h 1165761"/>
                <a:gd name="connsiteX16" fmla="*/ 201612 w 1145297"/>
                <a:gd name="connsiteY16" fmla="*/ 622305 h 1165761"/>
                <a:gd name="connsiteX17" fmla="*/ 201612 w 1145297"/>
                <a:gd name="connsiteY17" fmla="*/ 666755 h 1165761"/>
                <a:gd name="connsiteX18" fmla="*/ 153987 w 1145297"/>
                <a:gd name="connsiteY18" fmla="*/ 746130 h 1165761"/>
                <a:gd name="connsiteX19" fmla="*/ 188912 w 1145297"/>
                <a:gd name="connsiteY19" fmla="*/ 776293 h 1165761"/>
                <a:gd name="connsiteX20" fmla="*/ 201613 w 1145297"/>
                <a:gd name="connsiteY20" fmla="*/ 842968 h 1165761"/>
                <a:gd name="connsiteX21" fmla="*/ 247650 w 1145297"/>
                <a:gd name="connsiteY21" fmla="*/ 889005 h 1165761"/>
                <a:gd name="connsiteX22" fmla="*/ 249237 w 1145297"/>
                <a:gd name="connsiteY22" fmla="*/ 915993 h 1165761"/>
                <a:gd name="connsiteX23" fmla="*/ 296862 w 1145297"/>
                <a:gd name="connsiteY23" fmla="*/ 969968 h 1165761"/>
                <a:gd name="connsiteX24" fmla="*/ 334962 w 1145297"/>
                <a:gd name="connsiteY24" fmla="*/ 987430 h 1165761"/>
                <a:gd name="connsiteX25" fmla="*/ 395287 w 1145297"/>
                <a:gd name="connsiteY25" fmla="*/ 1009655 h 1165761"/>
                <a:gd name="connsiteX26" fmla="*/ 430212 w 1145297"/>
                <a:gd name="connsiteY26" fmla="*/ 1001718 h 1165761"/>
                <a:gd name="connsiteX27" fmla="*/ 457200 w 1145297"/>
                <a:gd name="connsiteY27" fmla="*/ 1030293 h 1165761"/>
                <a:gd name="connsiteX28" fmla="*/ 469900 w 1145297"/>
                <a:gd name="connsiteY28" fmla="*/ 1052518 h 1165761"/>
                <a:gd name="connsiteX29" fmla="*/ 469900 w 1145297"/>
                <a:gd name="connsiteY29" fmla="*/ 1076330 h 1165761"/>
                <a:gd name="connsiteX30" fmla="*/ 509587 w 1145297"/>
                <a:gd name="connsiteY30" fmla="*/ 1114430 h 1165761"/>
                <a:gd name="connsiteX31" fmla="*/ 563562 w 1145297"/>
                <a:gd name="connsiteY31" fmla="*/ 1139830 h 1165761"/>
                <a:gd name="connsiteX32" fmla="*/ 600075 w 1145297"/>
                <a:gd name="connsiteY32" fmla="*/ 1154118 h 1165761"/>
                <a:gd name="connsiteX33" fmla="*/ 658812 w 1145297"/>
                <a:gd name="connsiteY33" fmla="*/ 1165230 h 1165761"/>
                <a:gd name="connsiteX34" fmla="*/ 706437 w 1145297"/>
                <a:gd name="connsiteY34" fmla="*/ 1136655 h 1165761"/>
                <a:gd name="connsiteX35" fmla="*/ 755650 w 1145297"/>
                <a:gd name="connsiteY35" fmla="*/ 1165230 h 1165761"/>
                <a:gd name="connsiteX36" fmla="*/ 836613 w 1145297"/>
                <a:gd name="connsiteY36" fmla="*/ 1127130 h 1165761"/>
                <a:gd name="connsiteX37" fmla="*/ 914400 w 1145297"/>
                <a:gd name="connsiteY37" fmla="*/ 1058868 h 1165761"/>
                <a:gd name="connsiteX38" fmla="*/ 950912 w 1145297"/>
                <a:gd name="connsiteY38" fmla="*/ 1049343 h 1165761"/>
                <a:gd name="connsiteX39" fmla="*/ 996950 w 1145297"/>
                <a:gd name="connsiteY39" fmla="*/ 987430 h 1165761"/>
                <a:gd name="connsiteX40" fmla="*/ 992187 w 1145297"/>
                <a:gd name="connsiteY40" fmla="*/ 936630 h 1165761"/>
                <a:gd name="connsiteX41" fmla="*/ 1058862 w 1145297"/>
                <a:gd name="connsiteY41" fmla="*/ 979493 h 1165761"/>
                <a:gd name="connsiteX42" fmla="*/ 1092200 w 1145297"/>
                <a:gd name="connsiteY42" fmla="*/ 1009655 h 1165761"/>
                <a:gd name="connsiteX43" fmla="*/ 1111250 w 1145297"/>
                <a:gd name="connsiteY43" fmla="*/ 1049343 h 1165761"/>
                <a:gd name="connsiteX44" fmla="*/ 1143000 w 1145297"/>
                <a:gd name="connsiteY44" fmla="*/ 1092205 h 1165761"/>
                <a:gd name="connsiteX45" fmla="*/ 1144587 w 1145297"/>
                <a:gd name="connsiteY45" fmla="*/ 1109668 h 1165761"/>
                <a:gd name="connsiteX0" fmla="*/ 0 w 1138947"/>
                <a:gd name="connsiteY0" fmla="*/ 101606 h 1165761"/>
                <a:gd name="connsiteX1" fmla="*/ 22224 w 1138947"/>
                <a:gd name="connsiteY1" fmla="*/ 58743 h 1165761"/>
                <a:gd name="connsiteX2" fmla="*/ 112712 w 1138947"/>
                <a:gd name="connsiteY2" fmla="*/ 1593 h 1165761"/>
                <a:gd name="connsiteX3" fmla="*/ 176212 w 1138947"/>
                <a:gd name="connsiteY3" fmla="*/ 15880 h 1165761"/>
                <a:gd name="connsiteX4" fmla="*/ 230187 w 1138947"/>
                <a:gd name="connsiteY4" fmla="*/ 15880 h 1165761"/>
                <a:gd name="connsiteX5" fmla="*/ 271462 w 1138947"/>
                <a:gd name="connsiteY5" fmla="*/ 11118 h 1165761"/>
                <a:gd name="connsiteX6" fmla="*/ 306387 w 1138947"/>
                <a:gd name="connsiteY6" fmla="*/ 71443 h 1165761"/>
                <a:gd name="connsiteX7" fmla="*/ 336550 w 1138947"/>
                <a:gd name="connsiteY7" fmla="*/ 109543 h 1165761"/>
                <a:gd name="connsiteX8" fmla="*/ 336550 w 1138947"/>
                <a:gd name="connsiteY8" fmla="*/ 153993 h 1165761"/>
                <a:gd name="connsiteX9" fmla="*/ 319087 w 1138947"/>
                <a:gd name="connsiteY9" fmla="*/ 207968 h 1165761"/>
                <a:gd name="connsiteX10" fmla="*/ 358775 w 1138947"/>
                <a:gd name="connsiteY10" fmla="*/ 271468 h 1165761"/>
                <a:gd name="connsiteX11" fmla="*/ 374650 w 1138947"/>
                <a:gd name="connsiteY11" fmla="*/ 315918 h 1165761"/>
                <a:gd name="connsiteX12" fmla="*/ 287337 w 1138947"/>
                <a:gd name="connsiteY12" fmla="*/ 431805 h 1165761"/>
                <a:gd name="connsiteX13" fmla="*/ 266700 w 1138947"/>
                <a:gd name="connsiteY13" fmla="*/ 474668 h 1165761"/>
                <a:gd name="connsiteX14" fmla="*/ 223837 w 1138947"/>
                <a:gd name="connsiteY14" fmla="*/ 496893 h 1165761"/>
                <a:gd name="connsiteX15" fmla="*/ 169862 w 1138947"/>
                <a:gd name="connsiteY15" fmla="*/ 581030 h 1165761"/>
                <a:gd name="connsiteX16" fmla="*/ 195262 w 1138947"/>
                <a:gd name="connsiteY16" fmla="*/ 622305 h 1165761"/>
                <a:gd name="connsiteX17" fmla="*/ 195262 w 1138947"/>
                <a:gd name="connsiteY17" fmla="*/ 666755 h 1165761"/>
                <a:gd name="connsiteX18" fmla="*/ 147637 w 1138947"/>
                <a:gd name="connsiteY18" fmla="*/ 746130 h 1165761"/>
                <a:gd name="connsiteX19" fmla="*/ 182562 w 1138947"/>
                <a:gd name="connsiteY19" fmla="*/ 776293 h 1165761"/>
                <a:gd name="connsiteX20" fmla="*/ 195263 w 1138947"/>
                <a:gd name="connsiteY20" fmla="*/ 842968 h 1165761"/>
                <a:gd name="connsiteX21" fmla="*/ 241300 w 1138947"/>
                <a:gd name="connsiteY21" fmla="*/ 889005 h 1165761"/>
                <a:gd name="connsiteX22" fmla="*/ 242887 w 1138947"/>
                <a:gd name="connsiteY22" fmla="*/ 915993 h 1165761"/>
                <a:gd name="connsiteX23" fmla="*/ 290512 w 1138947"/>
                <a:gd name="connsiteY23" fmla="*/ 969968 h 1165761"/>
                <a:gd name="connsiteX24" fmla="*/ 328612 w 1138947"/>
                <a:gd name="connsiteY24" fmla="*/ 987430 h 1165761"/>
                <a:gd name="connsiteX25" fmla="*/ 388937 w 1138947"/>
                <a:gd name="connsiteY25" fmla="*/ 1009655 h 1165761"/>
                <a:gd name="connsiteX26" fmla="*/ 423862 w 1138947"/>
                <a:gd name="connsiteY26" fmla="*/ 1001718 h 1165761"/>
                <a:gd name="connsiteX27" fmla="*/ 450850 w 1138947"/>
                <a:gd name="connsiteY27" fmla="*/ 1030293 h 1165761"/>
                <a:gd name="connsiteX28" fmla="*/ 463550 w 1138947"/>
                <a:gd name="connsiteY28" fmla="*/ 1052518 h 1165761"/>
                <a:gd name="connsiteX29" fmla="*/ 463550 w 1138947"/>
                <a:gd name="connsiteY29" fmla="*/ 1076330 h 1165761"/>
                <a:gd name="connsiteX30" fmla="*/ 503237 w 1138947"/>
                <a:gd name="connsiteY30" fmla="*/ 1114430 h 1165761"/>
                <a:gd name="connsiteX31" fmla="*/ 557212 w 1138947"/>
                <a:gd name="connsiteY31" fmla="*/ 1139830 h 1165761"/>
                <a:gd name="connsiteX32" fmla="*/ 593725 w 1138947"/>
                <a:gd name="connsiteY32" fmla="*/ 1154118 h 1165761"/>
                <a:gd name="connsiteX33" fmla="*/ 652462 w 1138947"/>
                <a:gd name="connsiteY33" fmla="*/ 1165230 h 1165761"/>
                <a:gd name="connsiteX34" fmla="*/ 700087 w 1138947"/>
                <a:gd name="connsiteY34" fmla="*/ 1136655 h 1165761"/>
                <a:gd name="connsiteX35" fmla="*/ 749300 w 1138947"/>
                <a:gd name="connsiteY35" fmla="*/ 1165230 h 1165761"/>
                <a:gd name="connsiteX36" fmla="*/ 830263 w 1138947"/>
                <a:gd name="connsiteY36" fmla="*/ 1127130 h 1165761"/>
                <a:gd name="connsiteX37" fmla="*/ 908050 w 1138947"/>
                <a:gd name="connsiteY37" fmla="*/ 1058868 h 1165761"/>
                <a:gd name="connsiteX38" fmla="*/ 944562 w 1138947"/>
                <a:gd name="connsiteY38" fmla="*/ 1049343 h 1165761"/>
                <a:gd name="connsiteX39" fmla="*/ 990600 w 1138947"/>
                <a:gd name="connsiteY39" fmla="*/ 987430 h 1165761"/>
                <a:gd name="connsiteX40" fmla="*/ 985837 w 1138947"/>
                <a:gd name="connsiteY40" fmla="*/ 936630 h 1165761"/>
                <a:gd name="connsiteX41" fmla="*/ 1052512 w 1138947"/>
                <a:gd name="connsiteY41" fmla="*/ 979493 h 1165761"/>
                <a:gd name="connsiteX42" fmla="*/ 1085850 w 1138947"/>
                <a:gd name="connsiteY42" fmla="*/ 1009655 h 1165761"/>
                <a:gd name="connsiteX43" fmla="*/ 1104900 w 1138947"/>
                <a:gd name="connsiteY43" fmla="*/ 1049343 h 1165761"/>
                <a:gd name="connsiteX44" fmla="*/ 1136650 w 1138947"/>
                <a:gd name="connsiteY44" fmla="*/ 1092205 h 1165761"/>
                <a:gd name="connsiteX45" fmla="*/ 1138237 w 1138947"/>
                <a:gd name="connsiteY45" fmla="*/ 1109668 h 1165761"/>
                <a:gd name="connsiteX0" fmla="*/ 0 w 1138947"/>
                <a:gd name="connsiteY0" fmla="*/ 101606 h 1165761"/>
                <a:gd name="connsiteX1" fmla="*/ 22224 w 1138947"/>
                <a:gd name="connsiteY1" fmla="*/ 58743 h 1165761"/>
                <a:gd name="connsiteX2" fmla="*/ 112712 w 1138947"/>
                <a:gd name="connsiteY2" fmla="*/ 1593 h 1165761"/>
                <a:gd name="connsiteX3" fmla="*/ 176212 w 1138947"/>
                <a:gd name="connsiteY3" fmla="*/ 15880 h 1165761"/>
                <a:gd name="connsiteX4" fmla="*/ 230187 w 1138947"/>
                <a:gd name="connsiteY4" fmla="*/ 15880 h 1165761"/>
                <a:gd name="connsiteX5" fmla="*/ 271462 w 1138947"/>
                <a:gd name="connsiteY5" fmla="*/ 11118 h 1165761"/>
                <a:gd name="connsiteX6" fmla="*/ 306387 w 1138947"/>
                <a:gd name="connsiteY6" fmla="*/ 71443 h 1165761"/>
                <a:gd name="connsiteX7" fmla="*/ 336550 w 1138947"/>
                <a:gd name="connsiteY7" fmla="*/ 109543 h 1165761"/>
                <a:gd name="connsiteX8" fmla="*/ 336550 w 1138947"/>
                <a:gd name="connsiteY8" fmla="*/ 153993 h 1165761"/>
                <a:gd name="connsiteX9" fmla="*/ 319087 w 1138947"/>
                <a:gd name="connsiteY9" fmla="*/ 207968 h 1165761"/>
                <a:gd name="connsiteX10" fmla="*/ 358775 w 1138947"/>
                <a:gd name="connsiteY10" fmla="*/ 271468 h 1165761"/>
                <a:gd name="connsiteX11" fmla="*/ 374650 w 1138947"/>
                <a:gd name="connsiteY11" fmla="*/ 315918 h 1165761"/>
                <a:gd name="connsiteX12" fmla="*/ 287337 w 1138947"/>
                <a:gd name="connsiteY12" fmla="*/ 431805 h 1165761"/>
                <a:gd name="connsiteX13" fmla="*/ 266700 w 1138947"/>
                <a:gd name="connsiteY13" fmla="*/ 474668 h 1165761"/>
                <a:gd name="connsiteX14" fmla="*/ 223837 w 1138947"/>
                <a:gd name="connsiteY14" fmla="*/ 496893 h 1165761"/>
                <a:gd name="connsiteX15" fmla="*/ 169862 w 1138947"/>
                <a:gd name="connsiteY15" fmla="*/ 581030 h 1165761"/>
                <a:gd name="connsiteX16" fmla="*/ 195262 w 1138947"/>
                <a:gd name="connsiteY16" fmla="*/ 622305 h 1165761"/>
                <a:gd name="connsiteX17" fmla="*/ 195262 w 1138947"/>
                <a:gd name="connsiteY17" fmla="*/ 666755 h 1165761"/>
                <a:gd name="connsiteX18" fmla="*/ 147637 w 1138947"/>
                <a:gd name="connsiteY18" fmla="*/ 746130 h 1165761"/>
                <a:gd name="connsiteX19" fmla="*/ 182562 w 1138947"/>
                <a:gd name="connsiteY19" fmla="*/ 776293 h 1165761"/>
                <a:gd name="connsiteX20" fmla="*/ 195263 w 1138947"/>
                <a:gd name="connsiteY20" fmla="*/ 842968 h 1165761"/>
                <a:gd name="connsiteX21" fmla="*/ 241300 w 1138947"/>
                <a:gd name="connsiteY21" fmla="*/ 889005 h 1165761"/>
                <a:gd name="connsiteX22" fmla="*/ 242887 w 1138947"/>
                <a:gd name="connsiteY22" fmla="*/ 915993 h 1165761"/>
                <a:gd name="connsiteX23" fmla="*/ 290512 w 1138947"/>
                <a:gd name="connsiteY23" fmla="*/ 969968 h 1165761"/>
                <a:gd name="connsiteX24" fmla="*/ 328612 w 1138947"/>
                <a:gd name="connsiteY24" fmla="*/ 987430 h 1165761"/>
                <a:gd name="connsiteX25" fmla="*/ 388937 w 1138947"/>
                <a:gd name="connsiteY25" fmla="*/ 1009655 h 1165761"/>
                <a:gd name="connsiteX26" fmla="*/ 423862 w 1138947"/>
                <a:gd name="connsiteY26" fmla="*/ 1001718 h 1165761"/>
                <a:gd name="connsiteX27" fmla="*/ 450850 w 1138947"/>
                <a:gd name="connsiteY27" fmla="*/ 1030293 h 1165761"/>
                <a:gd name="connsiteX28" fmla="*/ 463550 w 1138947"/>
                <a:gd name="connsiteY28" fmla="*/ 1052518 h 1165761"/>
                <a:gd name="connsiteX29" fmla="*/ 463550 w 1138947"/>
                <a:gd name="connsiteY29" fmla="*/ 1076330 h 1165761"/>
                <a:gd name="connsiteX30" fmla="*/ 503237 w 1138947"/>
                <a:gd name="connsiteY30" fmla="*/ 1114430 h 1165761"/>
                <a:gd name="connsiteX31" fmla="*/ 557212 w 1138947"/>
                <a:gd name="connsiteY31" fmla="*/ 1139830 h 1165761"/>
                <a:gd name="connsiteX32" fmla="*/ 593725 w 1138947"/>
                <a:gd name="connsiteY32" fmla="*/ 1154118 h 1165761"/>
                <a:gd name="connsiteX33" fmla="*/ 652462 w 1138947"/>
                <a:gd name="connsiteY33" fmla="*/ 1165230 h 1165761"/>
                <a:gd name="connsiteX34" fmla="*/ 700087 w 1138947"/>
                <a:gd name="connsiteY34" fmla="*/ 1136655 h 1165761"/>
                <a:gd name="connsiteX35" fmla="*/ 749300 w 1138947"/>
                <a:gd name="connsiteY35" fmla="*/ 1165230 h 1165761"/>
                <a:gd name="connsiteX36" fmla="*/ 830263 w 1138947"/>
                <a:gd name="connsiteY36" fmla="*/ 1127130 h 1165761"/>
                <a:gd name="connsiteX37" fmla="*/ 908050 w 1138947"/>
                <a:gd name="connsiteY37" fmla="*/ 1058868 h 1165761"/>
                <a:gd name="connsiteX38" fmla="*/ 944562 w 1138947"/>
                <a:gd name="connsiteY38" fmla="*/ 1049343 h 1165761"/>
                <a:gd name="connsiteX39" fmla="*/ 990600 w 1138947"/>
                <a:gd name="connsiteY39" fmla="*/ 987430 h 1165761"/>
                <a:gd name="connsiteX40" fmla="*/ 985837 w 1138947"/>
                <a:gd name="connsiteY40" fmla="*/ 936630 h 1165761"/>
                <a:gd name="connsiteX41" fmla="*/ 1052512 w 1138947"/>
                <a:gd name="connsiteY41" fmla="*/ 979493 h 1165761"/>
                <a:gd name="connsiteX42" fmla="*/ 1085850 w 1138947"/>
                <a:gd name="connsiteY42" fmla="*/ 1009655 h 1165761"/>
                <a:gd name="connsiteX43" fmla="*/ 1104900 w 1138947"/>
                <a:gd name="connsiteY43" fmla="*/ 1049343 h 1165761"/>
                <a:gd name="connsiteX44" fmla="*/ 1136650 w 1138947"/>
                <a:gd name="connsiteY44" fmla="*/ 1092205 h 1165761"/>
                <a:gd name="connsiteX45" fmla="*/ 1138237 w 1138947"/>
                <a:gd name="connsiteY45" fmla="*/ 1109668 h 1165761"/>
                <a:gd name="connsiteX0" fmla="*/ 0 w 1138947"/>
                <a:gd name="connsiteY0" fmla="*/ 101519 h 1165674"/>
                <a:gd name="connsiteX1" fmla="*/ 30162 w 1138947"/>
                <a:gd name="connsiteY1" fmla="*/ 57068 h 1165674"/>
                <a:gd name="connsiteX2" fmla="*/ 112712 w 1138947"/>
                <a:gd name="connsiteY2" fmla="*/ 1506 h 1165674"/>
                <a:gd name="connsiteX3" fmla="*/ 176212 w 1138947"/>
                <a:gd name="connsiteY3" fmla="*/ 15793 h 1165674"/>
                <a:gd name="connsiteX4" fmla="*/ 230187 w 1138947"/>
                <a:gd name="connsiteY4" fmla="*/ 15793 h 1165674"/>
                <a:gd name="connsiteX5" fmla="*/ 271462 w 1138947"/>
                <a:gd name="connsiteY5" fmla="*/ 11031 h 1165674"/>
                <a:gd name="connsiteX6" fmla="*/ 306387 w 1138947"/>
                <a:gd name="connsiteY6" fmla="*/ 71356 h 1165674"/>
                <a:gd name="connsiteX7" fmla="*/ 336550 w 1138947"/>
                <a:gd name="connsiteY7" fmla="*/ 109456 h 1165674"/>
                <a:gd name="connsiteX8" fmla="*/ 336550 w 1138947"/>
                <a:gd name="connsiteY8" fmla="*/ 153906 h 1165674"/>
                <a:gd name="connsiteX9" fmla="*/ 319087 w 1138947"/>
                <a:gd name="connsiteY9" fmla="*/ 207881 h 1165674"/>
                <a:gd name="connsiteX10" fmla="*/ 358775 w 1138947"/>
                <a:gd name="connsiteY10" fmla="*/ 271381 h 1165674"/>
                <a:gd name="connsiteX11" fmla="*/ 374650 w 1138947"/>
                <a:gd name="connsiteY11" fmla="*/ 315831 h 1165674"/>
                <a:gd name="connsiteX12" fmla="*/ 287337 w 1138947"/>
                <a:gd name="connsiteY12" fmla="*/ 431718 h 1165674"/>
                <a:gd name="connsiteX13" fmla="*/ 266700 w 1138947"/>
                <a:gd name="connsiteY13" fmla="*/ 474581 h 1165674"/>
                <a:gd name="connsiteX14" fmla="*/ 223837 w 1138947"/>
                <a:gd name="connsiteY14" fmla="*/ 496806 h 1165674"/>
                <a:gd name="connsiteX15" fmla="*/ 169862 w 1138947"/>
                <a:gd name="connsiteY15" fmla="*/ 580943 h 1165674"/>
                <a:gd name="connsiteX16" fmla="*/ 195262 w 1138947"/>
                <a:gd name="connsiteY16" fmla="*/ 622218 h 1165674"/>
                <a:gd name="connsiteX17" fmla="*/ 195262 w 1138947"/>
                <a:gd name="connsiteY17" fmla="*/ 666668 h 1165674"/>
                <a:gd name="connsiteX18" fmla="*/ 147637 w 1138947"/>
                <a:gd name="connsiteY18" fmla="*/ 746043 h 1165674"/>
                <a:gd name="connsiteX19" fmla="*/ 182562 w 1138947"/>
                <a:gd name="connsiteY19" fmla="*/ 776206 h 1165674"/>
                <a:gd name="connsiteX20" fmla="*/ 195263 w 1138947"/>
                <a:gd name="connsiteY20" fmla="*/ 842881 h 1165674"/>
                <a:gd name="connsiteX21" fmla="*/ 241300 w 1138947"/>
                <a:gd name="connsiteY21" fmla="*/ 888918 h 1165674"/>
                <a:gd name="connsiteX22" fmla="*/ 242887 w 1138947"/>
                <a:gd name="connsiteY22" fmla="*/ 915906 h 1165674"/>
                <a:gd name="connsiteX23" fmla="*/ 290512 w 1138947"/>
                <a:gd name="connsiteY23" fmla="*/ 969881 h 1165674"/>
                <a:gd name="connsiteX24" fmla="*/ 328612 w 1138947"/>
                <a:gd name="connsiteY24" fmla="*/ 987343 h 1165674"/>
                <a:gd name="connsiteX25" fmla="*/ 388937 w 1138947"/>
                <a:gd name="connsiteY25" fmla="*/ 1009568 h 1165674"/>
                <a:gd name="connsiteX26" fmla="*/ 423862 w 1138947"/>
                <a:gd name="connsiteY26" fmla="*/ 1001631 h 1165674"/>
                <a:gd name="connsiteX27" fmla="*/ 450850 w 1138947"/>
                <a:gd name="connsiteY27" fmla="*/ 1030206 h 1165674"/>
                <a:gd name="connsiteX28" fmla="*/ 463550 w 1138947"/>
                <a:gd name="connsiteY28" fmla="*/ 1052431 h 1165674"/>
                <a:gd name="connsiteX29" fmla="*/ 463550 w 1138947"/>
                <a:gd name="connsiteY29" fmla="*/ 1076243 h 1165674"/>
                <a:gd name="connsiteX30" fmla="*/ 503237 w 1138947"/>
                <a:gd name="connsiteY30" fmla="*/ 1114343 h 1165674"/>
                <a:gd name="connsiteX31" fmla="*/ 557212 w 1138947"/>
                <a:gd name="connsiteY31" fmla="*/ 1139743 h 1165674"/>
                <a:gd name="connsiteX32" fmla="*/ 593725 w 1138947"/>
                <a:gd name="connsiteY32" fmla="*/ 1154031 h 1165674"/>
                <a:gd name="connsiteX33" fmla="*/ 652462 w 1138947"/>
                <a:gd name="connsiteY33" fmla="*/ 1165143 h 1165674"/>
                <a:gd name="connsiteX34" fmla="*/ 700087 w 1138947"/>
                <a:gd name="connsiteY34" fmla="*/ 1136568 h 1165674"/>
                <a:gd name="connsiteX35" fmla="*/ 749300 w 1138947"/>
                <a:gd name="connsiteY35" fmla="*/ 1165143 h 1165674"/>
                <a:gd name="connsiteX36" fmla="*/ 830263 w 1138947"/>
                <a:gd name="connsiteY36" fmla="*/ 1127043 h 1165674"/>
                <a:gd name="connsiteX37" fmla="*/ 908050 w 1138947"/>
                <a:gd name="connsiteY37" fmla="*/ 1058781 h 1165674"/>
                <a:gd name="connsiteX38" fmla="*/ 944562 w 1138947"/>
                <a:gd name="connsiteY38" fmla="*/ 1049256 h 1165674"/>
                <a:gd name="connsiteX39" fmla="*/ 990600 w 1138947"/>
                <a:gd name="connsiteY39" fmla="*/ 987343 h 1165674"/>
                <a:gd name="connsiteX40" fmla="*/ 985837 w 1138947"/>
                <a:gd name="connsiteY40" fmla="*/ 936543 h 1165674"/>
                <a:gd name="connsiteX41" fmla="*/ 1052512 w 1138947"/>
                <a:gd name="connsiteY41" fmla="*/ 979406 h 1165674"/>
                <a:gd name="connsiteX42" fmla="*/ 1085850 w 1138947"/>
                <a:gd name="connsiteY42" fmla="*/ 1009568 h 1165674"/>
                <a:gd name="connsiteX43" fmla="*/ 1104900 w 1138947"/>
                <a:gd name="connsiteY43" fmla="*/ 1049256 h 1165674"/>
                <a:gd name="connsiteX44" fmla="*/ 1136650 w 1138947"/>
                <a:gd name="connsiteY44" fmla="*/ 1092118 h 1165674"/>
                <a:gd name="connsiteX45" fmla="*/ 1138237 w 1138947"/>
                <a:gd name="connsiteY45" fmla="*/ 1109581 h 1165674"/>
                <a:gd name="connsiteX0" fmla="*/ 0 w 1138947"/>
                <a:gd name="connsiteY0" fmla="*/ 101519 h 1165674"/>
                <a:gd name="connsiteX1" fmla="*/ 30162 w 1138947"/>
                <a:gd name="connsiteY1" fmla="*/ 57068 h 1165674"/>
                <a:gd name="connsiteX2" fmla="*/ 112712 w 1138947"/>
                <a:gd name="connsiteY2" fmla="*/ 1506 h 1165674"/>
                <a:gd name="connsiteX3" fmla="*/ 176212 w 1138947"/>
                <a:gd name="connsiteY3" fmla="*/ 15793 h 1165674"/>
                <a:gd name="connsiteX4" fmla="*/ 230187 w 1138947"/>
                <a:gd name="connsiteY4" fmla="*/ 15793 h 1165674"/>
                <a:gd name="connsiteX5" fmla="*/ 271462 w 1138947"/>
                <a:gd name="connsiteY5" fmla="*/ 11031 h 1165674"/>
                <a:gd name="connsiteX6" fmla="*/ 306387 w 1138947"/>
                <a:gd name="connsiteY6" fmla="*/ 71356 h 1165674"/>
                <a:gd name="connsiteX7" fmla="*/ 336550 w 1138947"/>
                <a:gd name="connsiteY7" fmla="*/ 109456 h 1165674"/>
                <a:gd name="connsiteX8" fmla="*/ 336550 w 1138947"/>
                <a:gd name="connsiteY8" fmla="*/ 153906 h 1165674"/>
                <a:gd name="connsiteX9" fmla="*/ 319087 w 1138947"/>
                <a:gd name="connsiteY9" fmla="*/ 207881 h 1165674"/>
                <a:gd name="connsiteX10" fmla="*/ 358775 w 1138947"/>
                <a:gd name="connsiteY10" fmla="*/ 271381 h 1165674"/>
                <a:gd name="connsiteX11" fmla="*/ 374650 w 1138947"/>
                <a:gd name="connsiteY11" fmla="*/ 315831 h 1165674"/>
                <a:gd name="connsiteX12" fmla="*/ 287337 w 1138947"/>
                <a:gd name="connsiteY12" fmla="*/ 431718 h 1165674"/>
                <a:gd name="connsiteX13" fmla="*/ 266700 w 1138947"/>
                <a:gd name="connsiteY13" fmla="*/ 474581 h 1165674"/>
                <a:gd name="connsiteX14" fmla="*/ 223837 w 1138947"/>
                <a:gd name="connsiteY14" fmla="*/ 496806 h 1165674"/>
                <a:gd name="connsiteX15" fmla="*/ 169862 w 1138947"/>
                <a:gd name="connsiteY15" fmla="*/ 580943 h 1165674"/>
                <a:gd name="connsiteX16" fmla="*/ 195262 w 1138947"/>
                <a:gd name="connsiteY16" fmla="*/ 622218 h 1165674"/>
                <a:gd name="connsiteX17" fmla="*/ 195262 w 1138947"/>
                <a:gd name="connsiteY17" fmla="*/ 666668 h 1165674"/>
                <a:gd name="connsiteX18" fmla="*/ 147637 w 1138947"/>
                <a:gd name="connsiteY18" fmla="*/ 746043 h 1165674"/>
                <a:gd name="connsiteX19" fmla="*/ 182562 w 1138947"/>
                <a:gd name="connsiteY19" fmla="*/ 776206 h 1165674"/>
                <a:gd name="connsiteX20" fmla="*/ 195263 w 1138947"/>
                <a:gd name="connsiteY20" fmla="*/ 842881 h 1165674"/>
                <a:gd name="connsiteX21" fmla="*/ 241300 w 1138947"/>
                <a:gd name="connsiteY21" fmla="*/ 888918 h 1165674"/>
                <a:gd name="connsiteX22" fmla="*/ 242887 w 1138947"/>
                <a:gd name="connsiteY22" fmla="*/ 915906 h 1165674"/>
                <a:gd name="connsiteX23" fmla="*/ 290512 w 1138947"/>
                <a:gd name="connsiteY23" fmla="*/ 969881 h 1165674"/>
                <a:gd name="connsiteX24" fmla="*/ 328612 w 1138947"/>
                <a:gd name="connsiteY24" fmla="*/ 987343 h 1165674"/>
                <a:gd name="connsiteX25" fmla="*/ 388937 w 1138947"/>
                <a:gd name="connsiteY25" fmla="*/ 1009568 h 1165674"/>
                <a:gd name="connsiteX26" fmla="*/ 423862 w 1138947"/>
                <a:gd name="connsiteY26" fmla="*/ 1001631 h 1165674"/>
                <a:gd name="connsiteX27" fmla="*/ 450850 w 1138947"/>
                <a:gd name="connsiteY27" fmla="*/ 1030206 h 1165674"/>
                <a:gd name="connsiteX28" fmla="*/ 463550 w 1138947"/>
                <a:gd name="connsiteY28" fmla="*/ 1052431 h 1165674"/>
                <a:gd name="connsiteX29" fmla="*/ 463550 w 1138947"/>
                <a:gd name="connsiteY29" fmla="*/ 1076243 h 1165674"/>
                <a:gd name="connsiteX30" fmla="*/ 503237 w 1138947"/>
                <a:gd name="connsiteY30" fmla="*/ 1114343 h 1165674"/>
                <a:gd name="connsiteX31" fmla="*/ 557212 w 1138947"/>
                <a:gd name="connsiteY31" fmla="*/ 1139743 h 1165674"/>
                <a:gd name="connsiteX32" fmla="*/ 593725 w 1138947"/>
                <a:gd name="connsiteY32" fmla="*/ 1154031 h 1165674"/>
                <a:gd name="connsiteX33" fmla="*/ 652462 w 1138947"/>
                <a:gd name="connsiteY33" fmla="*/ 1165143 h 1165674"/>
                <a:gd name="connsiteX34" fmla="*/ 700087 w 1138947"/>
                <a:gd name="connsiteY34" fmla="*/ 1136568 h 1165674"/>
                <a:gd name="connsiteX35" fmla="*/ 749300 w 1138947"/>
                <a:gd name="connsiteY35" fmla="*/ 1165143 h 1165674"/>
                <a:gd name="connsiteX36" fmla="*/ 830263 w 1138947"/>
                <a:gd name="connsiteY36" fmla="*/ 1127043 h 1165674"/>
                <a:gd name="connsiteX37" fmla="*/ 908050 w 1138947"/>
                <a:gd name="connsiteY37" fmla="*/ 1058781 h 1165674"/>
                <a:gd name="connsiteX38" fmla="*/ 944562 w 1138947"/>
                <a:gd name="connsiteY38" fmla="*/ 1049256 h 1165674"/>
                <a:gd name="connsiteX39" fmla="*/ 990600 w 1138947"/>
                <a:gd name="connsiteY39" fmla="*/ 987343 h 1165674"/>
                <a:gd name="connsiteX40" fmla="*/ 985837 w 1138947"/>
                <a:gd name="connsiteY40" fmla="*/ 936543 h 1165674"/>
                <a:gd name="connsiteX41" fmla="*/ 1052512 w 1138947"/>
                <a:gd name="connsiteY41" fmla="*/ 979406 h 1165674"/>
                <a:gd name="connsiteX42" fmla="*/ 1085850 w 1138947"/>
                <a:gd name="connsiteY42" fmla="*/ 1009568 h 1165674"/>
                <a:gd name="connsiteX43" fmla="*/ 1104900 w 1138947"/>
                <a:gd name="connsiteY43" fmla="*/ 1049256 h 1165674"/>
                <a:gd name="connsiteX44" fmla="*/ 1136650 w 1138947"/>
                <a:gd name="connsiteY44" fmla="*/ 1092118 h 1165674"/>
                <a:gd name="connsiteX45" fmla="*/ 1138237 w 1138947"/>
                <a:gd name="connsiteY45" fmla="*/ 1109581 h 1165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138947" h="1165674">
                  <a:moveTo>
                    <a:pt x="0" y="101519"/>
                  </a:moveTo>
                  <a:cubicBezTo>
                    <a:pt x="11906" y="85115"/>
                    <a:pt x="264" y="54687"/>
                    <a:pt x="30162" y="57068"/>
                  </a:cubicBezTo>
                  <a:cubicBezTo>
                    <a:pt x="60060" y="59449"/>
                    <a:pt x="88370" y="8385"/>
                    <a:pt x="112712" y="1506"/>
                  </a:cubicBezTo>
                  <a:cubicBezTo>
                    <a:pt x="137054" y="-5373"/>
                    <a:pt x="156633" y="13412"/>
                    <a:pt x="176212" y="15793"/>
                  </a:cubicBezTo>
                  <a:cubicBezTo>
                    <a:pt x="195791" y="18174"/>
                    <a:pt x="214312" y="16587"/>
                    <a:pt x="230187" y="15793"/>
                  </a:cubicBezTo>
                  <a:cubicBezTo>
                    <a:pt x="246062" y="14999"/>
                    <a:pt x="258762" y="1771"/>
                    <a:pt x="271462" y="11031"/>
                  </a:cubicBezTo>
                  <a:cubicBezTo>
                    <a:pt x="284162" y="20291"/>
                    <a:pt x="295539" y="54952"/>
                    <a:pt x="306387" y="71356"/>
                  </a:cubicBezTo>
                  <a:cubicBezTo>
                    <a:pt x="317235" y="87760"/>
                    <a:pt x="331523" y="95698"/>
                    <a:pt x="336550" y="109456"/>
                  </a:cubicBezTo>
                  <a:cubicBezTo>
                    <a:pt x="341577" y="123214"/>
                    <a:pt x="339460" y="137502"/>
                    <a:pt x="336550" y="153906"/>
                  </a:cubicBezTo>
                  <a:cubicBezTo>
                    <a:pt x="333640" y="170310"/>
                    <a:pt x="315383" y="188302"/>
                    <a:pt x="319087" y="207881"/>
                  </a:cubicBezTo>
                  <a:cubicBezTo>
                    <a:pt x="322791" y="227460"/>
                    <a:pt x="349515" y="253389"/>
                    <a:pt x="358775" y="271381"/>
                  </a:cubicBezTo>
                  <a:cubicBezTo>
                    <a:pt x="368035" y="289373"/>
                    <a:pt x="386556" y="289108"/>
                    <a:pt x="374650" y="315831"/>
                  </a:cubicBezTo>
                  <a:cubicBezTo>
                    <a:pt x="362744" y="342554"/>
                    <a:pt x="305329" y="405260"/>
                    <a:pt x="287337" y="431718"/>
                  </a:cubicBezTo>
                  <a:cubicBezTo>
                    <a:pt x="269345" y="458176"/>
                    <a:pt x="277283" y="463733"/>
                    <a:pt x="266700" y="474581"/>
                  </a:cubicBezTo>
                  <a:cubicBezTo>
                    <a:pt x="256117" y="485429"/>
                    <a:pt x="239977" y="479079"/>
                    <a:pt x="223837" y="496806"/>
                  </a:cubicBezTo>
                  <a:cubicBezTo>
                    <a:pt x="207697" y="514533"/>
                    <a:pt x="174624" y="560041"/>
                    <a:pt x="169862" y="580943"/>
                  </a:cubicBezTo>
                  <a:cubicBezTo>
                    <a:pt x="165100" y="601845"/>
                    <a:pt x="191029" y="607931"/>
                    <a:pt x="195262" y="622218"/>
                  </a:cubicBezTo>
                  <a:cubicBezTo>
                    <a:pt x="199495" y="636505"/>
                    <a:pt x="203200" y="646031"/>
                    <a:pt x="195262" y="666668"/>
                  </a:cubicBezTo>
                  <a:cubicBezTo>
                    <a:pt x="187325" y="687306"/>
                    <a:pt x="149754" y="727787"/>
                    <a:pt x="147637" y="746043"/>
                  </a:cubicBezTo>
                  <a:cubicBezTo>
                    <a:pt x="145520" y="764299"/>
                    <a:pt x="174624" y="760066"/>
                    <a:pt x="182562" y="776206"/>
                  </a:cubicBezTo>
                  <a:cubicBezTo>
                    <a:pt x="190500" y="792346"/>
                    <a:pt x="185473" y="824096"/>
                    <a:pt x="195263" y="842881"/>
                  </a:cubicBezTo>
                  <a:cubicBezTo>
                    <a:pt x="205053" y="861666"/>
                    <a:pt x="233363" y="876747"/>
                    <a:pt x="241300" y="888918"/>
                  </a:cubicBezTo>
                  <a:cubicBezTo>
                    <a:pt x="249237" y="901089"/>
                    <a:pt x="234685" y="902412"/>
                    <a:pt x="242887" y="915906"/>
                  </a:cubicBezTo>
                  <a:cubicBezTo>
                    <a:pt x="251089" y="929400"/>
                    <a:pt x="276225" y="957975"/>
                    <a:pt x="290512" y="969881"/>
                  </a:cubicBezTo>
                  <a:cubicBezTo>
                    <a:pt x="304799" y="981787"/>
                    <a:pt x="312208" y="980729"/>
                    <a:pt x="328612" y="987343"/>
                  </a:cubicBezTo>
                  <a:cubicBezTo>
                    <a:pt x="345016" y="993958"/>
                    <a:pt x="373062" y="1007187"/>
                    <a:pt x="388937" y="1009568"/>
                  </a:cubicBezTo>
                  <a:cubicBezTo>
                    <a:pt x="404812" y="1011949"/>
                    <a:pt x="413543" y="998191"/>
                    <a:pt x="423862" y="1001631"/>
                  </a:cubicBezTo>
                  <a:cubicBezTo>
                    <a:pt x="434181" y="1005071"/>
                    <a:pt x="444235" y="1021739"/>
                    <a:pt x="450850" y="1030206"/>
                  </a:cubicBezTo>
                  <a:cubicBezTo>
                    <a:pt x="457465" y="1038673"/>
                    <a:pt x="461433" y="1044758"/>
                    <a:pt x="463550" y="1052431"/>
                  </a:cubicBezTo>
                  <a:cubicBezTo>
                    <a:pt x="465667" y="1060104"/>
                    <a:pt x="456936" y="1065924"/>
                    <a:pt x="463550" y="1076243"/>
                  </a:cubicBezTo>
                  <a:cubicBezTo>
                    <a:pt x="470165" y="1086562"/>
                    <a:pt x="487627" y="1103760"/>
                    <a:pt x="503237" y="1114343"/>
                  </a:cubicBezTo>
                  <a:cubicBezTo>
                    <a:pt x="518847" y="1124926"/>
                    <a:pt x="542131" y="1133128"/>
                    <a:pt x="557212" y="1139743"/>
                  </a:cubicBezTo>
                  <a:cubicBezTo>
                    <a:pt x="572293" y="1146358"/>
                    <a:pt x="577850" y="1149798"/>
                    <a:pt x="593725" y="1154031"/>
                  </a:cubicBezTo>
                  <a:cubicBezTo>
                    <a:pt x="609600" y="1158264"/>
                    <a:pt x="634735" y="1168053"/>
                    <a:pt x="652462" y="1165143"/>
                  </a:cubicBezTo>
                  <a:cubicBezTo>
                    <a:pt x="670189" y="1162233"/>
                    <a:pt x="683947" y="1136568"/>
                    <a:pt x="700087" y="1136568"/>
                  </a:cubicBezTo>
                  <a:cubicBezTo>
                    <a:pt x="716227" y="1136568"/>
                    <a:pt x="727604" y="1166730"/>
                    <a:pt x="749300" y="1165143"/>
                  </a:cubicBezTo>
                  <a:cubicBezTo>
                    <a:pt x="770996" y="1163556"/>
                    <a:pt x="802218" y="1157470"/>
                    <a:pt x="830263" y="1127043"/>
                  </a:cubicBezTo>
                  <a:cubicBezTo>
                    <a:pt x="858308" y="1096616"/>
                    <a:pt x="889000" y="1071745"/>
                    <a:pt x="908050" y="1058781"/>
                  </a:cubicBezTo>
                  <a:cubicBezTo>
                    <a:pt x="927100" y="1045817"/>
                    <a:pt x="930804" y="1061162"/>
                    <a:pt x="944562" y="1049256"/>
                  </a:cubicBezTo>
                  <a:cubicBezTo>
                    <a:pt x="958320" y="1037350"/>
                    <a:pt x="983721" y="1006128"/>
                    <a:pt x="990600" y="987343"/>
                  </a:cubicBezTo>
                  <a:cubicBezTo>
                    <a:pt x="997479" y="968558"/>
                    <a:pt x="975518" y="937866"/>
                    <a:pt x="985837" y="936543"/>
                  </a:cubicBezTo>
                  <a:cubicBezTo>
                    <a:pt x="996156" y="935220"/>
                    <a:pt x="1035843" y="967235"/>
                    <a:pt x="1052512" y="979406"/>
                  </a:cubicBezTo>
                  <a:cubicBezTo>
                    <a:pt x="1069181" y="991577"/>
                    <a:pt x="1077119" y="997926"/>
                    <a:pt x="1085850" y="1009568"/>
                  </a:cubicBezTo>
                  <a:cubicBezTo>
                    <a:pt x="1094581" y="1021210"/>
                    <a:pt x="1096433" y="1035498"/>
                    <a:pt x="1104900" y="1049256"/>
                  </a:cubicBezTo>
                  <a:cubicBezTo>
                    <a:pt x="1113367" y="1063014"/>
                    <a:pt x="1131094" y="1082064"/>
                    <a:pt x="1136650" y="1092118"/>
                  </a:cubicBezTo>
                  <a:cubicBezTo>
                    <a:pt x="1142206" y="1102172"/>
                    <a:pt x="1135591" y="1122810"/>
                    <a:pt x="1138237" y="1109581"/>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94" name="Freeform: Shape 393">
              <a:extLst>
                <a:ext uri="{FF2B5EF4-FFF2-40B4-BE49-F238E27FC236}">
                  <a16:creationId xmlns:a16="http://schemas.microsoft.com/office/drawing/2014/main" id="{198D5742-17C4-4CAE-9E33-41C36EB5F01F}"/>
                </a:ext>
              </a:extLst>
            </p:cNvPr>
            <p:cNvSpPr/>
            <p:nvPr/>
          </p:nvSpPr>
          <p:spPr>
            <a:xfrm>
              <a:off x="3070289" y="591039"/>
              <a:ext cx="602347" cy="1247775"/>
            </a:xfrm>
            <a:custGeom>
              <a:avLst/>
              <a:gdLst>
                <a:gd name="connsiteX0" fmla="*/ 62597 w 602347"/>
                <a:gd name="connsiteY0" fmla="*/ 0 h 1247775"/>
                <a:gd name="connsiteX1" fmla="*/ 685 w 602347"/>
                <a:gd name="connsiteY1" fmla="*/ 215900 h 1247775"/>
                <a:gd name="connsiteX2" fmla="*/ 29260 w 602347"/>
                <a:gd name="connsiteY2" fmla="*/ 331788 h 1247775"/>
                <a:gd name="connsiteX3" fmla="*/ 26085 w 602347"/>
                <a:gd name="connsiteY3" fmla="*/ 350838 h 1247775"/>
                <a:gd name="connsiteX4" fmla="*/ 27672 w 602347"/>
                <a:gd name="connsiteY4" fmla="*/ 419100 h 1247775"/>
                <a:gd name="connsiteX5" fmla="*/ 65772 w 602347"/>
                <a:gd name="connsiteY5" fmla="*/ 422275 h 1247775"/>
                <a:gd name="connsiteX6" fmla="*/ 110222 w 602347"/>
                <a:gd name="connsiteY6" fmla="*/ 557213 h 1247775"/>
                <a:gd name="connsiteX7" fmla="*/ 121335 w 602347"/>
                <a:gd name="connsiteY7" fmla="*/ 584200 h 1247775"/>
                <a:gd name="connsiteX8" fmla="*/ 146735 w 602347"/>
                <a:gd name="connsiteY8" fmla="*/ 579438 h 1247775"/>
                <a:gd name="connsiteX9" fmla="*/ 138797 w 602347"/>
                <a:gd name="connsiteY9" fmla="*/ 604838 h 1247775"/>
                <a:gd name="connsiteX10" fmla="*/ 183247 w 602347"/>
                <a:gd name="connsiteY10" fmla="*/ 608013 h 1247775"/>
                <a:gd name="connsiteX11" fmla="*/ 173722 w 602347"/>
                <a:gd name="connsiteY11" fmla="*/ 635000 h 1247775"/>
                <a:gd name="connsiteX12" fmla="*/ 151497 w 602347"/>
                <a:gd name="connsiteY12" fmla="*/ 687388 h 1247775"/>
                <a:gd name="connsiteX13" fmla="*/ 135622 w 602347"/>
                <a:gd name="connsiteY13" fmla="*/ 709613 h 1247775"/>
                <a:gd name="connsiteX14" fmla="*/ 122922 w 602347"/>
                <a:gd name="connsiteY14" fmla="*/ 731838 h 1247775"/>
                <a:gd name="connsiteX15" fmla="*/ 134035 w 602347"/>
                <a:gd name="connsiteY15" fmla="*/ 758825 h 1247775"/>
                <a:gd name="connsiteX16" fmla="*/ 127685 w 602347"/>
                <a:gd name="connsiteY16" fmla="*/ 785813 h 1247775"/>
                <a:gd name="connsiteX17" fmla="*/ 97522 w 602347"/>
                <a:gd name="connsiteY17" fmla="*/ 808038 h 1247775"/>
                <a:gd name="connsiteX18" fmla="*/ 97522 w 602347"/>
                <a:gd name="connsiteY18" fmla="*/ 838200 h 1247775"/>
                <a:gd name="connsiteX19" fmla="*/ 87997 w 602347"/>
                <a:gd name="connsiteY19" fmla="*/ 855663 h 1247775"/>
                <a:gd name="connsiteX20" fmla="*/ 118160 w 602347"/>
                <a:gd name="connsiteY20" fmla="*/ 889000 h 1247775"/>
                <a:gd name="connsiteX21" fmla="*/ 157847 w 602347"/>
                <a:gd name="connsiteY21" fmla="*/ 877888 h 1247775"/>
                <a:gd name="connsiteX22" fmla="*/ 188010 w 602347"/>
                <a:gd name="connsiteY22" fmla="*/ 858838 h 1247775"/>
                <a:gd name="connsiteX23" fmla="*/ 200710 w 602347"/>
                <a:gd name="connsiteY23" fmla="*/ 879475 h 1247775"/>
                <a:gd name="connsiteX24" fmla="*/ 202297 w 602347"/>
                <a:gd name="connsiteY24" fmla="*/ 901700 h 1247775"/>
                <a:gd name="connsiteX25" fmla="*/ 207060 w 602347"/>
                <a:gd name="connsiteY25" fmla="*/ 960438 h 1247775"/>
                <a:gd name="connsiteX26" fmla="*/ 216585 w 602347"/>
                <a:gd name="connsiteY26" fmla="*/ 1006475 h 1247775"/>
                <a:gd name="connsiteX27" fmla="*/ 237222 w 602347"/>
                <a:gd name="connsiteY27" fmla="*/ 1036638 h 1247775"/>
                <a:gd name="connsiteX28" fmla="*/ 218172 w 602347"/>
                <a:gd name="connsiteY28" fmla="*/ 1062038 h 1247775"/>
                <a:gd name="connsiteX29" fmla="*/ 238810 w 602347"/>
                <a:gd name="connsiteY29" fmla="*/ 1096963 h 1247775"/>
                <a:gd name="connsiteX30" fmla="*/ 256272 w 602347"/>
                <a:gd name="connsiteY30" fmla="*/ 1092200 h 1247775"/>
                <a:gd name="connsiteX31" fmla="*/ 272147 w 602347"/>
                <a:gd name="connsiteY31" fmla="*/ 1104900 h 1247775"/>
                <a:gd name="connsiteX32" fmla="*/ 278497 w 602347"/>
                <a:gd name="connsiteY32" fmla="*/ 1155700 h 1247775"/>
                <a:gd name="connsiteX33" fmla="*/ 280085 w 602347"/>
                <a:gd name="connsiteY33" fmla="*/ 1196975 h 1247775"/>
                <a:gd name="connsiteX34" fmla="*/ 295960 w 602347"/>
                <a:gd name="connsiteY34" fmla="*/ 1217613 h 1247775"/>
                <a:gd name="connsiteX35" fmla="*/ 318185 w 602347"/>
                <a:gd name="connsiteY35" fmla="*/ 1193800 h 1247775"/>
                <a:gd name="connsiteX36" fmla="*/ 351522 w 602347"/>
                <a:gd name="connsiteY36" fmla="*/ 1190625 h 1247775"/>
                <a:gd name="connsiteX37" fmla="*/ 380097 w 602347"/>
                <a:gd name="connsiteY37" fmla="*/ 1204913 h 1247775"/>
                <a:gd name="connsiteX38" fmla="*/ 408672 w 602347"/>
                <a:gd name="connsiteY38" fmla="*/ 1189038 h 1247775"/>
                <a:gd name="connsiteX39" fmla="*/ 446772 w 602347"/>
                <a:gd name="connsiteY39" fmla="*/ 1204913 h 1247775"/>
                <a:gd name="connsiteX40" fmla="*/ 480110 w 602347"/>
                <a:gd name="connsiteY40" fmla="*/ 1211263 h 1247775"/>
                <a:gd name="connsiteX41" fmla="*/ 524560 w 602347"/>
                <a:gd name="connsiteY41" fmla="*/ 1216025 h 1247775"/>
                <a:gd name="connsiteX42" fmla="*/ 532497 w 602347"/>
                <a:gd name="connsiteY42" fmla="*/ 1219200 h 1247775"/>
                <a:gd name="connsiteX43" fmla="*/ 542022 w 602347"/>
                <a:gd name="connsiteY43" fmla="*/ 1193800 h 1247775"/>
                <a:gd name="connsiteX44" fmla="*/ 564247 w 602347"/>
                <a:gd name="connsiteY44" fmla="*/ 1181100 h 1247775"/>
                <a:gd name="connsiteX45" fmla="*/ 578535 w 602347"/>
                <a:gd name="connsiteY45" fmla="*/ 1212850 h 1247775"/>
                <a:gd name="connsiteX46" fmla="*/ 602347 w 602347"/>
                <a:gd name="connsiteY46" fmla="*/ 1247775 h 124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602347" h="1247775">
                  <a:moveTo>
                    <a:pt x="62597" y="0"/>
                  </a:moveTo>
                  <a:cubicBezTo>
                    <a:pt x="34419" y="80301"/>
                    <a:pt x="6241" y="160602"/>
                    <a:pt x="685" y="215900"/>
                  </a:cubicBezTo>
                  <a:cubicBezTo>
                    <a:pt x="-4871" y="271198"/>
                    <a:pt x="25027" y="309298"/>
                    <a:pt x="29260" y="331788"/>
                  </a:cubicBezTo>
                  <a:cubicBezTo>
                    <a:pt x="33493" y="354278"/>
                    <a:pt x="26350" y="336286"/>
                    <a:pt x="26085" y="350838"/>
                  </a:cubicBezTo>
                  <a:cubicBezTo>
                    <a:pt x="25820" y="365390"/>
                    <a:pt x="21057" y="407194"/>
                    <a:pt x="27672" y="419100"/>
                  </a:cubicBezTo>
                  <a:cubicBezTo>
                    <a:pt x="34286" y="431006"/>
                    <a:pt x="52014" y="399256"/>
                    <a:pt x="65772" y="422275"/>
                  </a:cubicBezTo>
                  <a:cubicBezTo>
                    <a:pt x="79530" y="445294"/>
                    <a:pt x="100962" y="530226"/>
                    <a:pt x="110222" y="557213"/>
                  </a:cubicBezTo>
                  <a:cubicBezTo>
                    <a:pt x="119482" y="584200"/>
                    <a:pt x="115250" y="580496"/>
                    <a:pt x="121335" y="584200"/>
                  </a:cubicBezTo>
                  <a:cubicBezTo>
                    <a:pt x="127421" y="587904"/>
                    <a:pt x="143825" y="575998"/>
                    <a:pt x="146735" y="579438"/>
                  </a:cubicBezTo>
                  <a:cubicBezTo>
                    <a:pt x="149645" y="582878"/>
                    <a:pt x="132712" y="600076"/>
                    <a:pt x="138797" y="604838"/>
                  </a:cubicBezTo>
                  <a:cubicBezTo>
                    <a:pt x="144882" y="609600"/>
                    <a:pt x="177426" y="602986"/>
                    <a:pt x="183247" y="608013"/>
                  </a:cubicBezTo>
                  <a:cubicBezTo>
                    <a:pt x="189068" y="613040"/>
                    <a:pt x="179014" y="621771"/>
                    <a:pt x="173722" y="635000"/>
                  </a:cubicBezTo>
                  <a:cubicBezTo>
                    <a:pt x="168430" y="648229"/>
                    <a:pt x="157847" y="674953"/>
                    <a:pt x="151497" y="687388"/>
                  </a:cubicBezTo>
                  <a:cubicBezTo>
                    <a:pt x="145147" y="699824"/>
                    <a:pt x="140385" y="702205"/>
                    <a:pt x="135622" y="709613"/>
                  </a:cubicBezTo>
                  <a:cubicBezTo>
                    <a:pt x="130860" y="717021"/>
                    <a:pt x="123186" y="723636"/>
                    <a:pt x="122922" y="731838"/>
                  </a:cubicBezTo>
                  <a:cubicBezTo>
                    <a:pt x="122658" y="740040"/>
                    <a:pt x="133241" y="749829"/>
                    <a:pt x="134035" y="758825"/>
                  </a:cubicBezTo>
                  <a:cubicBezTo>
                    <a:pt x="134829" y="767821"/>
                    <a:pt x="133771" y="777611"/>
                    <a:pt x="127685" y="785813"/>
                  </a:cubicBezTo>
                  <a:cubicBezTo>
                    <a:pt x="121600" y="794015"/>
                    <a:pt x="102549" y="799307"/>
                    <a:pt x="97522" y="808038"/>
                  </a:cubicBezTo>
                  <a:cubicBezTo>
                    <a:pt x="92495" y="816769"/>
                    <a:pt x="99110" y="830262"/>
                    <a:pt x="97522" y="838200"/>
                  </a:cubicBezTo>
                  <a:cubicBezTo>
                    <a:pt x="95934" y="846138"/>
                    <a:pt x="84557" y="847196"/>
                    <a:pt x="87997" y="855663"/>
                  </a:cubicBezTo>
                  <a:cubicBezTo>
                    <a:pt x="91437" y="864130"/>
                    <a:pt x="106518" y="885296"/>
                    <a:pt x="118160" y="889000"/>
                  </a:cubicBezTo>
                  <a:cubicBezTo>
                    <a:pt x="129802" y="892704"/>
                    <a:pt x="146205" y="882915"/>
                    <a:pt x="157847" y="877888"/>
                  </a:cubicBezTo>
                  <a:cubicBezTo>
                    <a:pt x="169489" y="872861"/>
                    <a:pt x="180866" y="858574"/>
                    <a:pt x="188010" y="858838"/>
                  </a:cubicBezTo>
                  <a:cubicBezTo>
                    <a:pt x="195154" y="859102"/>
                    <a:pt x="198329" y="872331"/>
                    <a:pt x="200710" y="879475"/>
                  </a:cubicBezTo>
                  <a:cubicBezTo>
                    <a:pt x="203091" y="886619"/>
                    <a:pt x="201239" y="888206"/>
                    <a:pt x="202297" y="901700"/>
                  </a:cubicBezTo>
                  <a:cubicBezTo>
                    <a:pt x="203355" y="915194"/>
                    <a:pt x="204679" y="942976"/>
                    <a:pt x="207060" y="960438"/>
                  </a:cubicBezTo>
                  <a:cubicBezTo>
                    <a:pt x="209441" y="977900"/>
                    <a:pt x="211558" y="993775"/>
                    <a:pt x="216585" y="1006475"/>
                  </a:cubicBezTo>
                  <a:cubicBezTo>
                    <a:pt x="221612" y="1019175"/>
                    <a:pt x="236958" y="1027378"/>
                    <a:pt x="237222" y="1036638"/>
                  </a:cubicBezTo>
                  <a:cubicBezTo>
                    <a:pt x="237486" y="1045898"/>
                    <a:pt x="217907" y="1051984"/>
                    <a:pt x="218172" y="1062038"/>
                  </a:cubicBezTo>
                  <a:cubicBezTo>
                    <a:pt x="218437" y="1072092"/>
                    <a:pt x="232460" y="1091936"/>
                    <a:pt x="238810" y="1096963"/>
                  </a:cubicBezTo>
                  <a:cubicBezTo>
                    <a:pt x="245160" y="1101990"/>
                    <a:pt x="250716" y="1090877"/>
                    <a:pt x="256272" y="1092200"/>
                  </a:cubicBezTo>
                  <a:cubicBezTo>
                    <a:pt x="261828" y="1093523"/>
                    <a:pt x="268443" y="1094317"/>
                    <a:pt x="272147" y="1104900"/>
                  </a:cubicBezTo>
                  <a:cubicBezTo>
                    <a:pt x="275851" y="1115483"/>
                    <a:pt x="277174" y="1140354"/>
                    <a:pt x="278497" y="1155700"/>
                  </a:cubicBezTo>
                  <a:cubicBezTo>
                    <a:pt x="279820" y="1171046"/>
                    <a:pt x="277175" y="1186656"/>
                    <a:pt x="280085" y="1196975"/>
                  </a:cubicBezTo>
                  <a:cubicBezTo>
                    <a:pt x="282995" y="1207294"/>
                    <a:pt x="289610" y="1218142"/>
                    <a:pt x="295960" y="1217613"/>
                  </a:cubicBezTo>
                  <a:cubicBezTo>
                    <a:pt x="302310" y="1217084"/>
                    <a:pt x="308925" y="1198298"/>
                    <a:pt x="318185" y="1193800"/>
                  </a:cubicBezTo>
                  <a:cubicBezTo>
                    <a:pt x="327445" y="1189302"/>
                    <a:pt x="341204" y="1188773"/>
                    <a:pt x="351522" y="1190625"/>
                  </a:cubicBezTo>
                  <a:cubicBezTo>
                    <a:pt x="361840" y="1192477"/>
                    <a:pt x="370572" y="1205178"/>
                    <a:pt x="380097" y="1204913"/>
                  </a:cubicBezTo>
                  <a:cubicBezTo>
                    <a:pt x="389622" y="1204649"/>
                    <a:pt x="397560" y="1189038"/>
                    <a:pt x="408672" y="1189038"/>
                  </a:cubicBezTo>
                  <a:cubicBezTo>
                    <a:pt x="419784" y="1189038"/>
                    <a:pt x="434866" y="1201209"/>
                    <a:pt x="446772" y="1204913"/>
                  </a:cubicBezTo>
                  <a:cubicBezTo>
                    <a:pt x="458678" y="1208617"/>
                    <a:pt x="467145" y="1209411"/>
                    <a:pt x="480110" y="1211263"/>
                  </a:cubicBezTo>
                  <a:cubicBezTo>
                    <a:pt x="493075" y="1213115"/>
                    <a:pt x="515829" y="1214702"/>
                    <a:pt x="524560" y="1216025"/>
                  </a:cubicBezTo>
                  <a:cubicBezTo>
                    <a:pt x="533291" y="1217348"/>
                    <a:pt x="529587" y="1222904"/>
                    <a:pt x="532497" y="1219200"/>
                  </a:cubicBezTo>
                  <a:cubicBezTo>
                    <a:pt x="535407" y="1215496"/>
                    <a:pt x="536730" y="1200150"/>
                    <a:pt x="542022" y="1193800"/>
                  </a:cubicBezTo>
                  <a:cubicBezTo>
                    <a:pt x="547314" y="1187450"/>
                    <a:pt x="558162" y="1177925"/>
                    <a:pt x="564247" y="1181100"/>
                  </a:cubicBezTo>
                  <a:cubicBezTo>
                    <a:pt x="570332" y="1184275"/>
                    <a:pt x="572185" y="1201738"/>
                    <a:pt x="578535" y="1212850"/>
                  </a:cubicBezTo>
                  <a:cubicBezTo>
                    <a:pt x="584885" y="1223962"/>
                    <a:pt x="593616" y="1235868"/>
                    <a:pt x="602347" y="1247775"/>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95" name="Freeform: Shape 394">
              <a:extLst>
                <a:ext uri="{FF2B5EF4-FFF2-40B4-BE49-F238E27FC236}">
                  <a16:creationId xmlns:a16="http://schemas.microsoft.com/office/drawing/2014/main" id="{ABC1B167-4089-42CC-AA0E-21BC4C2D8178}"/>
                </a:ext>
              </a:extLst>
            </p:cNvPr>
            <p:cNvSpPr/>
            <p:nvPr/>
          </p:nvSpPr>
          <p:spPr>
            <a:xfrm>
              <a:off x="2737599" y="2323002"/>
              <a:ext cx="298450" cy="1384300"/>
            </a:xfrm>
            <a:custGeom>
              <a:avLst/>
              <a:gdLst>
                <a:gd name="connsiteX0" fmla="*/ 298450 w 298450"/>
                <a:gd name="connsiteY0" fmla="*/ 0 h 1384300"/>
                <a:gd name="connsiteX1" fmla="*/ 153987 w 298450"/>
                <a:gd name="connsiteY1" fmla="*/ 661987 h 1384300"/>
                <a:gd name="connsiteX2" fmla="*/ 0 w 298450"/>
                <a:gd name="connsiteY2" fmla="*/ 1384300 h 1384300"/>
              </a:gdLst>
              <a:ahLst/>
              <a:cxnLst>
                <a:cxn ang="0">
                  <a:pos x="connsiteX0" y="connsiteY0"/>
                </a:cxn>
                <a:cxn ang="0">
                  <a:pos x="connsiteX1" y="connsiteY1"/>
                </a:cxn>
                <a:cxn ang="0">
                  <a:pos x="connsiteX2" y="connsiteY2"/>
                </a:cxn>
              </a:cxnLst>
              <a:rect l="l" t="t" r="r" b="b"/>
              <a:pathLst>
                <a:path w="298450" h="1384300">
                  <a:moveTo>
                    <a:pt x="298450" y="0"/>
                  </a:moveTo>
                  <a:cubicBezTo>
                    <a:pt x="251089" y="215635"/>
                    <a:pt x="203729" y="431270"/>
                    <a:pt x="153987" y="661987"/>
                  </a:cubicBezTo>
                  <a:cubicBezTo>
                    <a:pt x="104245" y="892704"/>
                    <a:pt x="52122" y="1138502"/>
                    <a:pt x="0" y="1384300"/>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96" name="Freeform: Shape 395">
              <a:extLst>
                <a:ext uri="{FF2B5EF4-FFF2-40B4-BE49-F238E27FC236}">
                  <a16:creationId xmlns:a16="http://schemas.microsoft.com/office/drawing/2014/main" id="{5A023059-102C-4F03-861E-E8871A9CD85A}"/>
                </a:ext>
              </a:extLst>
            </p:cNvPr>
            <p:cNvSpPr/>
            <p:nvPr/>
          </p:nvSpPr>
          <p:spPr>
            <a:xfrm>
              <a:off x="2782049" y="3512039"/>
              <a:ext cx="2179637" cy="315913"/>
            </a:xfrm>
            <a:custGeom>
              <a:avLst/>
              <a:gdLst>
                <a:gd name="connsiteX0" fmla="*/ 0 w 2179637"/>
                <a:gd name="connsiteY0" fmla="*/ 0 h 315913"/>
                <a:gd name="connsiteX1" fmla="*/ 722312 w 2179637"/>
                <a:gd name="connsiteY1" fmla="*/ 138113 h 315913"/>
                <a:gd name="connsiteX2" fmla="*/ 1397000 w 2179637"/>
                <a:gd name="connsiteY2" fmla="*/ 230188 h 315913"/>
                <a:gd name="connsiteX3" fmla="*/ 2179637 w 2179637"/>
                <a:gd name="connsiteY3" fmla="*/ 315913 h 315913"/>
              </a:gdLst>
              <a:ahLst/>
              <a:cxnLst>
                <a:cxn ang="0">
                  <a:pos x="connsiteX0" y="connsiteY0"/>
                </a:cxn>
                <a:cxn ang="0">
                  <a:pos x="connsiteX1" y="connsiteY1"/>
                </a:cxn>
                <a:cxn ang="0">
                  <a:pos x="connsiteX2" y="connsiteY2"/>
                </a:cxn>
                <a:cxn ang="0">
                  <a:pos x="connsiteX3" y="connsiteY3"/>
                </a:cxn>
              </a:cxnLst>
              <a:rect l="l" t="t" r="r" b="b"/>
              <a:pathLst>
                <a:path w="2179637" h="315913">
                  <a:moveTo>
                    <a:pt x="0" y="0"/>
                  </a:moveTo>
                  <a:cubicBezTo>
                    <a:pt x="244739" y="49874"/>
                    <a:pt x="489479" y="99748"/>
                    <a:pt x="722312" y="138113"/>
                  </a:cubicBezTo>
                  <a:cubicBezTo>
                    <a:pt x="955145" y="176478"/>
                    <a:pt x="1154113" y="200555"/>
                    <a:pt x="1397000" y="230188"/>
                  </a:cubicBezTo>
                  <a:cubicBezTo>
                    <a:pt x="1639888" y="259821"/>
                    <a:pt x="2077243" y="305065"/>
                    <a:pt x="2179637" y="315913"/>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97" name="Freeform: Shape 396">
              <a:extLst>
                <a:ext uri="{FF2B5EF4-FFF2-40B4-BE49-F238E27FC236}">
                  <a16:creationId xmlns:a16="http://schemas.microsoft.com/office/drawing/2014/main" id="{275ED6AA-F2B6-4E89-BBE7-9F1E4CA5F8F2}"/>
                </a:ext>
              </a:extLst>
            </p:cNvPr>
            <p:cNvSpPr/>
            <p:nvPr/>
          </p:nvSpPr>
          <p:spPr>
            <a:xfrm>
              <a:off x="4961686" y="3832714"/>
              <a:ext cx="1511300" cy="53975"/>
            </a:xfrm>
            <a:custGeom>
              <a:avLst/>
              <a:gdLst>
                <a:gd name="connsiteX0" fmla="*/ 0 w 1511300"/>
                <a:gd name="connsiteY0" fmla="*/ 0 h 53975"/>
                <a:gd name="connsiteX1" fmla="*/ 898525 w 1511300"/>
                <a:gd name="connsiteY1" fmla="*/ 44450 h 53975"/>
                <a:gd name="connsiteX2" fmla="*/ 1511300 w 1511300"/>
                <a:gd name="connsiteY2" fmla="*/ 53975 h 53975"/>
              </a:gdLst>
              <a:ahLst/>
              <a:cxnLst>
                <a:cxn ang="0">
                  <a:pos x="connsiteX0" y="connsiteY0"/>
                </a:cxn>
                <a:cxn ang="0">
                  <a:pos x="connsiteX1" y="connsiteY1"/>
                </a:cxn>
                <a:cxn ang="0">
                  <a:pos x="connsiteX2" y="connsiteY2"/>
                </a:cxn>
              </a:cxnLst>
              <a:rect l="l" t="t" r="r" b="b"/>
              <a:pathLst>
                <a:path w="1511300" h="53975">
                  <a:moveTo>
                    <a:pt x="0" y="0"/>
                  </a:moveTo>
                  <a:lnTo>
                    <a:pt x="898525" y="44450"/>
                  </a:lnTo>
                  <a:cubicBezTo>
                    <a:pt x="1150408" y="53446"/>
                    <a:pt x="1411817" y="53975"/>
                    <a:pt x="1511300" y="53975"/>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98" name="Freeform: Shape 397">
              <a:extLst>
                <a:ext uri="{FF2B5EF4-FFF2-40B4-BE49-F238E27FC236}">
                  <a16:creationId xmlns:a16="http://schemas.microsoft.com/office/drawing/2014/main" id="{23651B7C-D820-43D0-9849-35DF6F14F922}"/>
                </a:ext>
              </a:extLst>
            </p:cNvPr>
            <p:cNvSpPr/>
            <p:nvPr/>
          </p:nvSpPr>
          <p:spPr>
            <a:xfrm>
              <a:off x="3528174" y="2729402"/>
              <a:ext cx="341312" cy="2306637"/>
            </a:xfrm>
            <a:custGeom>
              <a:avLst/>
              <a:gdLst>
                <a:gd name="connsiteX0" fmla="*/ 0 w 341312"/>
                <a:gd name="connsiteY0" fmla="*/ 2306637 h 2306637"/>
                <a:gd name="connsiteX1" fmla="*/ 341312 w 341312"/>
                <a:gd name="connsiteY1" fmla="*/ 0 h 2306637"/>
                <a:gd name="connsiteX0" fmla="*/ 0 w 341312"/>
                <a:gd name="connsiteY0" fmla="*/ 2306637 h 2306637"/>
                <a:gd name="connsiteX1" fmla="*/ 201612 w 341312"/>
                <a:gd name="connsiteY1" fmla="*/ 946150 h 2306637"/>
                <a:gd name="connsiteX2" fmla="*/ 341312 w 341312"/>
                <a:gd name="connsiteY2" fmla="*/ 0 h 2306637"/>
                <a:gd name="connsiteX0" fmla="*/ 0 w 341312"/>
                <a:gd name="connsiteY0" fmla="*/ 2306637 h 2306637"/>
                <a:gd name="connsiteX1" fmla="*/ 193674 w 341312"/>
                <a:gd name="connsiteY1" fmla="*/ 962025 h 2306637"/>
                <a:gd name="connsiteX2" fmla="*/ 341312 w 341312"/>
                <a:gd name="connsiteY2" fmla="*/ 0 h 2306637"/>
              </a:gdLst>
              <a:ahLst/>
              <a:cxnLst>
                <a:cxn ang="0">
                  <a:pos x="connsiteX0" y="connsiteY0"/>
                </a:cxn>
                <a:cxn ang="0">
                  <a:pos x="connsiteX1" y="connsiteY1"/>
                </a:cxn>
                <a:cxn ang="0">
                  <a:pos x="connsiteX2" y="connsiteY2"/>
                </a:cxn>
              </a:cxnLst>
              <a:rect l="l" t="t" r="r" b="b"/>
              <a:pathLst>
                <a:path w="341312" h="2306637">
                  <a:moveTo>
                    <a:pt x="0" y="2306637"/>
                  </a:moveTo>
                  <a:lnTo>
                    <a:pt x="193674" y="962025"/>
                  </a:lnTo>
                  <a:cubicBezTo>
                    <a:pt x="105833" y="1553633"/>
                    <a:pt x="282575" y="384439"/>
                    <a:pt x="341312" y="0"/>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99" name="Freeform: Shape 398">
              <a:extLst>
                <a:ext uri="{FF2B5EF4-FFF2-40B4-BE49-F238E27FC236}">
                  <a16:creationId xmlns:a16="http://schemas.microsoft.com/office/drawing/2014/main" id="{7B688257-E09E-40D9-A6E8-E5C78AA3F16E}"/>
                </a:ext>
              </a:extLst>
            </p:cNvPr>
            <p:cNvSpPr/>
            <p:nvPr/>
          </p:nvSpPr>
          <p:spPr>
            <a:xfrm>
              <a:off x="3512298" y="1719751"/>
              <a:ext cx="1606551" cy="1166813"/>
            </a:xfrm>
            <a:custGeom>
              <a:avLst/>
              <a:gdLst>
                <a:gd name="connsiteX0" fmla="*/ 1377486 w 1620374"/>
                <a:gd name="connsiteY0" fmla="*/ 232224 h 1214886"/>
                <a:gd name="connsiteX1" fmla="*/ 1136186 w 1620374"/>
                <a:gd name="connsiteY1" fmla="*/ 206824 h 1214886"/>
                <a:gd name="connsiteX2" fmla="*/ 739311 w 1620374"/>
                <a:gd name="connsiteY2" fmla="*/ 146499 h 1214886"/>
                <a:gd name="connsiteX3" fmla="*/ 196386 w 1620374"/>
                <a:gd name="connsiteY3" fmla="*/ 48074 h 1214886"/>
                <a:gd name="connsiteX4" fmla="*/ 13824 w 1620374"/>
                <a:gd name="connsiteY4" fmla="*/ 995811 h 1214886"/>
                <a:gd name="connsiteX5" fmla="*/ 523411 w 1620374"/>
                <a:gd name="connsiteY5" fmla="*/ 1084711 h 1214886"/>
                <a:gd name="connsiteX6" fmla="*/ 1620374 w 1620374"/>
                <a:gd name="connsiteY6" fmla="*/ 1214886 h 1214886"/>
                <a:gd name="connsiteX0" fmla="*/ 1371810 w 1614698"/>
                <a:gd name="connsiteY0" fmla="*/ 184151 h 1166813"/>
                <a:gd name="connsiteX1" fmla="*/ 1130510 w 1614698"/>
                <a:gd name="connsiteY1" fmla="*/ 158751 h 1166813"/>
                <a:gd name="connsiteX2" fmla="*/ 733635 w 1614698"/>
                <a:gd name="connsiteY2" fmla="*/ 98426 h 1166813"/>
                <a:gd name="connsiteX3" fmla="*/ 190710 w 1614698"/>
                <a:gd name="connsiteY3" fmla="*/ 1 h 1166813"/>
                <a:gd name="connsiteX4" fmla="*/ 8148 w 1614698"/>
                <a:gd name="connsiteY4" fmla="*/ 947738 h 1166813"/>
                <a:gd name="connsiteX5" fmla="*/ 517735 w 1614698"/>
                <a:gd name="connsiteY5" fmla="*/ 1036638 h 1166813"/>
                <a:gd name="connsiteX6" fmla="*/ 1614698 w 1614698"/>
                <a:gd name="connsiteY6" fmla="*/ 1166813 h 1166813"/>
                <a:gd name="connsiteX0" fmla="*/ 1365277 w 1608165"/>
                <a:gd name="connsiteY0" fmla="*/ 184151 h 1166813"/>
                <a:gd name="connsiteX1" fmla="*/ 1123977 w 1608165"/>
                <a:gd name="connsiteY1" fmla="*/ 158751 h 1166813"/>
                <a:gd name="connsiteX2" fmla="*/ 727102 w 1608165"/>
                <a:gd name="connsiteY2" fmla="*/ 98426 h 1166813"/>
                <a:gd name="connsiteX3" fmla="*/ 184177 w 1608165"/>
                <a:gd name="connsiteY3" fmla="*/ 1 h 1166813"/>
                <a:gd name="connsiteX4" fmla="*/ 1615 w 1608165"/>
                <a:gd name="connsiteY4" fmla="*/ 947738 h 1166813"/>
                <a:gd name="connsiteX5" fmla="*/ 511202 w 1608165"/>
                <a:gd name="connsiteY5" fmla="*/ 1036638 h 1166813"/>
                <a:gd name="connsiteX6" fmla="*/ 1608165 w 1608165"/>
                <a:gd name="connsiteY6" fmla="*/ 1166813 h 1166813"/>
                <a:gd name="connsiteX0" fmla="*/ 1363681 w 1606569"/>
                <a:gd name="connsiteY0" fmla="*/ 184151 h 1166813"/>
                <a:gd name="connsiteX1" fmla="*/ 1122381 w 1606569"/>
                <a:gd name="connsiteY1" fmla="*/ 158751 h 1166813"/>
                <a:gd name="connsiteX2" fmla="*/ 725506 w 1606569"/>
                <a:gd name="connsiteY2" fmla="*/ 98426 h 1166813"/>
                <a:gd name="connsiteX3" fmla="*/ 182581 w 1606569"/>
                <a:gd name="connsiteY3" fmla="*/ 1 h 1166813"/>
                <a:gd name="connsiteX4" fmla="*/ 19 w 1606569"/>
                <a:gd name="connsiteY4" fmla="*/ 947738 h 1166813"/>
                <a:gd name="connsiteX5" fmla="*/ 509606 w 1606569"/>
                <a:gd name="connsiteY5" fmla="*/ 1036638 h 1166813"/>
                <a:gd name="connsiteX6" fmla="*/ 1606569 w 1606569"/>
                <a:gd name="connsiteY6" fmla="*/ 1166813 h 1166813"/>
                <a:gd name="connsiteX0" fmla="*/ 1375520 w 1618408"/>
                <a:gd name="connsiteY0" fmla="*/ 184151 h 1166813"/>
                <a:gd name="connsiteX1" fmla="*/ 1134220 w 1618408"/>
                <a:gd name="connsiteY1" fmla="*/ 158751 h 1166813"/>
                <a:gd name="connsiteX2" fmla="*/ 737345 w 1618408"/>
                <a:gd name="connsiteY2" fmla="*/ 98426 h 1166813"/>
                <a:gd name="connsiteX3" fmla="*/ 194420 w 1618408"/>
                <a:gd name="connsiteY3" fmla="*/ 1 h 1166813"/>
                <a:gd name="connsiteX4" fmla="*/ 11858 w 1618408"/>
                <a:gd name="connsiteY4" fmla="*/ 947738 h 1166813"/>
                <a:gd name="connsiteX5" fmla="*/ 605583 w 1618408"/>
                <a:gd name="connsiteY5" fmla="*/ 1046163 h 1166813"/>
                <a:gd name="connsiteX6" fmla="*/ 1618408 w 1618408"/>
                <a:gd name="connsiteY6" fmla="*/ 1166813 h 1166813"/>
                <a:gd name="connsiteX0" fmla="*/ 1363663 w 1606551"/>
                <a:gd name="connsiteY0" fmla="*/ 184151 h 1166813"/>
                <a:gd name="connsiteX1" fmla="*/ 1122363 w 1606551"/>
                <a:gd name="connsiteY1" fmla="*/ 158751 h 1166813"/>
                <a:gd name="connsiteX2" fmla="*/ 725488 w 1606551"/>
                <a:gd name="connsiteY2" fmla="*/ 98426 h 1166813"/>
                <a:gd name="connsiteX3" fmla="*/ 182563 w 1606551"/>
                <a:gd name="connsiteY3" fmla="*/ 1 h 1166813"/>
                <a:gd name="connsiteX4" fmla="*/ 1 w 1606551"/>
                <a:gd name="connsiteY4" fmla="*/ 947738 h 1166813"/>
                <a:gd name="connsiteX5" fmla="*/ 593726 w 1606551"/>
                <a:gd name="connsiteY5" fmla="*/ 1046163 h 1166813"/>
                <a:gd name="connsiteX6" fmla="*/ 1606551 w 1606551"/>
                <a:gd name="connsiteY6" fmla="*/ 1166813 h 1166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06551" h="1166813">
                  <a:moveTo>
                    <a:pt x="1363663" y="184151"/>
                  </a:moveTo>
                  <a:cubicBezTo>
                    <a:pt x="1296194" y="178594"/>
                    <a:pt x="1228725" y="173038"/>
                    <a:pt x="1122363" y="158751"/>
                  </a:cubicBezTo>
                  <a:cubicBezTo>
                    <a:pt x="1016001" y="144464"/>
                    <a:pt x="882121" y="124884"/>
                    <a:pt x="725488" y="98426"/>
                  </a:cubicBezTo>
                  <a:cubicBezTo>
                    <a:pt x="568855" y="71968"/>
                    <a:pt x="182827" y="-263"/>
                    <a:pt x="182563" y="1"/>
                  </a:cubicBezTo>
                  <a:cubicBezTo>
                    <a:pt x="182299" y="265"/>
                    <a:pt x="-264" y="949590"/>
                    <a:pt x="1" y="947738"/>
                  </a:cubicBezTo>
                  <a:cubicBezTo>
                    <a:pt x="266" y="945886"/>
                    <a:pt x="325968" y="1009651"/>
                    <a:pt x="593726" y="1046163"/>
                  </a:cubicBezTo>
                  <a:cubicBezTo>
                    <a:pt x="861484" y="1082675"/>
                    <a:pt x="1388005" y="1164696"/>
                    <a:pt x="1606551" y="1166813"/>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00" name="Freeform: Shape 399">
              <a:extLst>
                <a:ext uri="{FF2B5EF4-FFF2-40B4-BE49-F238E27FC236}">
                  <a16:creationId xmlns:a16="http://schemas.microsoft.com/office/drawing/2014/main" id="{46102DB8-9075-4B5A-B836-8191C6247C6B}"/>
                </a:ext>
              </a:extLst>
            </p:cNvPr>
            <p:cNvSpPr/>
            <p:nvPr/>
          </p:nvSpPr>
          <p:spPr>
            <a:xfrm>
              <a:off x="5055349" y="2886564"/>
              <a:ext cx="68262" cy="950913"/>
            </a:xfrm>
            <a:custGeom>
              <a:avLst/>
              <a:gdLst>
                <a:gd name="connsiteX0" fmla="*/ 0 w 68262"/>
                <a:gd name="connsiteY0" fmla="*/ 950913 h 950913"/>
                <a:gd name="connsiteX1" fmla="*/ 68262 w 68262"/>
                <a:gd name="connsiteY1" fmla="*/ 0 h 950913"/>
              </a:gdLst>
              <a:ahLst/>
              <a:cxnLst>
                <a:cxn ang="0">
                  <a:pos x="connsiteX0" y="connsiteY0"/>
                </a:cxn>
                <a:cxn ang="0">
                  <a:pos x="connsiteX1" y="connsiteY1"/>
                </a:cxn>
              </a:cxnLst>
              <a:rect l="l" t="t" r="r" b="b"/>
              <a:pathLst>
                <a:path w="68262" h="950913">
                  <a:moveTo>
                    <a:pt x="0" y="950913"/>
                  </a:moveTo>
                  <a:lnTo>
                    <a:pt x="68262" y="0"/>
                  </a:ln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01" name="Freeform: Shape 400">
              <a:extLst>
                <a:ext uri="{FF2B5EF4-FFF2-40B4-BE49-F238E27FC236}">
                  <a16:creationId xmlns:a16="http://schemas.microsoft.com/office/drawing/2014/main" id="{A5C00053-DE60-4335-ADC6-030D3C54DAB2}"/>
                </a:ext>
              </a:extLst>
            </p:cNvPr>
            <p:cNvSpPr/>
            <p:nvPr/>
          </p:nvSpPr>
          <p:spPr>
            <a:xfrm>
              <a:off x="4771186" y="1899139"/>
              <a:ext cx="93663" cy="957263"/>
            </a:xfrm>
            <a:custGeom>
              <a:avLst/>
              <a:gdLst>
                <a:gd name="connsiteX0" fmla="*/ 0 w 93663"/>
                <a:gd name="connsiteY0" fmla="*/ 957263 h 957263"/>
                <a:gd name="connsiteX1" fmla="*/ 93663 w 93663"/>
                <a:gd name="connsiteY1" fmla="*/ 0 h 957263"/>
              </a:gdLst>
              <a:ahLst/>
              <a:cxnLst>
                <a:cxn ang="0">
                  <a:pos x="connsiteX0" y="connsiteY0"/>
                </a:cxn>
                <a:cxn ang="0">
                  <a:pos x="connsiteX1" y="connsiteY1"/>
                </a:cxn>
              </a:cxnLst>
              <a:rect l="l" t="t" r="r" b="b"/>
              <a:pathLst>
                <a:path w="93663" h="957263">
                  <a:moveTo>
                    <a:pt x="0" y="957263"/>
                  </a:moveTo>
                  <a:lnTo>
                    <a:pt x="93663" y="0"/>
                  </a:ln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02" name="Freeform: Shape 401">
              <a:extLst>
                <a:ext uri="{FF2B5EF4-FFF2-40B4-BE49-F238E27FC236}">
                  <a16:creationId xmlns:a16="http://schemas.microsoft.com/office/drawing/2014/main" id="{51D4EA09-1ED6-4C0B-B593-C73DBD6D80D8}"/>
                </a:ext>
              </a:extLst>
            </p:cNvPr>
            <p:cNvSpPr/>
            <p:nvPr/>
          </p:nvSpPr>
          <p:spPr>
            <a:xfrm>
              <a:off x="4874374" y="973627"/>
              <a:ext cx="100012" cy="933450"/>
            </a:xfrm>
            <a:custGeom>
              <a:avLst/>
              <a:gdLst>
                <a:gd name="connsiteX0" fmla="*/ 100012 w 100012"/>
                <a:gd name="connsiteY0" fmla="*/ 0 h 933450"/>
                <a:gd name="connsiteX1" fmla="*/ 0 w 100012"/>
                <a:gd name="connsiteY1" fmla="*/ 933450 h 933450"/>
              </a:gdLst>
              <a:ahLst/>
              <a:cxnLst>
                <a:cxn ang="0">
                  <a:pos x="connsiteX0" y="connsiteY0"/>
                </a:cxn>
                <a:cxn ang="0">
                  <a:pos x="connsiteX1" y="connsiteY1"/>
                </a:cxn>
              </a:cxnLst>
              <a:rect l="l" t="t" r="r" b="b"/>
              <a:pathLst>
                <a:path w="100012" h="933450">
                  <a:moveTo>
                    <a:pt x="100012" y="0"/>
                  </a:moveTo>
                  <a:cubicBezTo>
                    <a:pt x="54107" y="387350"/>
                    <a:pt x="8202" y="774700"/>
                    <a:pt x="0" y="933450"/>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03" name="Freeform: Shape 402">
              <a:extLst>
                <a:ext uri="{FF2B5EF4-FFF2-40B4-BE49-F238E27FC236}">
                  <a16:creationId xmlns:a16="http://schemas.microsoft.com/office/drawing/2014/main" id="{39A8626A-86BB-4326-9CD4-0B981116A191}"/>
                </a:ext>
              </a:extLst>
            </p:cNvPr>
            <p:cNvSpPr/>
            <p:nvPr/>
          </p:nvSpPr>
          <p:spPr>
            <a:xfrm>
              <a:off x="4893424" y="1684827"/>
              <a:ext cx="1238250" cy="83898"/>
            </a:xfrm>
            <a:custGeom>
              <a:avLst/>
              <a:gdLst>
                <a:gd name="connsiteX0" fmla="*/ 0 w 1238250"/>
                <a:gd name="connsiteY0" fmla="*/ 0 h 83898"/>
                <a:gd name="connsiteX1" fmla="*/ 517525 w 1238250"/>
                <a:gd name="connsiteY1" fmla="*/ 46037 h 83898"/>
                <a:gd name="connsiteX2" fmla="*/ 863600 w 1238250"/>
                <a:gd name="connsiteY2" fmla="*/ 66675 h 83898"/>
                <a:gd name="connsiteX3" fmla="*/ 1238250 w 1238250"/>
                <a:gd name="connsiteY3" fmla="*/ 80962 h 83898"/>
              </a:gdLst>
              <a:ahLst/>
              <a:cxnLst>
                <a:cxn ang="0">
                  <a:pos x="connsiteX0" y="connsiteY0"/>
                </a:cxn>
                <a:cxn ang="0">
                  <a:pos x="connsiteX1" y="connsiteY1"/>
                </a:cxn>
                <a:cxn ang="0">
                  <a:pos x="connsiteX2" y="connsiteY2"/>
                </a:cxn>
                <a:cxn ang="0">
                  <a:pos x="connsiteX3" y="connsiteY3"/>
                </a:cxn>
              </a:cxnLst>
              <a:rect l="l" t="t" r="r" b="b"/>
              <a:pathLst>
                <a:path w="1238250" h="83898">
                  <a:moveTo>
                    <a:pt x="0" y="0"/>
                  </a:moveTo>
                  <a:lnTo>
                    <a:pt x="517525" y="46037"/>
                  </a:lnTo>
                  <a:cubicBezTo>
                    <a:pt x="661458" y="57150"/>
                    <a:pt x="743479" y="60854"/>
                    <a:pt x="863600" y="66675"/>
                  </a:cubicBezTo>
                  <a:cubicBezTo>
                    <a:pt x="983721" y="72496"/>
                    <a:pt x="1210733" y="91016"/>
                    <a:pt x="1238250" y="80962"/>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04" name="Freeform: Shape 403">
              <a:extLst>
                <a:ext uri="{FF2B5EF4-FFF2-40B4-BE49-F238E27FC236}">
                  <a16:creationId xmlns:a16="http://schemas.microsoft.com/office/drawing/2014/main" id="{3A8B4D59-E6AD-4D28-B8C5-C362E9A24689}"/>
                </a:ext>
              </a:extLst>
            </p:cNvPr>
            <p:cNvSpPr/>
            <p:nvPr/>
          </p:nvSpPr>
          <p:spPr>
            <a:xfrm>
              <a:off x="4815636" y="2378564"/>
              <a:ext cx="963613" cy="69850"/>
            </a:xfrm>
            <a:custGeom>
              <a:avLst/>
              <a:gdLst>
                <a:gd name="connsiteX0" fmla="*/ 0 w 963613"/>
                <a:gd name="connsiteY0" fmla="*/ 0 h 69850"/>
                <a:gd name="connsiteX1" fmla="*/ 477838 w 963613"/>
                <a:gd name="connsiteY1" fmla="*/ 46038 h 69850"/>
                <a:gd name="connsiteX2" fmla="*/ 963613 w 963613"/>
                <a:gd name="connsiteY2" fmla="*/ 69850 h 69850"/>
              </a:gdLst>
              <a:ahLst/>
              <a:cxnLst>
                <a:cxn ang="0">
                  <a:pos x="connsiteX0" y="connsiteY0"/>
                </a:cxn>
                <a:cxn ang="0">
                  <a:pos x="connsiteX1" y="connsiteY1"/>
                </a:cxn>
                <a:cxn ang="0">
                  <a:pos x="connsiteX2" y="connsiteY2"/>
                </a:cxn>
              </a:cxnLst>
              <a:rect l="l" t="t" r="r" b="b"/>
              <a:pathLst>
                <a:path w="963613" h="69850">
                  <a:moveTo>
                    <a:pt x="0" y="0"/>
                  </a:moveTo>
                  <a:cubicBezTo>
                    <a:pt x="158618" y="17198"/>
                    <a:pt x="317236" y="34396"/>
                    <a:pt x="477838" y="46038"/>
                  </a:cubicBezTo>
                  <a:cubicBezTo>
                    <a:pt x="638440" y="57680"/>
                    <a:pt x="801026" y="63765"/>
                    <a:pt x="963613" y="69850"/>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05" name="Freeform: Shape 404">
              <a:extLst>
                <a:ext uri="{FF2B5EF4-FFF2-40B4-BE49-F238E27FC236}">
                  <a16:creationId xmlns:a16="http://schemas.microsoft.com/office/drawing/2014/main" id="{F676F077-ACBD-43FC-BD1D-3168E5C9B111}"/>
                </a:ext>
              </a:extLst>
            </p:cNvPr>
            <p:cNvSpPr/>
            <p:nvPr/>
          </p:nvSpPr>
          <p:spPr>
            <a:xfrm>
              <a:off x="4856318" y="3821602"/>
              <a:ext cx="578446" cy="604837"/>
            </a:xfrm>
            <a:custGeom>
              <a:avLst/>
              <a:gdLst>
                <a:gd name="connsiteX0" fmla="*/ 62259 w 666760"/>
                <a:gd name="connsiteY0" fmla="*/ 0 h 604837"/>
                <a:gd name="connsiteX1" fmla="*/ 52734 w 666760"/>
                <a:gd name="connsiteY1" fmla="*/ 115887 h 604837"/>
                <a:gd name="connsiteX2" fmla="*/ 632171 w 666760"/>
                <a:gd name="connsiteY2" fmla="*/ 157162 h 604837"/>
                <a:gd name="connsiteX3" fmla="*/ 602009 w 666760"/>
                <a:gd name="connsiteY3" fmla="*/ 604837 h 604837"/>
                <a:gd name="connsiteX0" fmla="*/ 62259 w 666760"/>
                <a:gd name="connsiteY0" fmla="*/ 0 h 604837"/>
                <a:gd name="connsiteX1" fmla="*/ 52734 w 666760"/>
                <a:gd name="connsiteY1" fmla="*/ 115887 h 604837"/>
                <a:gd name="connsiteX2" fmla="*/ 632171 w 666760"/>
                <a:gd name="connsiteY2" fmla="*/ 157162 h 604837"/>
                <a:gd name="connsiteX3" fmla="*/ 602009 w 666760"/>
                <a:gd name="connsiteY3" fmla="*/ 604837 h 604837"/>
                <a:gd name="connsiteX0" fmla="*/ 62259 w 666760"/>
                <a:gd name="connsiteY0" fmla="*/ 0 h 604837"/>
                <a:gd name="connsiteX1" fmla="*/ 52734 w 666760"/>
                <a:gd name="connsiteY1" fmla="*/ 115887 h 604837"/>
                <a:gd name="connsiteX2" fmla="*/ 632171 w 666760"/>
                <a:gd name="connsiteY2" fmla="*/ 157162 h 604837"/>
                <a:gd name="connsiteX3" fmla="*/ 602009 w 666760"/>
                <a:gd name="connsiteY3" fmla="*/ 604837 h 604837"/>
                <a:gd name="connsiteX0" fmla="*/ 24680 w 629181"/>
                <a:gd name="connsiteY0" fmla="*/ 0 h 604837"/>
                <a:gd name="connsiteX1" fmla="*/ 15155 w 629181"/>
                <a:gd name="connsiteY1" fmla="*/ 115887 h 604837"/>
                <a:gd name="connsiteX2" fmla="*/ 594592 w 629181"/>
                <a:gd name="connsiteY2" fmla="*/ 157162 h 604837"/>
                <a:gd name="connsiteX3" fmla="*/ 564430 w 629181"/>
                <a:gd name="connsiteY3" fmla="*/ 604837 h 604837"/>
                <a:gd name="connsiteX0" fmla="*/ 24680 w 629181"/>
                <a:gd name="connsiteY0" fmla="*/ 0 h 604837"/>
                <a:gd name="connsiteX1" fmla="*/ 15155 w 629181"/>
                <a:gd name="connsiteY1" fmla="*/ 115887 h 604837"/>
                <a:gd name="connsiteX2" fmla="*/ 594592 w 629181"/>
                <a:gd name="connsiteY2" fmla="*/ 157162 h 604837"/>
                <a:gd name="connsiteX3" fmla="*/ 564430 w 629181"/>
                <a:gd name="connsiteY3" fmla="*/ 604837 h 604837"/>
                <a:gd name="connsiteX0" fmla="*/ 24680 w 629181"/>
                <a:gd name="connsiteY0" fmla="*/ 0 h 604837"/>
                <a:gd name="connsiteX1" fmla="*/ 15155 w 629181"/>
                <a:gd name="connsiteY1" fmla="*/ 115887 h 604837"/>
                <a:gd name="connsiteX2" fmla="*/ 594592 w 629181"/>
                <a:gd name="connsiteY2" fmla="*/ 157162 h 604837"/>
                <a:gd name="connsiteX3" fmla="*/ 564430 w 629181"/>
                <a:gd name="connsiteY3" fmla="*/ 604837 h 604837"/>
                <a:gd name="connsiteX0" fmla="*/ 9525 w 614026"/>
                <a:gd name="connsiteY0" fmla="*/ 0 h 604837"/>
                <a:gd name="connsiteX1" fmla="*/ 0 w 614026"/>
                <a:gd name="connsiteY1" fmla="*/ 115887 h 604837"/>
                <a:gd name="connsiteX2" fmla="*/ 579437 w 614026"/>
                <a:gd name="connsiteY2" fmla="*/ 157162 h 604837"/>
                <a:gd name="connsiteX3" fmla="*/ 549275 w 614026"/>
                <a:gd name="connsiteY3" fmla="*/ 604837 h 604837"/>
                <a:gd name="connsiteX0" fmla="*/ 9525 w 614026"/>
                <a:gd name="connsiteY0" fmla="*/ 0 h 604837"/>
                <a:gd name="connsiteX1" fmla="*/ 0 w 614026"/>
                <a:gd name="connsiteY1" fmla="*/ 115887 h 604837"/>
                <a:gd name="connsiteX2" fmla="*/ 579437 w 614026"/>
                <a:gd name="connsiteY2" fmla="*/ 157162 h 604837"/>
                <a:gd name="connsiteX3" fmla="*/ 549275 w 614026"/>
                <a:gd name="connsiteY3" fmla="*/ 604837 h 604837"/>
                <a:gd name="connsiteX0" fmla="*/ 9525 w 627317"/>
                <a:gd name="connsiteY0" fmla="*/ 0 h 604837"/>
                <a:gd name="connsiteX1" fmla="*/ 0 w 627317"/>
                <a:gd name="connsiteY1" fmla="*/ 115887 h 604837"/>
                <a:gd name="connsiteX2" fmla="*/ 579437 w 627317"/>
                <a:gd name="connsiteY2" fmla="*/ 157162 h 604837"/>
                <a:gd name="connsiteX3" fmla="*/ 549275 w 627317"/>
                <a:gd name="connsiteY3" fmla="*/ 604837 h 604837"/>
                <a:gd name="connsiteX0" fmla="*/ 9525 w 579550"/>
                <a:gd name="connsiteY0" fmla="*/ 0 h 604837"/>
                <a:gd name="connsiteX1" fmla="*/ 0 w 579550"/>
                <a:gd name="connsiteY1" fmla="*/ 115887 h 604837"/>
                <a:gd name="connsiteX2" fmla="*/ 579437 w 579550"/>
                <a:gd name="connsiteY2" fmla="*/ 157162 h 604837"/>
                <a:gd name="connsiteX3" fmla="*/ 549275 w 579550"/>
                <a:gd name="connsiteY3" fmla="*/ 604837 h 604837"/>
                <a:gd name="connsiteX0" fmla="*/ 9525 w 579439"/>
                <a:gd name="connsiteY0" fmla="*/ 0 h 604837"/>
                <a:gd name="connsiteX1" fmla="*/ 0 w 579439"/>
                <a:gd name="connsiteY1" fmla="*/ 115887 h 604837"/>
                <a:gd name="connsiteX2" fmla="*/ 579437 w 579439"/>
                <a:gd name="connsiteY2" fmla="*/ 157162 h 604837"/>
                <a:gd name="connsiteX3" fmla="*/ 549275 w 579439"/>
                <a:gd name="connsiteY3" fmla="*/ 604837 h 604837"/>
                <a:gd name="connsiteX0" fmla="*/ 7937 w 612323"/>
                <a:gd name="connsiteY0" fmla="*/ 0 h 604837"/>
                <a:gd name="connsiteX1" fmla="*/ 0 w 612323"/>
                <a:gd name="connsiteY1" fmla="*/ 120650 h 604837"/>
                <a:gd name="connsiteX2" fmla="*/ 577849 w 612323"/>
                <a:gd name="connsiteY2" fmla="*/ 157162 h 604837"/>
                <a:gd name="connsiteX3" fmla="*/ 547687 w 612323"/>
                <a:gd name="connsiteY3" fmla="*/ 604837 h 604837"/>
                <a:gd name="connsiteX0" fmla="*/ 10928 w 615314"/>
                <a:gd name="connsiteY0" fmla="*/ 0 h 604837"/>
                <a:gd name="connsiteX1" fmla="*/ 2991 w 615314"/>
                <a:gd name="connsiteY1" fmla="*/ 120650 h 604837"/>
                <a:gd name="connsiteX2" fmla="*/ 580840 w 615314"/>
                <a:gd name="connsiteY2" fmla="*/ 157162 h 604837"/>
                <a:gd name="connsiteX3" fmla="*/ 550678 w 615314"/>
                <a:gd name="connsiteY3" fmla="*/ 604837 h 604837"/>
                <a:gd name="connsiteX0" fmla="*/ 6509 w 610436"/>
                <a:gd name="connsiteY0" fmla="*/ 0 h 604837"/>
                <a:gd name="connsiteX1" fmla="*/ 4922 w 610436"/>
                <a:gd name="connsiteY1" fmla="*/ 120650 h 604837"/>
                <a:gd name="connsiteX2" fmla="*/ 576421 w 610436"/>
                <a:gd name="connsiteY2" fmla="*/ 157162 h 604837"/>
                <a:gd name="connsiteX3" fmla="*/ 546259 w 610436"/>
                <a:gd name="connsiteY3" fmla="*/ 604837 h 604837"/>
                <a:gd name="connsiteX0" fmla="*/ 16359 w 621206"/>
                <a:gd name="connsiteY0" fmla="*/ 0 h 604837"/>
                <a:gd name="connsiteX1" fmla="*/ 2072 w 621206"/>
                <a:gd name="connsiteY1" fmla="*/ 117475 h 604837"/>
                <a:gd name="connsiteX2" fmla="*/ 586271 w 621206"/>
                <a:gd name="connsiteY2" fmla="*/ 157162 h 604837"/>
                <a:gd name="connsiteX3" fmla="*/ 556109 w 621206"/>
                <a:gd name="connsiteY3" fmla="*/ 604837 h 604837"/>
                <a:gd name="connsiteX0" fmla="*/ 16359 w 634407"/>
                <a:gd name="connsiteY0" fmla="*/ 0 h 604837"/>
                <a:gd name="connsiteX1" fmla="*/ 2072 w 634407"/>
                <a:gd name="connsiteY1" fmla="*/ 117475 h 604837"/>
                <a:gd name="connsiteX2" fmla="*/ 586271 w 634407"/>
                <a:gd name="connsiteY2" fmla="*/ 157162 h 604837"/>
                <a:gd name="connsiteX3" fmla="*/ 556109 w 634407"/>
                <a:gd name="connsiteY3" fmla="*/ 604837 h 604837"/>
                <a:gd name="connsiteX0" fmla="*/ 16359 w 586361"/>
                <a:gd name="connsiteY0" fmla="*/ 0 h 604837"/>
                <a:gd name="connsiteX1" fmla="*/ 2072 w 586361"/>
                <a:gd name="connsiteY1" fmla="*/ 117475 h 604837"/>
                <a:gd name="connsiteX2" fmla="*/ 586271 w 586361"/>
                <a:gd name="connsiteY2" fmla="*/ 157162 h 604837"/>
                <a:gd name="connsiteX3" fmla="*/ 556109 w 586361"/>
                <a:gd name="connsiteY3" fmla="*/ 604837 h 604837"/>
                <a:gd name="connsiteX0" fmla="*/ 16359 w 586404"/>
                <a:gd name="connsiteY0" fmla="*/ 0 h 604837"/>
                <a:gd name="connsiteX1" fmla="*/ 2072 w 586404"/>
                <a:gd name="connsiteY1" fmla="*/ 117475 h 604837"/>
                <a:gd name="connsiteX2" fmla="*/ 586271 w 586404"/>
                <a:gd name="connsiteY2" fmla="*/ 157162 h 604837"/>
                <a:gd name="connsiteX3" fmla="*/ 556109 w 586404"/>
                <a:gd name="connsiteY3" fmla="*/ 604837 h 604837"/>
                <a:gd name="connsiteX0" fmla="*/ 7467 w 611509"/>
                <a:gd name="connsiteY0" fmla="*/ 0 h 604837"/>
                <a:gd name="connsiteX1" fmla="*/ 4292 w 611509"/>
                <a:gd name="connsiteY1" fmla="*/ 120650 h 604837"/>
                <a:gd name="connsiteX2" fmla="*/ 577379 w 611509"/>
                <a:gd name="connsiteY2" fmla="*/ 157162 h 604837"/>
                <a:gd name="connsiteX3" fmla="*/ 547217 w 611509"/>
                <a:gd name="connsiteY3" fmla="*/ 604837 h 604837"/>
                <a:gd name="connsiteX0" fmla="*/ 7467 w 612656"/>
                <a:gd name="connsiteY0" fmla="*/ 0 h 604837"/>
                <a:gd name="connsiteX1" fmla="*/ 4292 w 612656"/>
                <a:gd name="connsiteY1" fmla="*/ 120650 h 604837"/>
                <a:gd name="connsiteX2" fmla="*/ 577379 w 612656"/>
                <a:gd name="connsiteY2" fmla="*/ 157162 h 604837"/>
                <a:gd name="connsiteX3" fmla="*/ 547217 w 612656"/>
                <a:gd name="connsiteY3" fmla="*/ 604837 h 604837"/>
                <a:gd name="connsiteX0" fmla="*/ 7467 w 577379"/>
                <a:gd name="connsiteY0" fmla="*/ 0 h 604837"/>
                <a:gd name="connsiteX1" fmla="*/ 4292 w 577379"/>
                <a:gd name="connsiteY1" fmla="*/ 120650 h 604837"/>
                <a:gd name="connsiteX2" fmla="*/ 577379 w 577379"/>
                <a:gd name="connsiteY2" fmla="*/ 157162 h 604837"/>
                <a:gd name="connsiteX3" fmla="*/ 547217 w 577379"/>
                <a:gd name="connsiteY3" fmla="*/ 604837 h 604837"/>
                <a:gd name="connsiteX0" fmla="*/ 8533 w 612690"/>
                <a:gd name="connsiteY0" fmla="*/ 0 h 604837"/>
                <a:gd name="connsiteX1" fmla="*/ 3771 w 612690"/>
                <a:gd name="connsiteY1" fmla="*/ 120650 h 604837"/>
                <a:gd name="connsiteX2" fmla="*/ 578445 w 612690"/>
                <a:gd name="connsiteY2" fmla="*/ 157162 h 604837"/>
                <a:gd name="connsiteX3" fmla="*/ 548283 w 612690"/>
                <a:gd name="connsiteY3" fmla="*/ 604837 h 604837"/>
                <a:gd name="connsiteX0" fmla="*/ 8533 w 620113"/>
                <a:gd name="connsiteY0" fmla="*/ 0 h 604837"/>
                <a:gd name="connsiteX1" fmla="*/ 3771 w 620113"/>
                <a:gd name="connsiteY1" fmla="*/ 120650 h 604837"/>
                <a:gd name="connsiteX2" fmla="*/ 578445 w 620113"/>
                <a:gd name="connsiteY2" fmla="*/ 157162 h 604837"/>
                <a:gd name="connsiteX3" fmla="*/ 548283 w 620113"/>
                <a:gd name="connsiteY3" fmla="*/ 604837 h 604837"/>
                <a:gd name="connsiteX0" fmla="*/ 8533 w 578446"/>
                <a:gd name="connsiteY0" fmla="*/ 0 h 604837"/>
                <a:gd name="connsiteX1" fmla="*/ 3771 w 578446"/>
                <a:gd name="connsiteY1" fmla="*/ 120650 h 604837"/>
                <a:gd name="connsiteX2" fmla="*/ 578445 w 578446"/>
                <a:gd name="connsiteY2" fmla="*/ 157162 h 604837"/>
                <a:gd name="connsiteX3" fmla="*/ 548283 w 578446"/>
                <a:gd name="connsiteY3" fmla="*/ 604837 h 604837"/>
                <a:gd name="connsiteX0" fmla="*/ 8533 w 578446"/>
                <a:gd name="connsiteY0" fmla="*/ 0 h 604837"/>
                <a:gd name="connsiteX1" fmla="*/ 3771 w 578446"/>
                <a:gd name="connsiteY1" fmla="*/ 120650 h 604837"/>
                <a:gd name="connsiteX2" fmla="*/ 578445 w 578446"/>
                <a:gd name="connsiteY2" fmla="*/ 157162 h 604837"/>
                <a:gd name="connsiteX3" fmla="*/ 548283 w 578446"/>
                <a:gd name="connsiteY3" fmla="*/ 604837 h 604837"/>
              </a:gdLst>
              <a:ahLst/>
              <a:cxnLst>
                <a:cxn ang="0">
                  <a:pos x="connsiteX0" y="connsiteY0"/>
                </a:cxn>
                <a:cxn ang="0">
                  <a:pos x="connsiteX1" y="connsiteY1"/>
                </a:cxn>
                <a:cxn ang="0">
                  <a:pos x="connsiteX2" y="connsiteY2"/>
                </a:cxn>
                <a:cxn ang="0">
                  <a:pos x="connsiteX3" y="connsiteY3"/>
                </a:cxn>
              </a:cxnLst>
              <a:rect l="l" t="t" r="r" b="b"/>
              <a:pathLst>
                <a:path w="578446" h="604837">
                  <a:moveTo>
                    <a:pt x="8533" y="0"/>
                  </a:moveTo>
                  <a:cubicBezTo>
                    <a:pt x="728" y="75009"/>
                    <a:pt x="-3545" y="115878"/>
                    <a:pt x="3771" y="120650"/>
                  </a:cubicBezTo>
                  <a:cubicBezTo>
                    <a:pt x="9856" y="124619"/>
                    <a:pt x="579504" y="154274"/>
                    <a:pt x="578445" y="157162"/>
                  </a:cubicBezTo>
                  <a:cubicBezTo>
                    <a:pt x="577220" y="160502"/>
                    <a:pt x="551193" y="539220"/>
                    <a:pt x="548283" y="604837"/>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06" name="Freeform: Shape 405">
              <a:extLst>
                <a:ext uri="{FF2B5EF4-FFF2-40B4-BE49-F238E27FC236}">
                  <a16:creationId xmlns:a16="http://schemas.microsoft.com/office/drawing/2014/main" id="{E1F35087-704C-4D44-A620-E791617088B0}"/>
                </a:ext>
              </a:extLst>
            </p:cNvPr>
            <p:cNvSpPr/>
            <p:nvPr/>
          </p:nvSpPr>
          <p:spPr>
            <a:xfrm>
              <a:off x="4032699" y="3937489"/>
              <a:ext cx="825799" cy="1068519"/>
            </a:xfrm>
            <a:custGeom>
              <a:avLst/>
              <a:gdLst>
                <a:gd name="connsiteX0" fmla="*/ 62179 w 838466"/>
                <a:gd name="connsiteY0" fmla="*/ 1063625 h 1139678"/>
                <a:gd name="connsiteX1" fmla="*/ 24079 w 838466"/>
                <a:gd name="connsiteY1" fmla="*/ 996950 h 1139678"/>
                <a:gd name="connsiteX2" fmla="*/ 382854 w 838466"/>
                <a:gd name="connsiteY2" fmla="*/ 1039812 h 1139678"/>
                <a:gd name="connsiteX3" fmla="*/ 751154 w 838466"/>
                <a:gd name="connsiteY3" fmla="*/ 1066800 h 1139678"/>
                <a:gd name="connsiteX4" fmla="*/ 838466 w 838466"/>
                <a:gd name="connsiteY4" fmla="*/ 0 h 1139678"/>
                <a:gd name="connsiteX5" fmla="*/ 838466 w 838466"/>
                <a:gd name="connsiteY5" fmla="*/ 0 h 1139678"/>
                <a:gd name="connsiteX0" fmla="*/ 62179 w 838466"/>
                <a:gd name="connsiteY0" fmla="*/ 1063625 h 1066938"/>
                <a:gd name="connsiteX1" fmla="*/ 24079 w 838466"/>
                <a:gd name="connsiteY1" fmla="*/ 996950 h 1066938"/>
                <a:gd name="connsiteX2" fmla="*/ 382854 w 838466"/>
                <a:gd name="connsiteY2" fmla="*/ 1039812 h 1066938"/>
                <a:gd name="connsiteX3" fmla="*/ 751154 w 838466"/>
                <a:gd name="connsiteY3" fmla="*/ 1066800 h 1066938"/>
                <a:gd name="connsiteX4" fmla="*/ 838466 w 838466"/>
                <a:gd name="connsiteY4" fmla="*/ 0 h 1066938"/>
                <a:gd name="connsiteX5" fmla="*/ 838466 w 838466"/>
                <a:gd name="connsiteY5" fmla="*/ 0 h 1066938"/>
                <a:gd name="connsiteX0" fmla="*/ 34057 w 810344"/>
                <a:gd name="connsiteY0" fmla="*/ 1063625 h 1066932"/>
                <a:gd name="connsiteX1" fmla="*/ 40407 w 810344"/>
                <a:gd name="connsiteY1" fmla="*/ 1001713 h 1066932"/>
                <a:gd name="connsiteX2" fmla="*/ 354732 w 810344"/>
                <a:gd name="connsiteY2" fmla="*/ 1039812 h 1066932"/>
                <a:gd name="connsiteX3" fmla="*/ 723032 w 810344"/>
                <a:gd name="connsiteY3" fmla="*/ 1066800 h 1066932"/>
                <a:gd name="connsiteX4" fmla="*/ 810344 w 810344"/>
                <a:gd name="connsiteY4" fmla="*/ 0 h 1066932"/>
                <a:gd name="connsiteX5" fmla="*/ 810344 w 810344"/>
                <a:gd name="connsiteY5" fmla="*/ 0 h 1066932"/>
                <a:gd name="connsiteX0" fmla="*/ 35225 w 811512"/>
                <a:gd name="connsiteY0" fmla="*/ 1063625 h 1066932"/>
                <a:gd name="connsiteX1" fmla="*/ 41575 w 811512"/>
                <a:gd name="connsiteY1" fmla="*/ 1001713 h 1066932"/>
                <a:gd name="connsiteX2" fmla="*/ 355900 w 811512"/>
                <a:gd name="connsiteY2" fmla="*/ 1039812 h 1066932"/>
                <a:gd name="connsiteX3" fmla="*/ 724200 w 811512"/>
                <a:gd name="connsiteY3" fmla="*/ 1066800 h 1066932"/>
                <a:gd name="connsiteX4" fmla="*/ 811512 w 811512"/>
                <a:gd name="connsiteY4" fmla="*/ 0 h 1066932"/>
                <a:gd name="connsiteX5" fmla="*/ 811512 w 811512"/>
                <a:gd name="connsiteY5" fmla="*/ 0 h 1066932"/>
                <a:gd name="connsiteX0" fmla="*/ 35225 w 825799"/>
                <a:gd name="connsiteY0" fmla="*/ 1065212 h 1068519"/>
                <a:gd name="connsiteX1" fmla="*/ 41575 w 825799"/>
                <a:gd name="connsiteY1" fmla="*/ 1003300 h 1068519"/>
                <a:gd name="connsiteX2" fmla="*/ 355900 w 825799"/>
                <a:gd name="connsiteY2" fmla="*/ 1041399 h 1068519"/>
                <a:gd name="connsiteX3" fmla="*/ 724200 w 825799"/>
                <a:gd name="connsiteY3" fmla="*/ 1068387 h 1068519"/>
                <a:gd name="connsiteX4" fmla="*/ 811512 w 825799"/>
                <a:gd name="connsiteY4" fmla="*/ 1587 h 1068519"/>
                <a:gd name="connsiteX5" fmla="*/ 825799 w 825799"/>
                <a:gd name="connsiteY5" fmla="*/ 0 h 1068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5799" h="1068519">
                  <a:moveTo>
                    <a:pt x="35225" y="1065212"/>
                  </a:moveTo>
                  <a:cubicBezTo>
                    <a:pt x="-10548" y="1033859"/>
                    <a:pt x="-15046" y="996157"/>
                    <a:pt x="41575" y="1003300"/>
                  </a:cubicBezTo>
                  <a:cubicBezTo>
                    <a:pt x="98196" y="1010443"/>
                    <a:pt x="242129" y="1030551"/>
                    <a:pt x="355900" y="1041399"/>
                  </a:cubicBezTo>
                  <a:cubicBezTo>
                    <a:pt x="469671" y="1052247"/>
                    <a:pt x="726053" y="1070239"/>
                    <a:pt x="724200" y="1068387"/>
                  </a:cubicBezTo>
                  <a:cubicBezTo>
                    <a:pt x="722347" y="1066535"/>
                    <a:pt x="811512" y="1587"/>
                    <a:pt x="811512" y="1587"/>
                  </a:cubicBezTo>
                  <a:lnTo>
                    <a:pt x="825799" y="0"/>
                  </a:ln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07" name="Freeform: Shape 406">
              <a:extLst>
                <a:ext uri="{FF2B5EF4-FFF2-40B4-BE49-F238E27FC236}">
                  <a16:creationId xmlns:a16="http://schemas.microsoft.com/office/drawing/2014/main" id="{8FC80238-82B5-489C-A103-CF904F3CCC54}"/>
                </a:ext>
              </a:extLst>
            </p:cNvPr>
            <p:cNvSpPr/>
            <p:nvPr/>
          </p:nvSpPr>
          <p:spPr>
            <a:xfrm>
              <a:off x="5401424" y="4434377"/>
              <a:ext cx="1182687" cy="267005"/>
            </a:xfrm>
            <a:custGeom>
              <a:avLst/>
              <a:gdLst>
                <a:gd name="connsiteX0" fmla="*/ 0 w 1209675"/>
                <a:gd name="connsiteY0" fmla="*/ 0 h 267005"/>
                <a:gd name="connsiteX1" fmla="*/ 53975 w 1209675"/>
                <a:gd name="connsiteY1" fmla="*/ 26987 h 267005"/>
                <a:gd name="connsiteX2" fmla="*/ 79375 w 1209675"/>
                <a:gd name="connsiteY2" fmla="*/ 41275 h 267005"/>
                <a:gd name="connsiteX3" fmla="*/ 96837 w 1209675"/>
                <a:gd name="connsiteY3" fmla="*/ 46037 h 267005"/>
                <a:gd name="connsiteX4" fmla="*/ 130175 w 1209675"/>
                <a:gd name="connsiteY4" fmla="*/ 39687 h 267005"/>
                <a:gd name="connsiteX5" fmla="*/ 163512 w 1209675"/>
                <a:gd name="connsiteY5" fmla="*/ 71437 h 267005"/>
                <a:gd name="connsiteX6" fmla="*/ 185737 w 1209675"/>
                <a:gd name="connsiteY6" fmla="*/ 93662 h 267005"/>
                <a:gd name="connsiteX7" fmla="*/ 222250 w 1209675"/>
                <a:gd name="connsiteY7" fmla="*/ 95250 h 267005"/>
                <a:gd name="connsiteX8" fmla="*/ 257175 w 1209675"/>
                <a:gd name="connsiteY8" fmla="*/ 111125 h 267005"/>
                <a:gd name="connsiteX9" fmla="*/ 301625 w 1209675"/>
                <a:gd name="connsiteY9" fmla="*/ 115887 h 267005"/>
                <a:gd name="connsiteX10" fmla="*/ 317500 w 1209675"/>
                <a:gd name="connsiteY10" fmla="*/ 127000 h 267005"/>
                <a:gd name="connsiteX11" fmla="*/ 360362 w 1209675"/>
                <a:gd name="connsiteY11" fmla="*/ 120650 h 267005"/>
                <a:gd name="connsiteX12" fmla="*/ 382587 w 1209675"/>
                <a:gd name="connsiteY12" fmla="*/ 130175 h 267005"/>
                <a:gd name="connsiteX13" fmla="*/ 404812 w 1209675"/>
                <a:gd name="connsiteY13" fmla="*/ 155575 h 267005"/>
                <a:gd name="connsiteX14" fmla="*/ 446087 w 1209675"/>
                <a:gd name="connsiteY14" fmla="*/ 174625 h 267005"/>
                <a:gd name="connsiteX15" fmla="*/ 460375 w 1209675"/>
                <a:gd name="connsiteY15" fmla="*/ 157162 h 267005"/>
                <a:gd name="connsiteX16" fmla="*/ 522287 w 1209675"/>
                <a:gd name="connsiteY16" fmla="*/ 193675 h 267005"/>
                <a:gd name="connsiteX17" fmla="*/ 550862 w 1209675"/>
                <a:gd name="connsiteY17" fmla="*/ 188912 h 267005"/>
                <a:gd name="connsiteX18" fmla="*/ 576262 w 1209675"/>
                <a:gd name="connsiteY18" fmla="*/ 215900 h 267005"/>
                <a:gd name="connsiteX19" fmla="*/ 630237 w 1209675"/>
                <a:gd name="connsiteY19" fmla="*/ 184150 h 267005"/>
                <a:gd name="connsiteX20" fmla="*/ 658812 w 1209675"/>
                <a:gd name="connsiteY20" fmla="*/ 192087 h 267005"/>
                <a:gd name="connsiteX21" fmla="*/ 688975 w 1209675"/>
                <a:gd name="connsiteY21" fmla="*/ 195262 h 267005"/>
                <a:gd name="connsiteX22" fmla="*/ 750887 w 1209675"/>
                <a:gd name="connsiteY22" fmla="*/ 220662 h 267005"/>
                <a:gd name="connsiteX23" fmla="*/ 806450 w 1209675"/>
                <a:gd name="connsiteY23" fmla="*/ 185737 h 267005"/>
                <a:gd name="connsiteX24" fmla="*/ 873125 w 1209675"/>
                <a:gd name="connsiteY24" fmla="*/ 185737 h 267005"/>
                <a:gd name="connsiteX25" fmla="*/ 939800 w 1209675"/>
                <a:gd name="connsiteY25" fmla="*/ 188912 h 267005"/>
                <a:gd name="connsiteX26" fmla="*/ 974725 w 1209675"/>
                <a:gd name="connsiteY26" fmla="*/ 187325 h 267005"/>
                <a:gd name="connsiteX27" fmla="*/ 1030287 w 1209675"/>
                <a:gd name="connsiteY27" fmla="*/ 219075 h 267005"/>
                <a:gd name="connsiteX28" fmla="*/ 1163637 w 1209675"/>
                <a:gd name="connsiteY28" fmla="*/ 260350 h 267005"/>
                <a:gd name="connsiteX29" fmla="*/ 1209675 w 1209675"/>
                <a:gd name="connsiteY29" fmla="*/ 261937 h 267005"/>
                <a:gd name="connsiteX0" fmla="*/ 0 w 1209675"/>
                <a:gd name="connsiteY0" fmla="*/ 0 h 267005"/>
                <a:gd name="connsiteX1" fmla="*/ 36513 w 1209675"/>
                <a:gd name="connsiteY1" fmla="*/ 9524 h 267005"/>
                <a:gd name="connsiteX2" fmla="*/ 79375 w 1209675"/>
                <a:gd name="connsiteY2" fmla="*/ 41275 h 267005"/>
                <a:gd name="connsiteX3" fmla="*/ 96837 w 1209675"/>
                <a:gd name="connsiteY3" fmla="*/ 46037 h 267005"/>
                <a:gd name="connsiteX4" fmla="*/ 130175 w 1209675"/>
                <a:gd name="connsiteY4" fmla="*/ 39687 h 267005"/>
                <a:gd name="connsiteX5" fmla="*/ 163512 w 1209675"/>
                <a:gd name="connsiteY5" fmla="*/ 71437 h 267005"/>
                <a:gd name="connsiteX6" fmla="*/ 185737 w 1209675"/>
                <a:gd name="connsiteY6" fmla="*/ 93662 h 267005"/>
                <a:gd name="connsiteX7" fmla="*/ 222250 w 1209675"/>
                <a:gd name="connsiteY7" fmla="*/ 95250 h 267005"/>
                <a:gd name="connsiteX8" fmla="*/ 257175 w 1209675"/>
                <a:gd name="connsiteY8" fmla="*/ 111125 h 267005"/>
                <a:gd name="connsiteX9" fmla="*/ 301625 w 1209675"/>
                <a:gd name="connsiteY9" fmla="*/ 115887 h 267005"/>
                <a:gd name="connsiteX10" fmla="*/ 317500 w 1209675"/>
                <a:gd name="connsiteY10" fmla="*/ 127000 h 267005"/>
                <a:gd name="connsiteX11" fmla="*/ 360362 w 1209675"/>
                <a:gd name="connsiteY11" fmla="*/ 120650 h 267005"/>
                <a:gd name="connsiteX12" fmla="*/ 382587 w 1209675"/>
                <a:gd name="connsiteY12" fmla="*/ 130175 h 267005"/>
                <a:gd name="connsiteX13" fmla="*/ 404812 w 1209675"/>
                <a:gd name="connsiteY13" fmla="*/ 155575 h 267005"/>
                <a:gd name="connsiteX14" fmla="*/ 446087 w 1209675"/>
                <a:gd name="connsiteY14" fmla="*/ 174625 h 267005"/>
                <a:gd name="connsiteX15" fmla="*/ 460375 w 1209675"/>
                <a:gd name="connsiteY15" fmla="*/ 157162 h 267005"/>
                <a:gd name="connsiteX16" fmla="*/ 522287 w 1209675"/>
                <a:gd name="connsiteY16" fmla="*/ 193675 h 267005"/>
                <a:gd name="connsiteX17" fmla="*/ 550862 w 1209675"/>
                <a:gd name="connsiteY17" fmla="*/ 188912 h 267005"/>
                <a:gd name="connsiteX18" fmla="*/ 576262 w 1209675"/>
                <a:gd name="connsiteY18" fmla="*/ 215900 h 267005"/>
                <a:gd name="connsiteX19" fmla="*/ 630237 w 1209675"/>
                <a:gd name="connsiteY19" fmla="*/ 184150 h 267005"/>
                <a:gd name="connsiteX20" fmla="*/ 658812 w 1209675"/>
                <a:gd name="connsiteY20" fmla="*/ 192087 h 267005"/>
                <a:gd name="connsiteX21" fmla="*/ 688975 w 1209675"/>
                <a:gd name="connsiteY21" fmla="*/ 195262 h 267005"/>
                <a:gd name="connsiteX22" fmla="*/ 750887 w 1209675"/>
                <a:gd name="connsiteY22" fmla="*/ 220662 h 267005"/>
                <a:gd name="connsiteX23" fmla="*/ 806450 w 1209675"/>
                <a:gd name="connsiteY23" fmla="*/ 185737 h 267005"/>
                <a:gd name="connsiteX24" fmla="*/ 873125 w 1209675"/>
                <a:gd name="connsiteY24" fmla="*/ 185737 h 267005"/>
                <a:gd name="connsiteX25" fmla="*/ 939800 w 1209675"/>
                <a:gd name="connsiteY25" fmla="*/ 188912 h 267005"/>
                <a:gd name="connsiteX26" fmla="*/ 974725 w 1209675"/>
                <a:gd name="connsiteY26" fmla="*/ 187325 h 267005"/>
                <a:gd name="connsiteX27" fmla="*/ 1030287 w 1209675"/>
                <a:gd name="connsiteY27" fmla="*/ 219075 h 267005"/>
                <a:gd name="connsiteX28" fmla="*/ 1163637 w 1209675"/>
                <a:gd name="connsiteY28" fmla="*/ 260350 h 267005"/>
                <a:gd name="connsiteX29" fmla="*/ 1209675 w 1209675"/>
                <a:gd name="connsiteY29" fmla="*/ 261937 h 267005"/>
                <a:gd name="connsiteX0" fmla="*/ 0 w 1209675"/>
                <a:gd name="connsiteY0" fmla="*/ 0 h 267005"/>
                <a:gd name="connsiteX1" fmla="*/ 36513 w 1209675"/>
                <a:gd name="connsiteY1" fmla="*/ 9524 h 267005"/>
                <a:gd name="connsiteX2" fmla="*/ 79375 w 1209675"/>
                <a:gd name="connsiteY2" fmla="*/ 41275 h 267005"/>
                <a:gd name="connsiteX3" fmla="*/ 98425 w 1209675"/>
                <a:gd name="connsiteY3" fmla="*/ 61912 h 267005"/>
                <a:gd name="connsiteX4" fmla="*/ 130175 w 1209675"/>
                <a:gd name="connsiteY4" fmla="*/ 39687 h 267005"/>
                <a:gd name="connsiteX5" fmla="*/ 163512 w 1209675"/>
                <a:gd name="connsiteY5" fmla="*/ 71437 h 267005"/>
                <a:gd name="connsiteX6" fmla="*/ 185737 w 1209675"/>
                <a:gd name="connsiteY6" fmla="*/ 93662 h 267005"/>
                <a:gd name="connsiteX7" fmla="*/ 222250 w 1209675"/>
                <a:gd name="connsiteY7" fmla="*/ 95250 h 267005"/>
                <a:gd name="connsiteX8" fmla="*/ 257175 w 1209675"/>
                <a:gd name="connsiteY8" fmla="*/ 111125 h 267005"/>
                <a:gd name="connsiteX9" fmla="*/ 301625 w 1209675"/>
                <a:gd name="connsiteY9" fmla="*/ 115887 h 267005"/>
                <a:gd name="connsiteX10" fmla="*/ 317500 w 1209675"/>
                <a:gd name="connsiteY10" fmla="*/ 127000 h 267005"/>
                <a:gd name="connsiteX11" fmla="*/ 360362 w 1209675"/>
                <a:gd name="connsiteY11" fmla="*/ 120650 h 267005"/>
                <a:gd name="connsiteX12" fmla="*/ 382587 w 1209675"/>
                <a:gd name="connsiteY12" fmla="*/ 130175 h 267005"/>
                <a:gd name="connsiteX13" fmla="*/ 404812 w 1209675"/>
                <a:gd name="connsiteY13" fmla="*/ 155575 h 267005"/>
                <a:gd name="connsiteX14" fmla="*/ 446087 w 1209675"/>
                <a:gd name="connsiteY14" fmla="*/ 174625 h 267005"/>
                <a:gd name="connsiteX15" fmla="*/ 460375 w 1209675"/>
                <a:gd name="connsiteY15" fmla="*/ 157162 h 267005"/>
                <a:gd name="connsiteX16" fmla="*/ 522287 w 1209675"/>
                <a:gd name="connsiteY16" fmla="*/ 193675 h 267005"/>
                <a:gd name="connsiteX17" fmla="*/ 550862 w 1209675"/>
                <a:gd name="connsiteY17" fmla="*/ 188912 h 267005"/>
                <a:gd name="connsiteX18" fmla="*/ 576262 w 1209675"/>
                <a:gd name="connsiteY18" fmla="*/ 215900 h 267005"/>
                <a:gd name="connsiteX19" fmla="*/ 630237 w 1209675"/>
                <a:gd name="connsiteY19" fmla="*/ 184150 h 267005"/>
                <a:gd name="connsiteX20" fmla="*/ 658812 w 1209675"/>
                <a:gd name="connsiteY20" fmla="*/ 192087 h 267005"/>
                <a:gd name="connsiteX21" fmla="*/ 688975 w 1209675"/>
                <a:gd name="connsiteY21" fmla="*/ 195262 h 267005"/>
                <a:gd name="connsiteX22" fmla="*/ 750887 w 1209675"/>
                <a:gd name="connsiteY22" fmla="*/ 220662 h 267005"/>
                <a:gd name="connsiteX23" fmla="*/ 806450 w 1209675"/>
                <a:gd name="connsiteY23" fmla="*/ 185737 h 267005"/>
                <a:gd name="connsiteX24" fmla="*/ 873125 w 1209675"/>
                <a:gd name="connsiteY24" fmla="*/ 185737 h 267005"/>
                <a:gd name="connsiteX25" fmla="*/ 939800 w 1209675"/>
                <a:gd name="connsiteY25" fmla="*/ 188912 h 267005"/>
                <a:gd name="connsiteX26" fmla="*/ 974725 w 1209675"/>
                <a:gd name="connsiteY26" fmla="*/ 187325 h 267005"/>
                <a:gd name="connsiteX27" fmla="*/ 1030287 w 1209675"/>
                <a:gd name="connsiteY27" fmla="*/ 219075 h 267005"/>
                <a:gd name="connsiteX28" fmla="*/ 1163637 w 1209675"/>
                <a:gd name="connsiteY28" fmla="*/ 260350 h 267005"/>
                <a:gd name="connsiteX29" fmla="*/ 1209675 w 1209675"/>
                <a:gd name="connsiteY29" fmla="*/ 261937 h 267005"/>
                <a:gd name="connsiteX0" fmla="*/ 0 w 1209675"/>
                <a:gd name="connsiteY0" fmla="*/ 0 h 267005"/>
                <a:gd name="connsiteX1" fmla="*/ 36513 w 1209675"/>
                <a:gd name="connsiteY1" fmla="*/ 9524 h 267005"/>
                <a:gd name="connsiteX2" fmla="*/ 68263 w 1209675"/>
                <a:gd name="connsiteY2" fmla="*/ 44450 h 267005"/>
                <a:gd name="connsiteX3" fmla="*/ 98425 w 1209675"/>
                <a:gd name="connsiteY3" fmla="*/ 61912 h 267005"/>
                <a:gd name="connsiteX4" fmla="*/ 130175 w 1209675"/>
                <a:gd name="connsiteY4" fmla="*/ 39687 h 267005"/>
                <a:gd name="connsiteX5" fmla="*/ 163512 w 1209675"/>
                <a:gd name="connsiteY5" fmla="*/ 71437 h 267005"/>
                <a:gd name="connsiteX6" fmla="*/ 185737 w 1209675"/>
                <a:gd name="connsiteY6" fmla="*/ 93662 h 267005"/>
                <a:gd name="connsiteX7" fmla="*/ 222250 w 1209675"/>
                <a:gd name="connsiteY7" fmla="*/ 95250 h 267005"/>
                <a:gd name="connsiteX8" fmla="*/ 257175 w 1209675"/>
                <a:gd name="connsiteY8" fmla="*/ 111125 h 267005"/>
                <a:gd name="connsiteX9" fmla="*/ 301625 w 1209675"/>
                <a:gd name="connsiteY9" fmla="*/ 115887 h 267005"/>
                <a:gd name="connsiteX10" fmla="*/ 317500 w 1209675"/>
                <a:gd name="connsiteY10" fmla="*/ 127000 h 267005"/>
                <a:gd name="connsiteX11" fmla="*/ 360362 w 1209675"/>
                <a:gd name="connsiteY11" fmla="*/ 120650 h 267005"/>
                <a:gd name="connsiteX12" fmla="*/ 382587 w 1209675"/>
                <a:gd name="connsiteY12" fmla="*/ 130175 h 267005"/>
                <a:gd name="connsiteX13" fmla="*/ 404812 w 1209675"/>
                <a:gd name="connsiteY13" fmla="*/ 155575 h 267005"/>
                <a:gd name="connsiteX14" fmla="*/ 446087 w 1209675"/>
                <a:gd name="connsiteY14" fmla="*/ 174625 h 267005"/>
                <a:gd name="connsiteX15" fmla="*/ 460375 w 1209675"/>
                <a:gd name="connsiteY15" fmla="*/ 157162 h 267005"/>
                <a:gd name="connsiteX16" fmla="*/ 522287 w 1209675"/>
                <a:gd name="connsiteY16" fmla="*/ 193675 h 267005"/>
                <a:gd name="connsiteX17" fmla="*/ 550862 w 1209675"/>
                <a:gd name="connsiteY17" fmla="*/ 188912 h 267005"/>
                <a:gd name="connsiteX18" fmla="*/ 576262 w 1209675"/>
                <a:gd name="connsiteY18" fmla="*/ 215900 h 267005"/>
                <a:gd name="connsiteX19" fmla="*/ 630237 w 1209675"/>
                <a:gd name="connsiteY19" fmla="*/ 184150 h 267005"/>
                <a:gd name="connsiteX20" fmla="*/ 658812 w 1209675"/>
                <a:gd name="connsiteY20" fmla="*/ 192087 h 267005"/>
                <a:gd name="connsiteX21" fmla="*/ 688975 w 1209675"/>
                <a:gd name="connsiteY21" fmla="*/ 195262 h 267005"/>
                <a:gd name="connsiteX22" fmla="*/ 750887 w 1209675"/>
                <a:gd name="connsiteY22" fmla="*/ 220662 h 267005"/>
                <a:gd name="connsiteX23" fmla="*/ 806450 w 1209675"/>
                <a:gd name="connsiteY23" fmla="*/ 185737 h 267005"/>
                <a:gd name="connsiteX24" fmla="*/ 873125 w 1209675"/>
                <a:gd name="connsiteY24" fmla="*/ 185737 h 267005"/>
                <a:gd name="connsiteX25" fmla="*/ 939800 w 1209675"/>
                <a:gd name="connsiteY25" fmla="*/ 188912 h 267005"/>
                <a:gd name="connsiteX26" fmla="*/ 974725 w 1209675"/>
                <a:gd name="connsiteY26" fmla="*/ 187325 h 267005"/>
                <a:gd name="connsiteX27" fmla="*/ 1030287 w 1209675"/>
                <a:gd name="connsiteY27" fmla="*/ 219075 h 267005"/>
                <a:gd name="connsiteX28" fmla="*/ 1163637 w 1209675"/>
                <a:gd name="connsiteY28" fmla="*/ 260350 h 267005"/>
                <a:gd name="connsiteX29" fmla="*/ 1209675 w 1209675"/>
                <a:gd name="connsiteY29" fmla="*/ 261937 h 267005"/>
                <a:gd name="connsiteX0" fmla="*/ 0 w 1209675"/>
                <a:gd name="connsiteY0" fmla="*/ 0 h 267005"/>
                <a:gd name="connsiteX1" fmla="*/ 36513 w 1209675"/>
                <a:gd name="connsiteY1" fmla="*/ 9524 h 267005"/>
                <a:gd name="connsiteX2" fmla="*/ 68263 w 1209675"/>
                <a:gd name="connsiteY2" fmla="*/ 44450 h 267005"/>
                <a:gd name="connsiteX3" fmla="*/ 93662 w 1209675"/>
                <a:gd name="connsiteY3" fmla="*/ 42862 h 267005"/>
                <a:gd name="connsiteX4" fmla="*/ 130175 w 1209675"/>
                <a:gd name="connsiteY4" fmla="*/ 39687 h 267005"/>
                <a:gd name="connsiteX5" fmla="*/ 163512 w 1209675"/>
                <a:gd name="connsiteY5" fmla="*/ 71437 h 267005"/>
                <a:gd name="connsiteX6" fmla="*/ 185737 w 1209675"/>
                <a:gd name="connsiteY6" fmla="*/ 93662 h 267005"/>
                <a:gd name="connsiteX7" fmla="*/ 222250 w 1209675"/>
                <a:gd name="connsiteY7" fmla="*/ 95250 h 267005"/>
                <a:gd name="connsiteX8" fmla="*/ 257175 w 1209675"/>
                <a:gd name="connsiteY8" fmla="*/ 111125 h 267005"/>
                <a:gd name="connsiteX9" fmla="*/ 301625 w 1209675"/>
                <a:gd name="connsiteY9" fmla="*/ 115887 h 267005"/>
                <a:gd name="connsiteX10" fmla="*/ 317500 w 1209675"/>
                <a:gd name="connsiteY10" fmla="*/ 127000 h 267005"/>
                <a:gd name="connsiteX11" fmla="*/ 360362 w 1209675"/>
                <a:gd name="connsiteY11" fmla="*/ 120650 h 267005"/>
                <a:gd name="connsiteX12" fmla="*/ 382587 w 1209675"/>
                <a:gd name="connsiteY12" fmla="*/ 130175 h 267005"/>
                <a:gd name="connsiteX13" fmla="*/ 404812 w 1209675"/>
                <a:gd name="connsiteY13" fmla="*/ 155575 h 267005"/>
                <a:gd name="connsiteX14" fmla="*/ 446087 w 1209675"/>
                <a:gd name="connsiteY14" fmla="*/ 174625 h 267005"/>
                <a:gd name="connsiteX15" fmla="*/ 460375 w 1209675"/>
                <a:gd name="connsiteY15" fmla="*/ 157162 h 267005"/>
                <a:gd name="connsiteX16" fmla="*/ 522287 w 1209675"/>
                <a:gd name="connsiteY16" fmla="*/ 193675 h 267005"/>
                <a:gd name="connsiteX17" fmla="*/ 550862 w 1209675"/>
                <a:gd name="connsiteY17" fmla="*/ 188912 h 267005"/>
                <a:gd name="connsiteX18" fmla="*/ 576262 w 1209675"/>
                <a:gd name="connsiteY18" fmla="*/ 215900 h 267005"/>
                <a:gd name="connsiteX19" fmla="*/ 630237 w 1209675"/>
                <a:gd name="connsiteY19" fmla="*/ 184150 h 267005"/>
                <a:gd name="connsiteX20" fmla="*/ 658812 w 1209675"/>
                <a:gd name="connsiteY20" fmla="*/ 192087 h 267005"/>
                <a:gd name="connsiteX21" fmla="*/ 688975 w 1209675"/>
                <a:gd name="connsiteY21" fmla="*/ 195262 h 267005"/>
                <a:gd name="connsiteX22" fmla="*/ 750887 w 1209675"/>
                <a:gd name="connsiteY22" fmla="*/ 220662 h 267005"/>
                <a:gd name="connsiteX23" fmla="*/ 806450 w 1209675"/>
                <a:gd name="connsiteY23" fmla="*/ 185737 h 267005"/>
                <a:gd name="connsiteX24" fmla="*/ 873125 w 1209675"/>
                <a:gd name="connsiteY24" fmla="*/ 185737 h 267005"/>
                <a:gd name="connsiteX25" fmla="*/ 939800 w 1209675"/>
                <a:gd name="connsiteY25" fmla="*/ 188912 h 267005"/>
                <a:gd name="connsiteX26" fmla="*/ 974725 w 1209675"/>
                <a:gd name="connsiteY26" fmla="*/ 187325 h 267005"/>
                <a:gd name="connsiteX27" fmla="*/ 1030287 w 1209675"/>
                <a:gd name="connsiteY27" fmla="*/ 219075 h 267005"/>
                <a:gd name="connsiteX28" fmla="*/ 1163637 w 1209675"/>
                <a:gd name="connsiteY28" fmla="*/ 260350 h 267005"/>
                <a:gd name="connsiteX29" fmla="*/ 1209675 w 1209675"/>
                <a:gd name="connsiteY29" fmla="*/ 261937 h 267005"/>
                <a:gd name="connsiteX0" fmla="*/ 0 w 1209675"/>
                <a:gd name="connsiteY0" fmla="*/ 0 h 267005"/>
                <a:gd name="connsiteX1" fmla="*/ 36513 w 1209675"/>
                <a:gd name="connsiteY1" fmla="*/ 9524 h 267005"/>
                <a:gd name="connsiteX2" fmla="*/ 68263 w 1209675"/>
                <a:gd name="connsiteY2" fmla="*/ 44450 h 267005"/>
                <a:gd name="connsiteX3" fmla="*/ 93662 w 1209675"/>
                <a:gd name="connsiteY3" fmla="*/ 42862 h 267005"/>
                <a:gd name="connsiteX4" fmla="*/ 130175 w 1209675"/>
                <a:gd name="connsiteY4" fmla="*/ 39687 h 267005"/>
                <a:gd name="connsiteX5" fmla="*/ 165099 w 1209675"/>
                <a:gd name="connsiteY5" fmla="*/ 63499 h 267005"/>
                <a:gd name="connsiteX6" fmla="*/ 185737 w 1209675"/>
                <a:gd name="connsiteY6" fmla="*/ 93662 h 267005"/>
                <a:gd name="connsiteX7" fmla="*/ 222250 w 1209675"/>
                <a:gd name="connsiteY7" fmla="*/ 95250 h 267005"/>
                <a:gd name="connsiteX8" fmla="*/ 257175 w 1209675"/>
                <a:gd name="connsiteY8" fmla="*/ 111125 h 267005"/>
                <a:gd name="connsiteX9" fmla="*/ 301625 w 1209675"/>
                <a:gd name="connsiteY9" fmla="*/ 115887 h 267005"/>
                <a:gd name="connsiteX10" fmla="*/ 317500 w 1209675"/>
                <a:gd name="connsiteY10" fmla="*/ 127000 h 267005"/>
                <a:gd name="connsiteX11" fmla="*/ 360362 w 1209675"/>
                <a:gd name="connsiteY11" fmla="*/ 120650 h 267005"/>
                <a:gd name="connsiteX12" fmla="*/ 382587 w 1209675"/>
                <a:gd name="connsiteY12" fmla="*/ 130175 h 267005"/>
                <a:gd name="connsiteX13" fmla="*/ 404812 w 1209675"/>
                <a:gd name="connsiteY13" fmla="*/ 155575 h 267005"/>
                <a:gd name="connsiteX14" fmla="*/ 446087 w 1209675"/>
                <a:gd name="connsiteY14" fmla="*/ 174625 h 267005"/>
                <a:gd name="connsiteX15" fmla="*/ 460375 w 1209675"/>
                <a:gd name="connsiteY15" fmla="*/ 157162 h 267005"/>
                <a:gd name="connsiteX16" fmla="*/ 522287 w 1209675"/>
                <a:gd name="connsiteY16" fmla="*/ 193675 h 267005"/>
                <a:gd name="connsiteX17" fmla="*/ 550862 w 1209675"/>
                <a:gd name="connsiteY17" fmla="*/ 188912 h 267005"/>
                <a:gd name="connsiteX18" fmla="*/ 576262 w 1209675"/>
                <a:gd name="connsiteY18" fmla="*/ 215900 h 267005"/>
                <a:gd name="connsiteX19" fmla="*/ 630237 w 1209675"/>
                <a:gd name="connsiteY19" fmla="*/ 184150 h 267005"/>
                <a:gd name="connsiteX20" fmla="*/ 658812 w 1209675"/>
                <a:gd name="connsiteY20" fmla="*/ 192087 h 267005"/>
                <a:gd name="connsiteX21" fmla="*/ 688975 w 1209675"/>
                <a:gd name="connsiteY21" fmla="*/ 195262 h 267005"/>
                <a:gd name="connsiteX22" fmla="*/ 750887 w 1209675"/>
                <a:gd name="connsiteY22" fmla="*/ 220662 h 267005"/>
                <a:gd name="connsiteX23" fmla="*/ 806450 w 1209675"/>
                <a:gd name="connsiteY23" fmla="*/ 185737 h 267005"/>
                <a:gd name="connsiteX24" fmla="*/ 873125 w 1209675"/>
                <a:gd name="connsiteY24" fmla="*/ 185737 h 267005"/>
                <a:gd name="connsiteX25" fmla="*/ 939800 w 1209675"/>
                <a:gd name="connsiteY25" fmla="*/ 188912 h 267005"/>
                <a:gd name="connsiteX26" fmla="*/ 974725 w 1209675"/>
                <a:gd name="connsiteY26" fmla="*/ 187325 h 267005"/>
                <a:gd name="connsiteX27" fmla="*/ 1030287 w 1209675"/>
                <a:gd name="connsiteY27" fmla="*/ 219075 h 267005"/>
                <a:gd name="connsiteX28" fmla="*/ 1163637 w 1209675"/>
                <a:gd name="connsiteY28" fmla="*/ 260350 h 267005"/>
                <a:gd name="connsiteX29" fmla="*/ 1209675 w 1209675"/>
                <a:gd name="connsiteY29" fmla="*/ 261937 h 267005"/>
                <a:gd name="connsiteX0" fmla="*/ 0 w 1209675"/>
                <a:gd name="connsiteY0" fmla="*/ 0 h 267005"/>
                <a:gd name="connsiteX1" fmla="*/ 36513 w 1209675"/>
                <a:gd name="connsiteY1" fmla="*/ 9524 h 267005"/>
                <a:gd name="connsiteX2" fmla="*/ 68263 w 1209675"/>
                <a:gd name="connsiteY2" fmla="*/ 44450 h 267005"/>
                <a:gd name="connsiteX3" fmla="*/ 93662 w 1209675"/>
                <a:gd name="connsiteY3" fmla="*/ 42862 h 267005"/>
                <a:gd name="connsiteX4" fmla="*/ 130175 w 1209675"/>
                <a:gd name="connsiteY4" fmla="*/ 39687 h 267005"/>
                <a:gd name="connsiteX5" fmla="*/ 165099 w 1209675"/>
                <a:gd name="connsiteY5" fmla="*/ 63499 h 267005"/>
                <a:gd name="connsiteX6" fmla="*/ 168275 w 1209675"/>
                <a:gd name="connsiteY6" fmla="*/ 98425 h 267005"/>
                <a:gd name="connsiteX7" fmla="*/ 222250 w 1209675"/>
                <a:gd name="connsiteY7" fmla="*/ 95250 h 267005"/>
                <a:gd name="connsiteX8" fmla="*/ 257175 w 1209675"/>
                <a:gd name="connsiteY8" fmla="*/ 111125 h 267005"/>
                <a:gd name="connsiteX9" fmla="*/ 301625 w 1209675"/>
                <a:gd name="connsiteY9" fmla="*/ 115887 h 267005"/>
                <a:gd name="connsiteX10" fmla="*/ 317500 w 1209675"/>
                <a:gd name="connsiteY10" fmla="*/ 127000 h 267005"/>
                <a:gd name="connsiteX11" fmla="*/ 360362 w 1209675"/>
                <a:gd name="connsiteY11" fmla="*/ 120650 h 267005"/>
                <a:gd name="connsiteX12" fmla="*/ 382587 w 1209675"/>
                <a:gd name="connsiteY12" fmla="*/ 130175 h 267005"/>
                <a:gd name="connsiteX13" fmla="*/ 404812 w 1209675"/>
                <a:gd name="connsiteY13" fmla="*/ 155575 h 267005"/>
                <a:gd name="connsiteX14" fmla="*/ 446087 w 1209675"/>
                <a:gd name="connsiteY14" fmla="*/ 174625 h 267005"/>
                <a:gd name="connsiteX15" fmla="*/ 460375 w 1209675"/>
                <a:gd name="connsiteY15" fmla="*/ 157162 h 267005"/>
                <a:gd name="connsiteX16" fmla="*/ 522287 w 1209675"/>
                <a:gd name="connsiteY16" fmla="*/ 193675 h 267005"/>
                <a:gd name="connsiteX17" fmla="*/ 550862 w 1209675"/>
                <a:gd name="connsiteY17" fmla="*/ 188912 h 267005"/>
                <a:gd name="connsiteX18" fmla="*/ 576262 w 1209675"/>
                <a:gd name="connsiteY18" fmla="*/ 215900 h 267005"/>
                <a:gd name="connsiteX19" fmla="*/ 630237 w 1209675"/>
                <a:gd name="connsiteY19" fmla="*/ 184150 h 267005"/>
                <a:gd name="connsiteX20" fmla="*/ 658812 w 1209675"/>
                <a:gd name="connsiteY20" fmla="*/ 192087 h 267005"/>
                <a:gd name="connsiteX21" fmla="*/ 688975 w 1209675"/>
                <a:gd name="connsiteY21" fmla="*/ 195262 h 267005"/>
                <a:gd name="connsiteX22" fmla="*/ 750887 w 1209675"/>
                <a:gd name="connsiteY22" fmla="*/ 220662 h 267005"/>
                <a:gd name="connsiteX23" fmla="*/ 806450 w 1209675"/>
                <a:gd name="connsiteY23" fmla="*/ 185737 h 267005"/>
                <a:gd name="connsiteX24" fmla="*/ 873125 w 1209675"/>
                <a:gd name="connsiteY24" fmla="*/ 185737 h 267005"/>
                <a:gd name="connsiteX25" fmla="*/ 939800 w 1209675"/>
                <a:gd name="connsiteY25" fmla="*/ 188912 h 267005"/>
                <a:gd name="connsiteX26" fmla="*/ 974725 w 1209675"/>
                <a:gd name="connsiteY26" fmla="*/ 187325 h 267005"/>
                <a:gd name="connsiteX27" fmla="*/ 1030287 w 1209675"/>
                <a:gd name="connsiteY27" fmla="*/ 219075 h 267005"/>
                <a:gd name="connsiteX28" fmla="*/ 1163637 w 1209675"/>
                <a:gd name="connsiteY28" fmla="*/ 260350 h 267005"/>
                <a:gd name="connsiteX29" fmla="*/ 1209675 w 1209675"/>
                <a:gd name="connsiteY29" fmla="*/ 261937 h 267005"/>
                <a:gd name="connsiteX0" fmla="*/ 0 w 1209675"/>
                <a:gd name="connsiteY0" fmla="*/ 0 h 267005"/>
                <a:gd name="connsiteX1" fmla="*/ 36513 w 1209675"/>
                <a:gd name="connsiteY1" fmla="*/ 9524 h 267005"/>
                <a:gd name="connsiteX2" fmla="*/ 68263 w 1209675"/>
                <a:gd name="connsiteY2" fmla="*/ 44450 h 267005"/>
                <a:gd name="connsiteX3" fmla="*/ 93662 w 1209675"/>
                <a:gd name="connsiteY3" fmla="*/ 42862 h 267005"/>
                <a:gd name="connsiteX4" fmla="*/ 130175 w 1209675"/>
                <a:gd name="connsiteY4" fmla="*/ 39687 h 267005"/>
                <a:gd name="connsiteX5" fmla="*/ 165099 w 1209675"/>
                <a:gd name="connsiteY5" fmla="*/ 63499 h 267005"/>
                <a:gd name="connsiteX6" fmla="*/ 168275 w 1209675"/>
                <a:gd name="connsiteY6" fmla="*/ 98425 h 267005"/>
                <a:gd name="connsiteX7" fmla="*/ 207962 w 1209675"/>
                <a:gd name="connsiteY7" fmla="*/ 93662 h 267005"/>
                <a:gd name="connsiteX8" fmla="*/ 257175 w 1209675"/>
                <a:gd name="connsiteY8" fmla="*/ 111125 h 267005"/>
                <a:gd name="connsiteX9" fmla="*/ 301625 w 1209675"/>
                <a:gd name="connsiteY9" fmla="*/ 115887 h 267005"/>
                <a:gd name="connsiteX10" fmla="*/ 317500 w 1209675"/>
                <a:gd name="connsiteY10" fmla="*/ 127000 h 267005"/>
                <a:gd name="connsiteX11" fmla="*/ 360362 w 1209675"/>
                <a:gd name="connsiteY11" fmla="*/ 120650 h 267005"/>
                <a:gd name="connsiteX12" fmla="*/ 382587 w 1209675"/>
                <a:gd name="connsiteY12" fmla="*/ 130175 h 267005"/>
                <a:gd name="connsiteX13" fmla="*/ 404812 w 1209675"/>
                <a:gd name="connsiteY13" fmla="*/ 155575 h 267005"/>
                <a:gd name="connsiteX14" fmla="*/ 446087 w 1209675"/>
                <a:gd name="connsiteY14" fmla="*/ 174625 h 267005"/>
                <a:gd name="connsiteX15" fmla="*/ 460375 w 1209675"/>
                <a:gd name="connsiteY15" fmla="*/ 157162 h 267005"/>
                <a:gd name="connsiteX16" fmla="*/ 522287 w 1209675"/>
                <a:gd name="connsiteY16" fmla="*/ 193675 h 267005"/>
                <a:gd name="connsiteX17" fmla="*/ 550862 w 1209675"/>
                <a:gd name="connsiteY17" fmla="*/ 188912 h 267005"/>
                <a:gd name="connsiteX18" fmla="*/ 576262 w 1209675"/>
                <a:gd name="connsiteY18" fmla="*/ 215900 h 267005"/>
                <a:gd name="connsiteX19" fmla="*/ 630237 w 1209675"/>
                <a:gd name="connsiteY19" fmla="*/ 184150 h 267005"/>
                <a:gd name="connsiteX20" fmla="*/ 658812 w 1209675"/>
                <a:gd name="connsiteY20" fmla="*/ 192087 h 267005"/>
                <a:gd name="connsiteX21" fmla="*/ 688975 w 1209675"/>
                <a:gd name="connsiteY21" fmla="*/ 195262 h 267005"/>
                <a:gd name="connsiteX22" fmla="*/ 750887 w 1209675"/>
                <a:gd name="connsiteY22" fmla="*/ 220662 h 267005"/>
                <a:gd name="connsiteX23" fmla="*/ 806450 w 1209675"/>
                <a:gd name="connsiteY23" fmla="*/ 185737 h 267005"/>
                <a:gd name="connsiteX24" fmla="*/ 873125 w 1209675"/>
                <a:gd name="connsiteY24" fmla="*/ 185737 h 267005"/>
                <a:gd name="connsiteX25" fmla="*/ 939800 w 1209675"/>
                <a:gd name="connsiteY25" fmla="*/ 188912 h 267005"/>
                <a:gd name="connsiteX26" fmla="*/ 974725 w 1209675"/>
                <a:gd name="connsiteY26" fmla="*/ 187325 h 267005"/>
                <a:gd name="connsiteX27" fmla="*/ 1030287 w 1209675"/>
                <a:gd name="connsiteY27" fmla="*/ 219075 h 267005"/>
                <a:gd name="connsiteX28" fmla="*/ 1163637 w 1209675"/>
                <a:gd name="connsiteY28" fmla="*/ 260350 h 267005"/>
                <a:gd name="connsiteX29" fmla="*/ 1209675 w 1209675"/>
                <a:gd name="connsiteY29" fmla="*/ 261937 h 267005"/>
                <a:gd name="connsiteX0" fmla="*/ 0 w 1209675"/>
                <a:gd name="connsiteY0" fmla="*/ 0 h 267005"/>
                <a:gd name="connsiteX1" fmla="*/ 36513 w 1209675"/>
                <a:gd name="connsiteY1" fmla="*/ 9524 h 267005"/>
                <a:gd name="connsiteX2" fmla="*/ 68263 w 1209675"/>
                <a:gd name="connsiteY2" fmla="*/ 44450 h 267005"/>
                <a:gd name="connsiteX3" fmla="*/ 93662 w 1209675"/>
                <a:gd name="connsiteY3" fmla="*/ 42862 h 267005"/>
                <a:gd name="connsiteX4" fmla="*/ 130175 w 1209675"/>
                <a:gd name="connsiteY4" fmla="*/ 39687 h 267005"/>
                <a:gd name="connsiteX5" fmla="*/ 165099 w 1209675"/>
                <a:gd name="connsiteY5" fmla="*/ 63499 h 267005"/>
                <a:gd name="connsiteX6" fmla="*/ 168275 w 1209675"/>
                <a:gd name="connsiteY6" fmla="*/ 98425 h 267005"/>
                <a:gd name="connsiteX7" fmla="*/ 207962 w 1209675"/>
                <a:gd name="connsiteY7" fmla="*/ 93662 h 267005"/>
                <a:gd name="connsiteX8" fmla="*/ 234950 w 1209675"/>
                <a:gd name="connsiteY8" fmla="*/ 115888 h 267005"/>
                <a:gd name="connsiteX9" fmla="*/ 301625 w 1209675"/>
                <a:gd name="connsiteY9" fmla="*/ 115887 h 267005"/>
                <a:gd name="connsiteX10" fmla="*/ 317500 w 1209675"/>
                <a:gd name="connsiteY10" fmla="*/ 127000 h 267005"/>
                <a:gd name="connsiteX11" fmla="*/ 360362 w 1209675"/>
                <a:gd name="connsiteY11" fmla="*/ 120650 h 267005"/>
                <a:gd name="connsiteX12" fmla="*/ 382587 w 1209675"/>
                <a:gd name="connsiteY12" fmla="*/ 130175 h 267005"/>
                <a:gd name="connsiteX13" fmla="*/ 404812 w 1209675"/>
                <a:gd name="connsiteY13" fmla="*/ 155575 h 267005"/>
                <a:gd name="connsiteX14" fmla="*/ 446087 w 1209675"/>
                <a:gd name="connsiteY14" fmla="*/ 174625 h 267005"/>
                <a:gd name="connsiteX15" fmla="*/ 460375 w 1209675"/>
                <a:gd name="connsiteY15" fmla="*/ 157162 h 267005"/>
                <a:gd name="connsiteX16" fmla="*/ 522287 w 1209675"/>
                <a:gd name="connsiteY16" fmla="*/ 193675 h 267005"/>
                <a:gd name="connsiteX17" fmla="*/ 550862 w 1209675"/>
                <a:gd name="connsiteY17" fmla="*/ 188912 h 267005"/>
                <a:gd name="connsiteX18" fmla="*/ 576262 w 1209675"/>
                <a:gd name="connsiteY18" fmla="*/ 215900 h 267005"/>
                <a:gd name="connsiteX19" fmla="*/ 630237 w 1209675"/>
                <a:gd name="connsiteY19" fmla="*/ 184150 h 267005"/>
                <a:gd name="connsiteX20" fmla="*/ 658812 w 1209675"/>
                <a:gd name="connsiteY20" fmla="*/ 192087 h 267005"/>
                <a:gd name="connsiteX21" fmla="*/ 688975 w 1209675"/>
                <a:gd name="connsiteY21" fmla="*/ 195262 h 267005"/>
                <a:gd name="connsiteX22" fmla="*/ 750887 w 1209675"/>
                <a:gd name="connsiteY22" fmla="*/ 220662 h 267005"/>
                <a:gd name="connsiteX23" fmla="*/ 806450 w 1209675"/>
                <a:gd name="connsiteY23" fmla="*/ 185737 h 267005"/>
                <a:gd name="connsiteX24" fmla="*/ 873125 w 1209675"/>
                <a:gd name="connsiteY24" fmla="*/ 185737 h 267005"/>
                <a:gd name="connsiteX25" fmla="*/ 939800 w 1209675"/>
                <a:gd name="connsiteY25" fmla="*/ 188912 h 267005"/>
                <a:gd name="connsiteX26" fmla="*/ 974725 w 1209675"/>
                <a:gd name="connsiteY26" fmla="*/ 187325 h 267005"/>
                <a:gd name="connsiteX27" fmla="*/ 1030287 w 1209675"/>
                <a:gd name="connsiteY27" fmla="*/ 219075 h 267005"/>
                <a:gd name="connsiteX28" fmla="*/ 1163637 w 1209675"/>
                <a:gd name="connsiteY28" fmla="*/ 260350 h 267005"/>
                <a:gd name="connsiteX29" fmla="*/ 1209675 w 1209675"/>
                <a:gd name="connsiteY29" fmla="*/ 261937 h 267005"/>
                <a:gd name="connsiteX0" fmla="*/ 0 w 1209675"/>
                <a:gd name="connsiteY0" fmla="*/ 0 h 267005"/>
                <a:gd name="connsiteX1" fmla="*/ 36513 w 1209675"/>
                <a:gd name="connsiteY1" fmla="*/ 9524 h 267005"/>
                <a:gd name="connsiteX2" fmla="*/ 68263 w 1209675"/>
                <a:gd name="connsiteY2" fmla="*/ 44450 h 267005"/>
                <a:gd name="connsiteX3" fmla="*/ 93662 w 1209675"/>
                <a:gd name="connsiteY3" fmla="*/ 42862 h 267005"/>
                <a:gd name="connsiteX4" fmla="*/ 130175 w 1209675"/>
                <a:gd name="connsiteY4" fmla="*/ 39687 h 267005"/>
                <a:gd name="connsiteX5" fmla="*/ 165099 w 1209675"/>
                <a:gd name="connsiteY5" fmla="*/ 63499 h 267005"/>
                <a:gd name="connsiteX6" fmla="*/ 168275 w 1209675"/>
                <a:gd name="connsiteY6" fmla="*/ 98425 h 267005"/>
                <a:gd name="connsiteX7" fmla="*/ 207962 w 1209675"/>
                <a:gd name="connsiteY7" fmla="*/ 93662 h 267005"/>
                <a:gd name="connsiteX8" fmla="*/ 234950 w 1209675"/>
                <a:gd name="connsiteY8" fmla="*/ 115888 h 267005"/>
                <a:gd name="connsiteX9" fmla="*/ 277812 w 1209675"/>
                <a:gd name="connsiteY9" fmla="*/ 107950 h 267005"/>
                <a:gd name="connsiteX10" fmla="*/ 317500 w 1209675"/>
                <a:gd name="connsiteY10" fmla="*/ 127000 h 267005"/>
                <a:gd name="connsiteX11" fmla="*/ 360362 w 1209675"/>
                <a:gd name="connsiteY11" fmla="*/ 120650 h 267005"/>
                <a:gd name="connsiteX12" fmla="*/ 382587 w 1209675"/>
                <a:gd name="connsiteY12" fmla="*/ 130175 h 267005"/>
                <a:gd name="connsiteX13" fmla="*/ 404812 w 1209675"/>
                <a:gd name="connsiteY13" fmla="*/ 155575 h 267005"/>
                <a:gd name="connsiteX14" fmla="*/ 446087 w 1209675"/>
                <a:gd name="connsiteY14" fmla="*/ 174625 h 267005"/>
                <a:gd name="connsiteX15" fmla="*/ 460375 w 1209675"/>
                <a:gd name="connsiteY15" fmla="*/ 157162 h 267005"/>
                <a:gd name="connsiteX16" fmla="*/ 522287 w 1209675"/>
                <a:gd name="connsiteY16" fmla="*/ 193675 h 267005"/>
                <a:gd name="connsiteX17" fmla="*/ 550862 w 1209675"/>
                <a:gd name="connsiteY17" fmla="*/ 188912 h 267005"/>
                <a:gd name="connsiteX18" fmla="*/ 576262 w 1209675"/>
                <a:gd name="connsiteY18" fmla="*/ 215900 h 267005"/>
                <a:gd name="connsiteX19" fmla="*/ 630237 w 1209675"/>
                <a:gd name="connsiteY19" fmla="*/ 184150 h 267005"/>
                <a:gd name="connsiteX20" fmla="*/ 658812 w 1209675"/>
                <a:gd name="connsiteY20" fmla="*/ 192087 h 267005"/>
                <a:gd name="connsiteX21" fmla="*/ 688975 w 1209675"/>
                <a:gd name="connsiteY21" fmla="*/ 195262 h 267005"/>
                <a:gd name="connsiteX22" fmla="*/ 750887 w 1209675"/>
                <a:gd name="connsiteY22" fmla="*/ 220662 h 267005"/>
                <a:gd name="connsiteX23" fmla="*/ 806450 w 1209675"/>
                <a:gd name="connsiteY23" fmla="*/ 185737 h 267005"/>
                <a:gd name="connsiteX24" fmla="*/ 873125 w 1209675"/>
                <a:gd name="connsiteY24" fmla="*/ 185737 h 267005"/>
                <a:gd name="connsiteX25" fmla="*/ 939800 w 1209675"/>
                <a:gd name="connsiteY25" fmla="*/ 188912 h 267005"/>
                <a:gd name="connsiteX26" fmla="*/ 974725 w 1209675"/>
                <a:gd name="connsiteY26" fmla="*/ 187325 h 267005"/>
                <a:gd name="connsiteX27" fmla="*/ 1030287 w 1209675"/>
                <a:gd name="connsiteY27" fmla="*/ 219075 h 267005"/>
                <a:gd name="connsiteX28" fmla="*/ 1163637 w 1209675"/>
                <a:gd name="connsiteY28" fmla="*/ 260350 h 267005"/>
                <a:gd name="connsiteX29" fmla="*/ 1209675 w 1209675"/>
                <a:gd name="connsiteY29" fmla="*/ 261937 h 267005"/>
                <a:gd name="connsiteX0" fmla="*/ 0 w 1209675"/>
                <a:gd name="connsiteY0" fmla="*/ 0 h 267005"/>
                <a:gd name="connsiteX1" fmla="*/ 36513 w 1209675"/>
                <a:gd name="connsiteY1" fmla="*/ 9524 h 267005"/>
                <a:gd name="connsiteX2" fmla="*/ 68263 w 1209675"/>
                <a:gd name="connsiteY2" fmla="*/ 44450 h 267005"/>
                <a:gd name="connsiteX3" fmla="*/ 93662 w 1209675"/>
                <a:gd name="connsiteY3" fmla="*/ 42862 h 267005"/>
                <a:gd name="connsiteX4" fmla="*/ 130175 w 1209675"/>
                <a:gd name="connsiteY4" fmla="*/ 39687 h 267005"/>
                <a:gd name="connsiteX5" fmla="*/ 165099 w 1209675"/>
                <a:gd name="connsiteY5" fmla="*/ 63499 h 267005"/>
                <a:gd name="connsiteX6" fmla="*/ 168275 w 1209675"/>
                <a:gd name="connsiteY6" fmla="*/ 98425 h 267005"/>
                <a:gd name="connsiteX7" fmla="*/ 207962 w 1209675"/>
                <a:gd name="connsiteY7" fmla="*/ 93662 h 267005"/>
                <a:gd name="connsiteX8" fmla="*/ 234950 w 1209675"/>
                <a:gd name="connsiteY8" fmla="*/ 115888 h 267005"/>
                <a:gd name="connsiteX9" fmla="*/ 277812 w 1209675"/>
                <a:gd name="connsiteY9" fmla="*/ 107950 h 267005"/>
                <a:gd name="connsiteX10" fmla="*/ 296863 w 1209675"/>
                <a:gd name="connsiteY10" fmla="*/ 128587 h 267005"/>
                <a:gd name="connsiteX11" fmla="*/ 360362 w 1209675"/>
                <a:gd name="connsiteY11" fmla="*/ 120650 h 267005"/>
                <a:gd name="connsiteX12" fmla="*/ 382587 w 1209675"/>
                <a:gd name="connsiteY12" fmla="*/ 130175 h 267005"/>
                <a:gd name="connsiteX13" fmla="*/ 404812 w 1209675"/>
                <a:gd name="connsiteY13" fmla="*/ 155575 h 267005"/>
                <a:gd name="connsiteX14" fmla="*/ 446087 w 1209675"/>
                <a:gd name="connsiteY14" fmla="*/ 174625 h 267005"/>
                <a:gd name="connsiteX15" fmla="*/ 460375 w 1209675"/>
                <a:gd name="connsiteY15" fmla="*/ 157162 h 267005"/>
                <a:gd name="connsiteX16" fmla="*/ 522287 w 1209675"/>
                <a:gd name="connsiteY16" fmla="*/ 193675 h 267005"/>
                <a:gd name="connsiteX17" fmla="*/ 550862 w 1209675"/>
                <a:gd name="connsiteY17" fmla="*/ 188912 h 267005"/>
                <a:gd name="connsiteX18" fmla="*/ 576262 w 1209675"/>
                <a:gd name="connsiteY18" fmla="*/ 215900 h 267005"/>
                <a:gd name="connsiteX19" fmla="*/ 630237 w 1209675"/>
                <a:gd name="connsiteY19" fmla="*/ 184150 h 267005"/>
                <a:gd name="connsiteX20" fmla="*/ 658812 w 1209675"/>
                <a:gd name="connsiteY20" fmla="*/ 192087 h 267005"/>
                <a:gd name="connsiteX21" fmla="*/ 688975 w 1209675"/>
                <a:gd name="connsiteY21" fmla="*/ 195262 h 267005"/>
                <a:gd name="connsiteX22" fmla="*/ 750887 w 1209675"/>
                <a:gd name="connsiteY22" fmla="*/ 220662 h 267005"/>
                <a:gd name="connsiteX23" fmla="*/ 806450 w 1209675"/>
                <a:gd name="connsiteY23" fmla="*/ 185737 h 267005"/>
                <a:gd name="connsiteX24" fmla="*/ 873125 w 1209675"/>
                <a:gd name="connsiteY24" fmla="*/ 185737 h 267005"/>
                <a:gd name="connsiteX25" fmla="*/ 939800 w 1209675"/>
                <a:gd name="connsiteY25" fmla="*/ 188912 h 267005"/>
                <a:gd name="connsiteX26" fmla="*/ 974725 w 1209675"/>
                <a:gd name="connsiteY26" fmla="*/ 187325 h 267005"/>
                <a:gd name="connsiteX27" fmla="*/ 1030287 w 1209675"/>
                <a:gd name="connsiteY27" fmla="*/ 219075 h 267005"/>
                <a:gd name="connsiteX28" fmla="*/ 1163637 w 1209675"/>
                <a:gd name="connsiteY28" fmla="*/ 260350 h 267005"/>
                <a:gd name="connsiteX29" fmla="*/ 1209675 w 1209675"/>
                <a:gd name="connsiteY29" fmla="*/ 261937 h 267005"/>
                <a:gd name="connsiteX0" fmla="*/ 0 w 1209675"/>
                <a:gd name="connsiteY0" fmla="*/ 0 h 267005"/>
                <a:gd name="connsiteX1" fmla="*/ 36513 w 1209675"/>
                <a:gd name="connsiteY1" fmla="*/ 9524 h 267005"/>
                <a:gd name="connsiteX2" fmla="*/ 68263 w 1209675"/>
                <a:gd name="connsiteY2" fmla="*/ 44450 h 267005"/>
                <a:gd name="connsiteX3" fmla="*/ 93662 w 1209675"/>
                <a:gd name="connsiteY3" fmla="*/ 42862 h 267005"/>
                <a:gd name="connsiteX4" fmla="*/ 130175 w 1209675"/>
                <a:gd name="connsiteY4" fmla="*/ 39687 h 267005"/>
                <a:gd name="connsiteX5" fmla="*/ 165099 w 1209675"/>
                <a:gd name="connsiteY5" fmla="*/ 63499 h 267005"/>
                <a:gd name="connsiteX6" fmla="*/ 168275 w 1209675"/>
                <a:gd name="connsiteY6" fmla="*/ 98425 h 267005"/>
                <a:gd name="connsiteX7" fmla="*/ 207962 w 1209675"/>
                <a:gd name="connsiteY7" fmla="*/ 93662 h 267005"/>
                <a:gd name="connsiteX8" fmla="*/ 234950 w 1209675"/>
                <a:gd name="connsiteY8" fmla="*/ 115888 h 267005"/>
                <a:gd name="connsiteX9" fmla="*/ 277812 w 1209675"/>
                <a:gd name="connsiteY9" fmla="*/ 107950 h 267005"/>
                <a:gd name="connsiteX10" fmla="*/ 296863 w 1209675"/>
                <a:gd name="connsiteY10" fmla="*/ 128587 h 267005"/>
                <a:gd name="connsiteX11" fmla="*/ 338137 w 1209675"/>
                <a:gd name="connsiteY11" fmla="*/ 119062 h 267005"/>
                <a:gd name="connsiteX12" fmla="*/ 382587 w 1209675"/>
                <a:gd name="connsiteY12" fmla="*/ 130175 h 267005"/>
                <a:gd name="connsiteX13" fmla="*/ 404812 w 1209675"/>
                <a:gd name="connsiteY13" fmla="*/ 155575 h 267005"/>
                <a:gd name="connsiteX14" fmla="*/ 446087 w 1209675"/>
                <a:gd name="connsiteY14" fmla="*/ 174625 h 267005"/>
                <a:gd name="connsiteX15" fmla="*/ 460375 w 1209675"/>
                <a:gd name="connsiteY15" fmla="*/ 157162 h 267005"/>
                <a:gd name="connsiteX16" fmla="*/ 522287 w 1209675"/>
                <a:gd name="connsiteY16" fmla="*/ 193675 h 267005"/>
                <a:gd name="connsiteX17" fmla="*/ 550862 w 1209675"/>
                <a:gd name="connsiteY17" fmla="*/ 188912 h 267005"/>
                <a:gd name="connsiteX18" fmla="*/ 576262 w 1209675"/>
                <a:gd name="connsiteY18" fmla="*/ 215900 h 267005"/>
                <a:gd name="connsiteX19" fmla="*/ 630237 w 1209675"/>
                <a:gd name="connsiteY19" fmla="*/ 184150 h 267005"/>
                <a:gd name="connsiteX20" fmla="*/ 658812 w 1209675"/>
                <a:gd name="connsiteY20" fmla="*/ 192087 h 267005"/>
                <a:gd name="connsiteX21" fmla="*/ 688975 w 1209675"/>
                <a:gd name="connsiteY21" fmla="*/ 195262 h 267005"/>
                <a:gd name="connsiteX22" fmla="*/ 750887 w 1209675"/>
                <a:gd name="connsiteY22" fmla="*/ 220662 h 267005"/>
                <a:gd name="connsiteX23" fmla="*/ 806450 w 1209675"/>
                <a:gd name="connsiteY23" fmla="*/ 185737 h 267005"/>
                <a:gd name="connsiteX24" fmla="*/ 873125 w 1209675"/>
                <a:gd name="connsiteY24" fmla="*/ 185737 h 267005"/>
                <a:gd name="connsiteX25" fmla="*/ 939800 w 1209675"/>
                <a:gd name="connsiteY25" fmla="*/ 188912 h 267005"/>
                <a:gd name="connsiteX26" fmla="*/ 974725 w 1209675"/>
                <a:gd name="connsiteY26" fmla="*/ 187325 h 267005"/>
                <a:gd name="connsiteX27" fmla="*/ 1030287 w 1209675"/>
                <a:gd name="connsiteY27" fmla="*/ 219075 h 267005"/>
                <a:gd name="connsiteX28" fmla="*/ 1163637 w 1209675"/>
                <a:gd name="connsiteY28" fmla="*/ 260350 h 267005"/>
                <a:gd name="connsiteX29" fmla="*/ 1209675 w 1209675"/>
                <a:gd name="connsiteY29" fmla="*/ 261937 h 267005"/>
                <a:gd name="connsiteX0" fmla="*/ 0 w 1209675"/>
                <a:gd name="connsiteY0" fmla="*/ 0 h 267005"/>
                <a:gd name="connsiteX1" fmla="*/ 36513 w 1209675"/>
                <a:gd name="connsiteY1" fmla="*/ 9524 h 267005"/>
                <a:gd name="connsiteX2" fmla="*/ 68263 w 1209675"/>
                <a:gd name="connsiteY2" fmla="*/ 44450 h 267005"/>
                <a:gd name="connsiteX3" fmla="*/ 93662 w 1209675"/>
                <a:gd name="connsiteY3" fmla="*/ 42862 h 267005"/>
                <a:gd name="connsiteX4" fmla="*/ 130175 w 1209675"/>
                <a:gd name="connsiteY4" fmla="*/ 39687 h 267005"/>
                <a:gd name="connsiteX5" fmla="*/ 165099 w 1209675"/>
                <a:gd name="connsiteY5" fmla="*/ 63499 h 267005"/>
                <a:gd name="connsiteX6" fmla="*/ 168275 w 1209675"/>
                <a:gd name="connsiteY6" fmla="*/ 98425 h 267005"/>
                <a:gd name="connsiteX7" fmla="*/ 207962 w 1209675"/>
                <a:gd name="connsiteY7" fmla="*/ 93662 h 267005"/>
                <a:gd name="connsiteX8" fmla="*/ 234950 w 1209675"/>
                <a:gd name="connsiteY8" fmla="*/ 115888 h 267005"/>
                <a:gd name="connsiteX9" fmla="*/ 277812 w 1209675"/>
                <a:gd name="connsiteY9" fmla="*/ 107950 h 267005"/>
                <a:gd name="connsiteX10" fmla="*/ 296863 w 1209675"/>
                <a:gd name="connsiteY10" fmla="*/ 128587 h 267005"/>
                <a:gd name="connsiteX11" fmla="*/ 338137 w 1209675"/>
                <a:gd name="connsiteY11" fmla="*/ 119062 h 267005"/>
                <a:gd name="connsiteX12" fmla="*/ 376237 w 1209675"/>
                <a:gd name="connsiteY12" fmla="*/ 119062 h 267005"/>
                <a:gd name="connsiteX13" fmla="*/ 404812 w 1209675"/>
                <a:gd name="connsiteY13" fmla="*/ 155575 h 267005"/>
                <a:gd name="connsiteX14" fmla="*/ 446087 w 1209675"/>
                <a:gd name="connsiteY14" fmla="*/ 174625 h 267005"/>
                <a:gd name="connsiteX15" fmla="*/ 460375 w 1209675"/>
                <a:gd name="connsiteY15" fmla="*/ 157162 h 267005"/>
                <a:gd name="connsiteX16" fmla="*/ 522287 w 1209675"/>
                <a:gd name="connsiteY16" fmla="*/ 193675 h 267005"/>
                <a:gd name="connsiteX17" fmla="*/ 550862 w 1209675"/>
                <a:gd name="connsiteY17" fmla="*/ 188912 h 267005"/>
                <a:gd name="connsiteX18" fmla="*/ 576262 w 1209675"/>
                <a:gd name="connsiteY18" fmla="*/ 215900 h 267005"/>
                <a:gd name="connsiteX19" fmla="*/ 630237 w 1209675"/>
                <a:gd name="connsiteY19" fmla="*/ 184150 h 267005"/>
                <a:gd name="connsiteX20" fmla="*/ 658812 w 1209675"/>
                <a:gd name="connsiteY20" fmla="*/ 192087 h 267005"/>
                <a:gd name="connsiteX21" fmla="*/ 688975 w 1209675"/>
                <a:gd name="connsiteY21" fmla="*/ 195262 h 267005"/>
                <a:gd name="connsiteX22" fmla="*/ 750887 w 1209675"/>
                <a:gd name="connsiteY22" fmla="*/ 220662 h 267005"/>
                <a:gd name="connsiteX23" fmla="*/ 806450 w 1209675"/>
                <a:gd name="connsiteY23" fmla="*/ 185737 h 267005"/>
                <a:gd name="connsiteX24" fmla="*/ 873125 w 1209675"/>
                <a:gd name="connsiteY24" fmla="*/ 185737 h 267005"/>
                <a:gd name="connsiteX25" fmla="*/ 939800 w 1209675"/>
                <a:gd name="connsiteY25" fmla="*/ 188912 h 267005"/>
                <a:gd name="connsiteX26" fmla="*/ 974725 w 1209675"/>
                <a:gd name="connsiteY26" fmla="*/ 187325 h 267005"/>
                <a:gd name="connsiteX27" fmla="*/ 1030287 w 1209675"/>
                <a:gd name="connsiteY27" fmla="*/ 219075 h 267005"/>
                <a:gd name="connsiteX28" fmla="*/ 1163637 w 1209675"/>
                <a:gd name="connsiteY28" fmla="*/ 260350 h 267005"/>
                <a:gd name="connsiteX29" fmla="*/ 1209675 w 1209675"/>
                <a:gd name="connsiteY29" fmla="*/ 261937 h 267005"/>
                <a:gd name="connsiteX0" fmla="*/ 0 w 1209675"/>
                <a:gd name="connsiteY0" fmla="*/ 0 h 267005"/>
                <a:gd name="connsiteX1" fmla="*/ 36513 w 1209675"/>
                <a:gd name="connsiteY1" fmla="*/ 9524 h 267005"/>
                <a:gd name="connsiteX2" fmla="*/ 68263 w 1209675"/>
                <a:gd name="connsiteY2" fmla="*/ 44450 h 267005"/>
                <a:gd name="connsiteX3" fmla="*/ 93662 w 1209675"/>
                <a:gd name="connsiteY3" fmla="*/ 42862 h 267005"/>
                <a:gd name="connsiteX4" fmla="*/ 130175 w 1209675"/>
                <a:gd name="connsiteY4" fmla="*/ 39687 h 267005"/>
                <a:gd name="connsiteX5" fmla="*/ 165099 w 1209675"/>
                <a:gd name="connsiteY5" fmla="*/ 63499 h 267005"/>
                <a:gd name="connsiteX6" fmla="*/ 168275 w 1209675"/>
                <a:gd name="connsiteY6" fmla="*/ 98425 h 267005"/>
                <a:gd name="connsiteX7" fmla="*/ 207962 w 1209675"/>
                <a:gd name="connsiteY7" fmla="*/ 93662 h 267005"/>
                <a:gd name="connsiteX8" fmla="*/ 234950 w 1209675"/>
                <a:gd name="connsiteY8" fmla="*/ 115888 h 267005"/>
                <a:gd name="connsiteX9" fmla="*/ 277812 w 1209675"/>
                <a:gd name="connsiteY9" fmla="*/ 107950 h 267005"/>
                <a:gd name="connsiteX10" fmla="*/ 296863 w 1209675"/>
                <a:gd name="connsiteY10" fmla="*/ 128587 h 267005"/>
                <a:gd name="connsiteX11" fmla="*/ 338137 w 1209675"/>
                <a:gd name="connsiteY11" fmla="*/ 119062 h 267005"/>
                <a:gd name="connsiteX12" fmla="*/ 376237 w 1209675"/>
                <a:gd name="connsiteY12" fmla="*/ 119062 h 267005"/>
                <a:gd name="connsiteX13" fmla="*/ 393700 w 1209675"/>
                <a:gd name="connsiteY13" fmla="*/ 155575 h 267005"/>
                <a:gd name="connsiteX14" fmla="*/ 446087 w 1209675"/>
                <a:gd name="connsiteY14" fmla="*/ 174625 h 267005"/>
                <a:gd name="connsiteX15" fmla="*/ 460375 w 1209675"/>
                <a:gd name="connsiteY15" fmla="*/ 157162 h 267005"/>
                <a:gd name="connsiteX16" fmla="*/ 522287 w 1209675"/>
                <a:gd name="connsiteY16" fmla="*/ 193675 h 267005"/>
                <a:gd name="connsiteX17" fmla="*/ 550862 w 1209675"/>
                <a:gd name="connsiteY17" fmla="*/ 188912 h 267005"/>
                <a:gd name="connsiteX18" fmla="*/ 576262 w 1209675"/>
                <a:gd name="connsiteY18" fmla="*/ 215900 h 267005"/>
                <a:gd name="connsiteX19" fmla="*/ 630237 w 1209675"/>
                <a:gd name="connsiteY19" fmla="*/ 184150 h 267005"/>
                <a:gd name="connsiteX20" fmla="*/ 658812 w 1209675"/>
                <a:gd name="connsiteY20" fmla="*/ 192087 h 267005"/>
                <a:gd name="connsiteX21" fmla="*/ 688975 w 1209675"/>
                <a:gd name="connsiteY21" fmla="*/ 195262 h 267005"/>
                <a:gd name="connsiteX22" fmla="*/ 750887 w 1209675"/>
                <a:gd name="connsiteY22" fmla="*/ 220662 h 267005"/>
                <a:gd name="connsiteX23" fmla="*/ 806450 w 1209675"/>
                <a:gd name="connsiteY23" fmla="*/ 185737 h 267005"/>
                <a:gd name="connsiteX24" fmla="*/ 873125 w 1209675"/>
                <a:gd name="connsiteY24" fmla="*/ 185737 h 267005"/>
                <a:gd name="connsiteX25" fmla="*/ 939800 w 1209675"/>
                <a:gd name="connsiteY25" fmla="*/ 188912 h 267005"/>
                <a:gd name="connsiteX26" fmla="*/ 974725 w 1209675"/>
                <a:gd name="connsiteY26" fmla="*/ 187325 h 267005"/>
                <a:gd name="connsiteX27" fmla="*/ 1030287 w 1209675"/>
                <a:gd name="connsiteY27" fmla="*/ 219075 h 267005"/>
                <a:gd name="connsiteX28" fmla="*/ 1163637 w 1209675"/>
                <a:gd name="connsiteY28" fmla="*/ 260350 h 267005"/>
                <a:gd name="connsiteX29" fmla="*/ 1209675 w 1209675"/>
                <a:gd name="connsiteY29" fmla="*/ 261937 h 267005"/>
                <a:gd name="connsiteX0" fmla="*/ 0 w 1209675"/>
                <a:gd name="connsiteY0" fmla="*/ 0 h 267005"/>
                <a:gd name="connsiteX1" fmla="*/ 36513 w 1209675"/>
                <a:gd name="connsiteY1" fmla="*/ 9524 h 267005"/>
                <a:gd name="connsiteX2" fmla="*/ 68263 w 1209675"/>
                <a:gd name="connsiteY2" fmla="*/ 44450 h 267005"/>
                <a:gd name="connsiteX3" fmla="*/ 93662 w 1209675"/>
                <a:gd name="connsiteY3" fmla="*/ 42862 h 267005"/>
                <a:gd name="connsiteX4" fmla="*/ 130175 w 1209675"/>
                <a:gd name="connsiteY4" fmla="*/ 39687 h 267005"/>
                <a:gd name="connsiteX5" fmla="*/ 165099 w 1209675"/>
                <a:gd name="connsiteY5" fmla="*/ 63499 h 267005"/>
                <a:gd name="connsiteX6" fmla="*/ 168275 w 1209675"/>
                <a:gd name="connsiteY6" fmla="*/ 98425 h 267005"/>
                <a:gd name="connsiteX7" fmla="*/ 207962 w 1209675"/>
                <a:gd name="connsiteY7" fmla="*/ 93662 h 267005"/>
                <a:gd name="connsiteX8" fmla="*/ 234950 w 1209675"/>
                <a:gd name="connsiteY8" fmla="*/ 115888 h 267005"/>
                <a:gd name="connsiteX9" fmla="*/ 277812 w 1209675"/>
                <a:gd name="connsiteY9" fmla="*/ 107950 h 267005"/>
                <a:gd name="connsiteX10" fmla="*/ 296863 w 1209675"/>
                <a:gd name="connsiteY10" fmla="*/ 128587 h 267005"/>
                <a:gd name="connsiteX11" fmla="*/ 338137 w 1209675"/>
                <a:gd name="connsiteY11" fmla="*/ 119062 h 267005"/>
                <a:gd name="connsiteX12" fmla="*/ 376237 w 1209675"/>
                <a:gd name="connsiteY12" fmla="*/ 119062 h 267005"/>
                <a:gd name="connsiteX13" fmla="*/ 393700 w 1209675"/>
                <a:gd name="connsiteY13" fmla="*/ 155575 h 267005"/>
                <a:gd name="connsiteX14" fmla="*/ 411162 w 1209675"/>
                <a:gd name="connsiteY14" fmla="*/ 184150 h 267005"/>
                <a:gd name="connsiteX15" fmla="*/ 460375 w 1209675"/>
                <a:gd name="connsiteY15" fmla="*/ 157162 h 267005"/>
                <a:gd name="connsiteX16" fmla="*/ 522287 w 1209675"/>
                <a:gd name="connsiteY16" fmla="*/ 193675 h 267005"/>
                <a:gd name="connsiteX17" fmla="*/ 550862 w 1209675"/>
                <a:gd name="connsiteY17" fmla="*/ 188912 h 267005"/>
                <a:gd name="connsiteX18" fmla="*/ 576262 w 1209675"/>
                <a:gd name="connsiteY18" fmla="*/ 215900 h 267005"/>
                <a:gd name="connsiteX19" fmla="*/ 630237 w 1209675"/>
                <a:gd name="connsiteY19" fmla="*/ 184150 h 267005"/>
                <a:gd name="connsiteX20" fmla="*/ 658812 w 1209675"/>
                <a:gd name="connsiteY20" fmla="*/ 192087 h 267005"/>
                <a:gd name="connsiteX21" fmla="*/ 688975 w 1209675"/>
                <a:gd name="connsiteY21" fmla="*/ 195262 h 267005"/>
                <a:gd name="connsiteX22" fmla="*/ 750887 w 1209675"/>
                <a:gd name="connsiteY22" fmla="*/ 220662 h 267005"/>
                <a:gd name="connsiteX23" fmla="*/ 806450 w 1209675"/>
                <a:gd name="connsiteY23" fmla="*/ 185737 h 267005"/>
                <a:gd name="connsiteX24" fmla="*/ 873125 w 1209675"/>
                <a:gd name="connsiteY24" fmla="*/ 185737 h 267005"/>
                <a:gd name="connsiteX25" fmla="*/ 939800 w 1209675"/>
                <a:gd name="connsiteY25" fmla="*/ 188912 h 267005"/>
                <a:gd name="connsiteX26" fmla="*/ 974725 w 1209675"/>
                <a:gd name="connsiteY26" fmla="*/ 187325 h 267005"/>
                <a:gd name="connsiteX27" fmla="*/ 1030287 w 1209675"/>
                <a:gd name="connsiteY27" fmla="*/ 219075 h 267005"/>
                <a:gd name="connsiteX28" fmla="*/ 1163637 w 1209675"/>
                <a:gd name="connsiteY28" fmla="*/ 260350 h 267005"/>
                <a:gd name="connsiteX29" fmla="*/ 1209675 w 1209675"/>
                <a:gd name="connsiteY29" fmla="*/ 261937 h 267005"/>
                <a:gd name="connsiteX0" fmla="*/ 0 w 1209675"/>
                <a:gd name="connsiteY0" fmla="*/ 0 h 267005"/>
                <a:gd name="connsiteX1" fmla="*/ 36513 w 1209675"/>
                <a:gd name="connsiteY1" fmla="*/ 9524 h 267005"/>
                <a:gd name="connsiteX2" fmla="*/ 68263 w 1209675"/>
                <a:gd name="connsiteY2" fmla="*/ 44450 h 267005"/>
                <a:gd name="connsiteX3" fmla="*/ 93662 w 1209675"/>
                <a:gd name="connsiteY3" fmla="*/ 42862 h 267005"/>
                <a:gd name="connsiteX4" fmla="*/ 130175 w 1209675"/>
                <a:gd name="connsiteY4" fmla="*/ 39687 h 267005"/>
                <a:gd name="connsiteX5" fmla="*/ 165099 w 1209675"/>
                <a:gd name="connsiteY5" fmla="*/ 63499 h 267005"/>
                <a:gd name="connsiteX6" fmla="*/ 168275 w 1209675"/>
                <a:gd name="connsiteY6" fmla="*/ 98425 h 267005"/>
                <a:gd name="connsiteX7" fmla="*/ 207962 w 1209675"/>
                <a:gd name="connsiteY7" fmla="*/ 93662 h 267005"/>
                <a:gd name="connsiteX8" fmla="*/ 234950 w 1209675"/>
                <a:gd name="connsiteY8" fmla="*/ 115888 h 267005"/>
                <a:gd name="connsiteX9" fmla="*/ 277812 w 1209675"/>
                <a:gd name="connsiteY9" fmla="*/ 107950 h 267005"/>
                <a:gd name="connsiteX10" fmla="*/ 296863 w 1209675"/>
                <a:gd name="connsiteY10" fmla="*/ 128587 h 267005"/>
                <a:gd name="connsiteX11" fmla="*/ 338137 w 1209675"/>
                <a:gd name="connsiteY11" fmla="*/ 119062 h 267005"/>
                <a:gd name="connsiteX12" fmla="*/ 376237 w 1209675"/>
                <a:gd name="connsiteY12" fmla="*/ 119062 h 267005"/>
                <a:gd name="connsiteX13" fmla="*/ 393700 w 1209675"/>
                <a:gd name="connsiteY13" fmla="*/ 155575 h 267005"/>
                <a:gd name="connsiteX14" fmla="*/ 411162 w 1209675"/>
                <a:gd name="connsiteY14" fmla="*/ 184150 h 267005"/>
                <a:gd name="connsiteX15" fmla="*/ 460375 w 1209675"/>
                <a:gd name="connsiteY15" fmla="*/ 157162 h 267005"/>
                <a:gd name="connsiteX16" fmla="*/ 522287 w 1209675"/>
                <a:gd name="connsiteY16" fmla="*/ 193675 h 267005"/>
                <a:gd name="connsiteX17" fmla="*/ 550862 w 1209675"/>
                <a:gd name="connsiteY17" fmla="*/ 188912 h 267005"/>
                <a:gd name="connsiteX18" fmla="*/ 576262 w 1209675"/>
                <a:gd name="connsiteY18" fmla="*/ 215900 h 267005"/>
                <a:gd name="connsiteX19" fmla="*/ 630237 w 1209675"/>
                <a:gd name="connsiteY19" fmla="*/ 184150 h 267005"/>
                <a:gd name="connsiteX20" fmla="*/ 658812 w 1209675"/>
                <a:gd name="connsiteY20" fmla="*/ 192087 h 267005"/>
                <a:gd name="connsiteX21" fmla="*/ 688975 w 1209675"/>
                <a:gd name="connsiteY21" fmla="*/ 195262 h 267005"/>
                <a:gd name="connsiteX22" fmla="*/ 750887 w 1209675"/>
                <a:gd name="connsiteY22" fmla="*/ 220662 h 267005"/>
                <a:gd name="connsiteX23" fmla="*/ 806450 w 1209675"/>
                <a:gd name="connsiteY23" fmla="*/ 185737 h 267005"/>
                <a:gd name="connsiteX24" fmla="*/ 873125 w 1209675"/>
                <a:gd name="connsiteY24" fmla="*/ 185737 h 267005"/>
                <a:gd name="connsiteX25" fmla="*/ 939800 w 1209675"/>
                <a:gd name="connsiteY25" fmla="*/ 188912 h 267005"/>
                <a:gd name="connsiteX26" fmla="*/ 974725 w 1209675"/>
                <a:gd name="connsiteY26" fmla="*/ 187325 h 267005"/>
                <a:gd name="connsiteX27" fmla="*/ 1030287 w 1209675"/>
                <a:gd name="connsiteY27" fmla="*/ 219075 h 267005"/>
                <a:gd name="connsiteX28" fmla="*/ 1163637 w 1209675"/>
                <a:gd name="connsiteY28" fmla="*/ 260350 h 267005"/>
                <a:gd name="connsiteX29" fmla="*/ 1209675 w 1209675"/>
                <a:gd name="connsiteY29" fmla="*/ 261937 h 267005"/>
                <a:gd name="connsiteX0" fmla="*/ 0 w 1209675"/>
                <a:gd name="connsiteY0" fmla="*/ 0 h 267005"/>
                <a:gd name="connsiteX1" fmla="*/ 36513 w 1209675"/>
                <a:gd name="connsiteY1" fmla="*/ 9524 h 267005"/>
                <a:gd name="connsiteX2" fmla="*/ 68263 w 1209675"/>
                <a:gd name="connsiteY2" fmla="*/ 44450 h 267005"/>
                <a:gd name="connsiteX3" fmla="*/ 93662 w 1209675"/>
                <a:gd name="connsiteY3" fmla="*/ 42862 h 267005"/>
                <a:gd name="connsiteX4" fmla="*/ 130175 w 1209675"/>
                <a:gd name="connsiteY4" fmla="*/ 39687 h 267005"/>
                <a:gd name="connsiteX5" fmla="*/ 165099 w 1209675"/>
                <a:gd name="connsiteY5" fmla="*/ 63499 h 267005"/>
                <a:gd name="connsiteX6" fmla="*/ 168275 w 1209675"/>
                <a:gd name="connsiteY6" fmla="*/ 98425 h 267005"/>
                <a:gd name="connsiteX7" fmla="*/ 207962 w 1209675"/>
                <a:gd name="connsiteY7" fmla="*/ 93662 h 267005"/>
                <a:gd name="connsiteX8" fmla="*/ 234950 w 1209675"/>
                <a:gd name="connsiteY8" fmla="*/ 115888 h 267005"/>
                <a:gd name="connsiteX9" fmla="*/ 277812 w 1209675"/>
                <a:gd name="connsiteY9" fmla="*/ 107950 h 267005"/>
                <a:gd name="connsiteX10" fmla="*/ 296863 w 1209675"/>
                <a:gd name="connsiteY10" fmla="*/ 128587 h 267005"/>
                <a:gd name="connsiteX11" fmla="*/ 338137 w 1209675"/>
                <a:gd name="connsiteY11" fmla="*/ 119062 h 267005"/>
                <a:gd name="connsiteX12" fmla="*/ 376237 w 1209675"/>
                <a:gd name="connsiteY12" fmla="*/ 119062 h 267005"/>
                <a:gd name="connsiteX13" fmla="*/ 393700 w 1209675"/>
                <a:gd name="connsiteY13" fmla="*/ 155575 h 267005"/>
                <a:gd name="connsiteX14" fmla="*/ 411162 w 1209675"/>
                <a:gd name="connsiteY14" fmla="*/ 184150 h 267005"/>
                <a:gd name="connsiteX15" fmla="*/ 460375 w 1209675"/>
                <a:gd name="connsiteY15" fmla="*/ 157162 h 267005"/>
                <a:gd name="connsiteX16" fmla="*/ 509587 w 1209675"/>
                <a:gd name="connsiteY16" fmla="*/ 192087 h 267005"/>
                <a:gd name="connsiteX17" fmla="*/ 550862 w 1209675"/>
                <a:gd name="connsiteY17" fmla="*/ 188912 h 267005"/>
                <a:gd name="connsiteX18" fmla="*/ 576262 w 1209675"/>
                <a:gd name="connsiteY18" fmla="*/ 215900 h 267005"/>
                <a:gd name="connsiteX19" fmla="*/ 630237 w 1209675"/>
                <a:gd name="connsiteY19" fmla="*/ 184150 h 267005"/>
                <a:gd name="connsiteX20" fmla="*/ 658812 w 1209675"/>
                <a:gd name="connsiteY20" fmla="*/ 192087 h 267005"/>
                <a:gd name="connsiteX21" fmla="*/ 688975 w 1209675"/>
                <a:gd name="connsiteY21" fmla="*/ 195262 h 267005"/>
                <a:gd name="connsiteX22" fmla="*/ 750887 w 1209675"/>
                <a:gd name="connsiteY22" fmla="*/ 220662 h 267005"/>
                <a:gd name="connsiteX23" fmla="*/ 806450 w 1209675"/>
                <a:gd name="connsiteY23" fmla="*/ 185737 h 267005"/>
                <a:gd name="connsiteX24" fmla="*/ 873125 w 1209675"/>
                <a:gd name="connsiteY24" fmla="*/ 185737 h 267005"/>
                <a:gd name="connsiteX25" fmla="*/ 939800 w 1209675"/>
                <a:gd name="connsiteY25" fmla="*/ 188912 h 267005"/>
                <a:gd name="connsiteX26" fmla="*/ 974725 w 1209675"/>
                <a:gd name="connsiteY26" fmla="*/ 187325 h 267005"/>
                <a:gd name="connsiteX27" fmla="*/ 1030287 w 1209675"/>
                <a:gd name="connsiteY27" fmla="*/ 219075 h 267005"/>
                <a:gd name="connsiteX28" fmla="*/ 1163637 w 1209675"/>
                <a:gd name="connsiteY28" fmla="*/ 260350 h 267005"/>
                <a:gd name="connsiteX29" fmla="*/ 1209675 w 1209675"/>
                <a:gd name="connsiteY29" fmla="*/ 261937 h 267005"/>
                <a:gd name="connsiteX0" fmla="*/ 0 w 1209675"/>
                <a:gd name="connsiteY0" fmla="*/ 0 h 267005"/>
                <a:gd name="connsiteX1" fmla="*/ 36513 w 1209675"/>
                <a:gd name="connsiteY1" fmla="*/ 9524 h 267005"/>
                <a:gd name="connsiteX2" fmla="*/ 68263 w 1209675"/>
                <a:gd name="connsiteY2" fmla="*/ 44450 h 267005"/>
                <a:gd name="connsiteX3" fmla="*/ 93662 w 1209675"/>
                <a:gd name="connsiteY3" fmla="*/ 42862 h 267005"/>
                <a:gd name="connsiteX4" fmla="*/ 130175 w 1209675"/>
                <a:gd name="connsiteY4" fmla="*/ 39687 h 267005"/>
                <a:gd name="connsiteX5" fmla="*/ 165099 w 1209675"/>
                <a:gd name="connsiteY5" fmla="*/ 63499 h 267005"/>
                <a:gd name="connsiteX6" fmla="*/ 168275 w 1209675"/>
                <a:gd name="connsiteY6" fmla="*/ 98425 h 267005"/>
                <a:gd name="connsiteX7" fmla="*/ 207962 w 1209675"/>
                <a:gd name="connsiteY7" fmla="*/ 93662 h 267005"/>
                <a:gd name="connsiteX8" fmla="*/ 234950 w 1209675"/>
                <a:gd name="connsiteY8" fmla="*/ 115888 h 267005"/>
                <a:gd name="connsiteX9" fmla="*/ 277812 w 1209675"/>
                <a:gd name="connsiteY9" fmla="*/ 107950 h 267005"/>
                <a:gd name="connsiteX10" fmla="*/ 296863 w 1209675"/>
                <a:gd name="connsiteY10" fmla="*/ 128587 h 267005"/>
                <a:gd name="connsiteX11" fmla="*/ 338137 w 1209675"/>
                <a:gd name="connsiteY11" fmla="*/ 119062 h 267005"/>
                <a:gd name="connsiteX12" fmla="*/ 376237 w 1209675"/>
                <a:gd name="connsiteY12" fmla="*/ 119062 h 267005"/>
                <a:gd name="connsiteX13" fmla="*/ 393700 w 1209675"/>
                <a:gd name="connsiteY13" fmla="*/ 155575 h 267005"/>
                <a:gd name="connsiteX14" fmla="*/ 411162 w 1209675"/>
                <a:gd name="connsiteY14" fmla="*/ 184150 h 267005"/>
                <a:gd name="connsiteX15" fmla="*/ 460375 w 1209675"/>
                <a:gd name="connsiteY15" fmla="*/ 157162 h 267005"/>
                <a:gd name="connsiteX16" fmla="*/ 509587 w 1209675"/>
                <a:gd name="connsiteY16" fmla="*/ 192087 h 267005"/>
                <a:gd name="connsiteX17" fmla="*/ 547687 w 1209675"/>
                <a:gd name="connsiteY17" fmla="*/ 177800 h 267005"/>
                <a:gd name="connsiteX18" fmla="*/ 576262 w 1209675"/>
                <a:gd name="connsiteY18" fmla="*/ 215900 h 267005"/>
                <a:gd name="connsiteX19" fmla="*/ 630237 w 1209675"/>
                <a:gd name="connsiteY19" fmla="*/ 184150 h 267005"/>
                <a:gd name="connsiteX20" fmla="*/ 658812 w 1209675"/>
                <a:gd name="connsiteY20" fmla="*/ 192087 h 267005"/>
                <a:gd name="connsiteX21" fmla="*/ 688975 w 1209675"/>
                <a:gd name="connsiteY21" fmla="*/ 195262 h 267005"/>
                <a:gd name="connsiteX22" fmla="*/ 750887 w 1209675"/>
                <a:gd name="connsiteY22" fmla="*/ 220662 h 267005"/>
                <a:gd name="connsiteX23" fmla="*/ 806450 w 1209675"/>
                <a:gd name="connsiteY23" fmla="*/ 185737 h 267005"/>
                <a:gd name="connsiteX24" fmla="*/ 873125 w 1209675"/>
                <a:gd name="connsiteY24" fmla="*/ 185737 h 267005"/>
                <a:gd name="connsiteX25" fmla="*/ 939800 w 1209675"/>
                <a:gd name="connsiteY25" fmla="*/ 188912 h 267005"/>
                <a:gd name="connsiteX26" fmla="*/ 974725 w 1209675"/>
                <a:gd name="connsiteY26" fmla="*/ 187325 h 267005"/>
                <a:gd name="connsiteX27" fmla="*/ 1030287 w 1209675"/>
                <a:gd name="connsiteY27" fmla="*/ 219075 h 267005"/>
                <a:gd name="connsiteX28" fmla="*/ 1163637 w 1209675"/>
                <a:gd name="connsiteY28" fmla="*/ 260350 h 267005"/>
                <a:gd name="connsiteX29" fmla="*/ 1209675 w 1209675"/>
                <a:gd name="connsiteY29" fmla="*/ 261937 h 267005"/>
                <a:gd name="connsiteX0" fmla="*/ 0 w 1209675"/>
                <a:gd name="connsiteY0" fmla="*/ 0 h 267005"/>
                <a:gd name="connsiteX1" fmla="*/ 36513 w 1209675"/>
                <a:gd name="connsiteY1" fmla="*/ 9524 h 267005"/>
                <a:gd name="connsiteX2" fmla="*/ 68263 w 1209675"/>
                <a:gd name="connsiteY2" fmla="*/ 44450 h 267005"/>
                <a:gd name="connsiteX3" fmla="*/ 93662 w 1209675"/>
                <a:gd name="connsiteY3" fmla="*/ 42862 h 267005"/>
                <a:gd name="connsiteX4" fmla="*/ 130175 w 1209675"/>
                <a:gd name="connsiteY4" fmla="*/ 39687 h 267005"/>
                <a:gd name="connsiteX5" fmla="*/ 165099 w 1209675"/>
                <a:gd name="connsiteY5" fmla="*/ 63499 h 267005"/>
                <a:gd name="connsiteX6" fmla="*/ 168275 w 1209675"/>
                <a:gd name="connsiteY6" fmla="*/ 98425 h 267005"/>
                <a:gd name="connsiteX7" fmla="*/ 207962 w 1209675"/>
                <a:gd name="connsiteY7" fmla="*/ 93662 h 267005"/>
                <a:gd name="connsiteX8" fmla="*/ 234950 w 1209675"/>
                <a:gd name="connsiteY8" fmla="*/ 115888 h 267005"/>
                <a:gd name="connsiteX9" fmla="*/ 277812 w 1209675"/>
                <a:gd name="connsiteY9" fmla="*/ 107950 h 267005"/>
                <a:gd name="connsiteX10" fmla="*/ 296863 w 1209675"/>
                <a:gd name="connsiteY10" fmla="*/ 128587 h 267005"/>
                <a:gd name="connsiteX11" fmla="*/ 338137 w 1209675"/>
                <a:gd name="connsiteY11" fmla="*/ 119062 h 267005"/>
                <a:gd name="connsiteX12" fmla="*/ 376237 w 1209675"/>
                <a:gd name="connsiteY12" fmla="*/ 119062 h 267005"/>
                <a:gd name="connsiteX13" fmla="*/ 393700 w 1209675"/>
                <a:gd name="connsiteY13" fmla="*/ 155575 h 267005"/>
                <a:gd name="connsiteX14" fmla="*/ 411162 w 1209675"/>
                <a:gd name="connsiteY14" fmla="*/ 184150 h 267005"/>
                <a:gd name="connsiteX15" fmla="*/ 460375 w 1209675"/>
                <a:gd name="connsiteY15" fmla="*/ 157162 h 267005"/>
                <a:gd name="connsiteX16" fmla="*/ 509587 w 1209675"/>
                <a:gd name="connsiteY16" fmla="*/ 192087 h 267005"/>
                <a:gd name="connsiteX17" fmla="*/ 547687 w 1209675"/>
                <a:gd name="connsiteY17" fmla="*/ 177800 h 267005"/>
                <a:gd name="connsiteX18" fmla="*/ 568325 w 1209675"/>
                <a:gd name="connsiteY18" fmla="*/ 219075 h 267005"/>
                <a:gd name="connsiteX19" fmla="*/ 630237 w 1209675"/>
                <a:gd name="connsiteY19" fmla="*/ 184150 h 267005"/>
                <a:gd name="connsiteX20" fmla="*/ 658812 w 1209675"/>
                <a:gd name="connsiteY20" fmla="*/ 192087 h 267005"/>
                <a:gd name="connsiteX21" fmla="*/ 688975 w 1209675"/>
                <a:gd name="connsiteY21" fmla="*/ 195262 h 267005"/>
                <a:gd name="connsiteX22" fmla="*/ 750887 w 1209675"/>
                <a:gd name="connsiteY22" fmla="*/ 220662 h 267005"/>
                <a:gd name="connsiteX23" fmla="*/ 806450 w 1209675"/>
                <a:gd name="connsiteY23" fmla="*/ 185737 h 267005"/>
                <a:gd name="connsiteX24" fmla="*/ 873125 w 1209675"/>
                <a:gd name="connsiteY24" fmla="*/ 185737 h 267005"/>
                <a:gd name="connsiteX25" fmla="*/ 939800 w 1209675"/>
                <a:gd name="connsiteY25" fmla="*/ 188912 h 267005"/>
                <a:gd name="connsiteX26" fmla="*/ 974725 w 1209675"/>
                <a:gd name="connsiteY26" fmla="*/ 187325 h 267005"/>
                <a:gd name="connsiteX27" fmla="*/ 1030287 w 1209675"/>
                <a:gd name="connsiteY27" fmla="*/ 219075 h 267005"/>
                <a:gd name="connsiteX28" fmla="*/ 1163637 w 1209675"/>
                <a:gd name="connsiteY28" fmla="*/ 260350 h 267005"/>
                <a:gd name="connsiteX29" fmla="*/ 1209675 w 1209675"/>
                <a:gd name="connsiteY29" fmla="*/ 261937 h 267005"/>
                <a:gd name="connsiteX0" fmla="*/ 0 w 1209675"/>
                <a:gd name="connsiteY0" fmla="*/ 0 h 267005"/>
                <a:gd name="connsiteX1" fmla="*/ 36513 w 1209675"/>
                <a:gd name="connsiteY1" fmla="*/ 9524 h 267005"/>
                <a:gd name="connsiteX2" fmla="*/ 68263 w 1209675"/>
                <a:gd name="connsiteY2" fmla="*/ 44450 h 267005"/>
                <a:gd name="connsiteX3" fmla="*/ 93662 w 1209675"/>
                <a:gd name="connsiteY3" fmla="*/ 42862 h 267005"/>
                <a:gd name="connsiteX4" fmla="*/ 130175 w 1209675"/>
                <a:gd name="connsiteY4" fmla="*/ 39687 h 267005"/>
                <a:gd name="connsiteX5" fmla="*/ 165099 w 1209675"/>
                <a:gd name="connsiteY5" fmla="*/ 63499 h 267005"/>
                <a:gd name="connsiteX6" fmla="*/ 168275 w 1209675"/>
                <a:gd name="connsiteY6" fmla="*/ 98425 h 267005"/>
                <a:gd name="connsiteX7" fmla="*/ 207962 w 1209675"/>
                <a:gd name="connsiteY7" fmla="*/ 93662 h 267005"/>
                <a:gd name="connsiteX8" fmla="*/ 234950 w 1209675"/>
                <a:gd name="connsiteY8" fmla="*/ 115888 h 267005"/>
                <a:gd name="connsiteX9" fmla="*/ 277812 w 1209675"/>
                <a:gd name="connsiteY9" fmla="*/ 107950 h 267005"/>
                <a:gd name="connsiteX10" fmla="*/ 296863 w 1209675"/>
                <a:gd name="connsiteY10" fmla="*/ 128587 h 267005"/>
                <a:gd name="connsiteX11" fmla="*/ 338137 w 1209675"/>
                <a:gd name="connsiteY11" fmla="*/ 119062 h 267005"/>
                <a:gd name="connsiteX12" fmla="*/ 376237 w 1209675"/>
                <a:gd name="connsiteY12" fmla="*/ 119062 h 267005"/>
                <a:gd name="connsiteX13" fmla="*/ 393700 w 1209675"/>
                <a:gd name="connsiteY13" fmla="*/ 155575 h 267005"/>
                <a:gd name="connsiteX14" fmla="*/ 411162 w 1209675"/>
                <a:gd name="connsiteY14" fmla="*/ 184150 h 267005"/>
                <a:gd name="connsiteX15" fmla="*/ 460375 w 1209675"/>
                <a:gd name="connsiteY15" fmla="*/ 157162 h 267005"/>
                <a:gd name="connsiteX16" fmla="*/ 509587 w 1209675"/>
                <a:gd name="connsiteY16" fmla="*/ 192087 h 267005"/>
                <a:gd name="connsiteX17" fmla="*/ 547687 w 1209675"/>
                <a:gd name="connsiteY17" fmla="*/ 177800 h 267005"/>
                <a:gd name="connsiteX18" fmla="*/ 568325 w 1209675"/>
                <a:gd name="connsiteY18" fmla="*/ 219075 h 267005"/>
                <a:gd name="connsiteX19" fmla="*/ 606425 w 1209675"/>
                <a:gd name="connsiteY19" fmla="*/ 171450 h 267005"/>
                <a:gd name="connsiteX20" fmla="*/ 658812 w 1209675"/>
                <a:gd name="connsiteY20" fmla="*/ 192087 h 267005"/>
                <a:gd name="connsiteX21" fmla="*/ 688975 w 1209675"/>
                <a:gd name="connsiteY21" fmla="*/ 195262 h 267005"/>
                <a:gd name="connsiteX22" fmla="*/ 750887 w 1209675"/>
                <a:gd name="connsiteY22" fmla="*/ 220662 h 267005"/>
                <a:gd name="connsiteX23" fmla="*/ 806450 w 1209675"/>
                <a:gd name="connsiteY23" fmla="*/ 185737 h 267005"/>
                <a:gd name="connsiteX24" fmla="*/ 873125 w 1209675"/>
                <a:gd name="connsiteY24" fmla="*/ 185737 h 267005"/>
                <a:gd name="connsiteX25" fmla="*/ 939800 w 1209675"/>
                <a:gd name="connsiteY25" fmla="*/ 188912 h 267005"/>
                <a:gd name="connsiteX26" fmla="*/ 974725 w 1209675"/>
                <a:gd name="connsiteY26" fmla="*/ 187325 h 267005"/>
                <a:gd name="connsiteX27" fmla="*/ 1030287 w 1209675"/>
                <a:gd name="connsiteY27" fmla="*/ 219075 h 267005"/>
                <a:gd name="connsiteX28" fmla="*/ 1163637 w 1209675"/>
                <a:gd name="connsiteY28" fmla="*/ 260350 h 267005"/>
                <a:gd name="connsiteX29" fmla="*/ 1209675 w 1209675"/>
                <a:gd name="connsiteY29" fmla="*/ 261937 h 267005"/>
                <a:gd name="connsiteX0" fmla="*/ 0 w 1209675"/>
                <a:gd name="connsiteY0" fmla="*/ 0 h 267005"/>
                <a:gd name="connsiteX1" fmla="*/ 36513 w 1209675"/>
                <a:gd name="connsiteY1" fmla="*/ 9524 h 267005"/>
                <a:gd name="connsiteX2" fmla="*/ 68263 w 1209675"/>
                <a:gd name="connsiteY2" fmla="*/ 44450 h 267005"/>
                <a:gd name="connsiteX3" fmla="*/ 93662 w 1209675"/>
                <a:gd name="connsiteY3" fmla="*/ 42862 h 267005"/>
                <a:gd name="connsiteX4" fmla="*/ 130175 w 1209675"/>
                <a:gd name="connsiteY4" fmla="*/ 39687 h 267005"/>
                <a:gd name="connsiteX5" fmla="*/ 165099 w 1209675"/>
                <a:gd name="connsiteY5" fmla="*/ 63499 h 267005"/>
                <a:gd name="connsiteX6" fmla="*/ 168275 w 1209675"/>
                <a:gd name="connsiteY6" fmla="*/ 98425 h 267005"/>
                <a:gd name="connsiteX7" fmla="*/ 207962 w 1209675"/>
                <a:gd name="connsiteY7" fmla="*/ 93662 h 267005"/>
                <a:gd name="connsiteX8" fmla="*/ 234950 w 1209675"/>
                <a:gd name="connsiteY8" fmla="*/ 115888 h 267005"/>
                <a:gd name="connsiteX9" fmla="*/ 277812 w 1209675"/>
                <a:gd name="connsiteY9" fmla="*/ 107950 h 267005"/>
                <a:gd name="connsiteX10" fmla="*/ 296863 w 1209675"/>
                <a:gd name="connsiteY10" fmla="*/ 128587 h 267005"/>
                <a:gd name="connsiteX11" fmla="*/ 338137 w 1209675"/>
                <a:gd name="connsiteY11" fmla="*/ 119062 h 267005"/>
                <a:gd name="connsiteX12" fmla="*/ 376237 w 1209675"/>
                <a:gd name="connsiteY12" fmla="*/ 119062 h 267005"/>
                <a:gd name="connsiteX13" fmla="*/ 393700 w 1209675"/>
                <a:gd name="connsiteY13" fmla="*/ 155575 h 267005"/>
                <a:gd name="connsiteX14" fmla="*/ 411162 w 1209675"/>
                <a:gd name="connsiteY14" fmla="*/ 184150 h 267005"/>
                <a:gd name="connsiteX15" fmla="*/ 460375 w 1209675"/>
                <a:gd name="connsiteY15" fmla="*/ 157162 h 267005"/>
                <a:gd name="connsiteX16" fmla="*/ 509587 w 1209675"/>
                <a:gd name="connsiteY16" fmla="*/ 192087 h 267005"/>
                <a:gd name="connsiteX17" fmla="*/ 547687 w 1209675"/>
                <a:gd name="connsiteY17" fmla="*/ 177800 h 267005"/>
                <a:gd name="connsiteX18" fmla="*/ 568325 w 1209675"/>
                <a:gd name="connsiteY18" fmla="*/ 219075 h 267005"/>
                <a:gd name="connsiteX19" fmla="*/ 606425 w 1209675"/>
                <a:gd name="connsiteY19" fmla="*/ 171450 h 267005"/>
                <a:gd name="connsiteX20" fmla="*/ 658812 w 1209675"/>
                <a:gd name="connsiteY20" fmla="*/ 192087 h 267005"/>
                <a:gd name="connsiteX21" fmla="*/ 688975 w 1209675"/>
                <a:gd name="connsiteY21" fmla="*/ 195262 h 267005"/>
                <a:gd name="connsiteX22" fmla="*/ 750887 w 1209675"/>
                <a:gd name="connsiteY22" fmla="*/ 220662 h 267005"/>
                <a:gd name="connsiteX23" fmla="*/ 806450 w 1209675"/>
                <a:gd name="connsiteY23" fmla="*/ 185737 h 267005"/>
                <a:gd name="connsiteX24" fmla="*/ 873125 w 1209675"/>
                <a:gd name="connsiteY24" fmla="*/ 185737 h 267005"/>
                <a:gd name="connsiteX25" fmla="*/ 939800 w 1209675"/>
                <a:gd name="connsiteY25" fmla="*/ 188912 h 267005"/>
                <a:gd name="connsiteX26" fmla="*/ 974725 w 1209675"/>
                <a:gd name="connsiteY26" fmla="*/ 187325 h 267005"/>
                <a:gd name="connsiteX27" fmla="*/ 1030287 w 1209675"/>
                <a:gd name="connsiteY27" fmla="*/ 219075 h 267005"/>
                <a:gd name="connsiteX28" fmla="*/ 1163637 w 1209675"/>
                <a:gd name="connsiteY28" fmla="*/ 260350 h 267005"/>
                <a:gd name="connsiteX29" fmla="*/ 1209675 w 1209675"/>
                <a:gd name="connsiteY29" fmla="*/ 261937 h 267005"/>
                <a:gd name="connsiteX0" fmla="*/ 0 w 1209675"/>
                <a:gd name="connsiteY0" fmla="*/ 0 h 267005"/>
                <a:gd name="connsiteX1" fmla="*/ 36513 w 1209675"/>
                <a:gd name="connsiteY1" fmla="*/ 9524 h 267005"/>
                <a:gd name="connsiteX2" fmla="*/ 68263 w 1209675"/>
                <a:gd name="connsiteY2" fmla="*/ 44450 h 267005"/>
                <a:gd name="connsiteX3" fmla="*/ 93662 w 1209675"/>
                <a:gd name="connsiteY3" fmla="*/ 42862 h 267005"/>
                <a:gd name="connsiteX4" fmla="*/ 130175 w 1209675"/>
                <a:gd name="connsiteY4" fmla="*/ 39687 h 267005"/>
                <a:gd name="connsiteX5" fmla="*/ 165099 w 1209675"/>
                <a:gd name="connsiteY5" fmla="*/ 63499 h 267005"/>
                <a:gd name="connsiteX6" fmla="*/ 168275 w 1209675"/>
                <a:gd name="connsiteY6" fmla="*/ 98425 h 267005"/>
                <a:gd name="connsiteX7" fmla="*/ 207962 w 1209675"/>
                <a:gd name="connsiteY7" fmla="*/ 93662 h 267005"/>
                <a:gd name="connsiteX8" fmla="*/ 234950 w 1209675"/>
                <a:gd name="connsiteY8" fmla="*/ 115888 h 267005"/>
                <a:gd name="connsiteX9" fmla="*/ 277812 w 1209675"/>
                <a:gd name="connsiteY9" fmla="*/ 107950 h 267005"/>
                <a:gd name="connsiteX10" fmla="*/ 296863 w 1209675"/>
                <a:gd name="connsiteY10" fmla="*/ 128587 h 267005"/>
                <a:gd name="connsiteX11" fmla="*/ 338137 w 1209675"/>
                <a:gd name="connsiteY11" fmla="*/ 119062 h 267005"/>
                <a:gd name="connsiteX12" fmla="*/ 376237 w 1209675"/>
                <a:gd name="connsiteY12" fmla="*/ 119062 h 267005"/>
                <a:gd name="connsiteX13" fmla="*/ 393700 w 1209675"/>
                <a:gd name="connsiteY13" fmla="*/ 155575 h 267005"/>
                <a:gd name="connsiteX14" fmla="*/ 411162 w 1209675"/>
                <a:gd name="connsiteY14" fmla="*/ 184150 h 267005"/>
                <a:gd name="connsiteX15" fmla="*/ 460375 w 1209675"/>
                <a:gd name="connsiteY15" fmla="*/ 157162 h 267005"/>
                <a:gd name="connsiteX16" fmla="*/ 509587 w 1209675"/>
                <a:gd name="connsiteY16" fmla="*/ 192087 h 267005"/>
                <a:gd name="connsiteX17" fmla="*/ 547687 w 1209675"/>
                <a:gd name="connsiteY17" fmla="*/ 177800 h 267005"/>
                <a:gd name="connsiteX18" fmla="*/ 568325 w 1209675"/>
                <a:gd name="connsiteY18" fmla="*/ 219075 h 267005"/>
                <a:gd name="connsiteX19" fmla="*/ 606425 w 1209675"/>
                <a:gd name="connsiteY19" fmla="*/ 171450 h 267005"/>
                <a:gd name="connsiteX20" fmla="*/ 634999 w 1209675"/>
                <a:gd name="connsiteY20" fmla="*/ 196850 h 267005"/>
                <a:gd name="connsiteX21" fmla="*/ 688975 w 1209675"/>
                <a:gd name="connsiteY21" fmla="*/ 195262 h 267005"/>
                <a:gd name="connsiteX22" fmla="*/ 750887 w 1209675"/>
                <a:gd name="connsiteY22" fmla="*/ 220662 h 267005"/>
                <a:gd name="connsiteX23" fmla="*/ 806450 w 1209675"/>
                <a:gd name="connsiteY23" fmla="*/ 185737 h 267005"/>
                <a:gd name="connsiteX24" fmla="*/ 873125 w 1209675"/>
                <a:gd name="connsiteY24" fmla="*/ 185737 h 267005"/>
                <a:gd name="connsiteX25" fmla="*/ 939800 w 1209675"/>
                <a:gd name="connsiteY25" fmla="*/ 188912 h 267005"/>
                <a:gd name="connsiteX26" fmla="*/ 974725 w 1209675"/>
                <a:gd name="connsiteY26" fmla="*/ 187325 h 267005"/>
                <a:gd name="connsiteX27" fmla="*/ 1030287 w 1209675"/>
                <a:gd name="connsiteY27" fmla="*/ 219075 h 267005"/>
                <a:gd name="connsiteX28" fmla="*/ 1163637 w 1209675"/>
                <a:gd name="connsiteY28" fmla="*/ 260350 h 267005"/>
                <a:gd name="connsiteX29" fmla="*/ 1209675 w 1209675"/>
                <a:gd name="connsiteY29" fmla="*/ 261937 h 267005"/>
                <a:gd name="connsiteX0" fmla="*/ 0 w 1209675"/>
                <a:gd name="connsiteY0" fmla="*/ 0 h 267005"/>
                <a:gd name="connsiteX1" fmla="*/ 36513 w 1209675"/>
                <a:gd name="connsiteY1" fmla="*/ 9524 h 267005"/>
                <a:gd name="connsiteX2" fmla="*/ 68263 w 1209675"/>
                <a:gd name="connsiteY2" fmla="*/ 44450 h 267005"/>
                <a:gd name="connsiteX3" fmla="*/ 93662 w 1209675"/>
                <a:gd name="connsiteY3" fmla="*/ 42862 h 267005"/>
                <a:gd name="connsiteX4" fmla="*/ 130175 w 1209675"/>
                <a:gd name="connsiteY4" fmla="*/ 39687 h 267005"/>
                <a:gd name="connsiteX5" fmla="*/ 165099 w 1209675"/>
                <a:gd name="connsiteY5" fmla="*/ 63499 h 267005"/>
                <a:gd name="connsiteX6" fmla="*/ 168275 w 1209675"/>
                <a:gd name="connsiteY6" fmla="*/ 98425 h 267005"/>
                <a:gd name="connsiteX7" fmla="*/ 207962 w 1209675"/>
                <a:gd name="connsiteY7" fmla="*/ 93662 h 267005"/>
                <a:gd name="connsiteX8" fmla="*/ 234950 w 1209675"/>
                <a:gd name="connsiteY8" fmla="*/ 115888 h 267005"/>
                <a:gd name="connsiteX9" fmla="*/ 277812 w 1209675"/>
                <a:gd name="connsiteY9" fmla="*/ 107950 h 267005"/>
                <a:gd name="connsiteX10" fmla="*/ 296863 w 1209675"/>
                <a:gd name="connsiteY10" fmla="*/ 128587 h 267005"/>
                <a:gd name="connsiteX11" fmla="*/ 338137 w 1209675"/>
                <a:gd name="connsiteY11" fmla="*/ 119062 h 267005"/>
                <a:gd name="connsiteX12" fmla="*/ 376237 w 1209675"/>
                <a:gd name="connsiteY12" fmla="*/ 119062 h 267005"/>
                <a:gd name="connsiteX13" fmla="*/ 393700 w 1209675"/>
                <a:gd name="connsiteY13" fmla="*/ 155575 h 267005"/>
                <a:gd name="connsiteX14" fmla="*/ 411162 w 1209675"/>
                <a:gd name="connsiteY14" fmla="*/ 184150 h 267005"/>
                <a:gd name="connsiteX15" fmla="*/ 460375 w 1209675"/>
                <a:gd name="connsiteY15" fmla="*/ 157162 h 267005"/>
                <a:gd name="connsiteX16" fmla="*/ 509587 w 1209675"/>
                <a:gd name="connsiteY16" fmla="*/ 192087 h 267005"/>
                <a:gd name="connsiteX17" fmla="*/ 547687 w 1209675"/>
                <a:gd name="connsiteY17" fmla="*/ 177800 h 267005"/>
                <a:gd name="connsiteX18" fmla="*/ 568325 w 1209675"/>
                <a:gd name="connsiteY18" fmla="*/ 219075 h 267005"/>
                <a:gd name="connsiteX19" fmla="*/ 606425 w 1209675"/>
                <a:gd name="connsiteY19" fmla="*/ 171450 h 267005"/>
                <a:gd name="connsiteX20" fmla="*/ 634999 w 1209675"/>
                <a:gd name="connsiteY20" fmla="*/ 196850 h 267005"/>
                <a:gd name="connsiteX21" fmla="*/ 663575 w 1209675"/>
                <a:gd name="connsiteY21" fmla="*/ 182562 h 267005"/>
                <a:gd name="connsiteX22" fmla="*/ 750887 w 1209675"/>
                <a:gd name="connsiteY22" fmla="*/ 220662 h 267005"/>
                <a:gd name="connsiteX23" fmla="*/ 806450 w 1209675"/>
                <a:gd name="connsiteY23" fmla="*/ 185737 h 267005"/>
                <a:gd name="connsiteX24" fmla="*/ 873125 w 1209675"/>
                <a:gd name="connsiteY24" fmla="*/ 185737 h 267005"/>
                <a:gd name="connsiteX25" fmla="*/ 939800 w 1209675"/>
                <a:gd name="connsiteY25" fmla="*/ 188912 h 267005"/>
                <a:gd name="connsiteX26" fmla="*/ 974725 w 1209675"/>
                <a:gd name="connsiteY26" fmla="*/ 187325 h 267005"/>
                <a:gd name="connsiteX27" fmla="*/ 1030287 w 1209675"/>
                <a:gd name="connsiteY27" fmla="*/ 219075 h 267005"/>
                <a:gd name="connsiteX28" fmla="*/ 1163637 w 1209675"/>
                <a:gd name="connsiteY28" fmla="*/ 260350 h 267005"/>
                <a:gd name="connsiteX29" fmla="*/ 1209675 w 1209675"/>
                <a:gd name="connsiteY29" fmla="*/ 261937 h 267005"/>
                <a:gd name="connsiteX0" fmla="*/ 0 w 1209675"/>
                <a:gd name="connsiteY0" fmla="*/ 0 h 267005"/>
                <a:gd name="connsiteX1" fmla="*/ 36513 w 1209675"/>
                <a:gd name="connsiteY1" fmla="*/ 9524 h 267005"/>
                <a:gd name="connsiteX2" fmla="*/ 68263 w 1209675"/>
                <a:gd name="connsiteY2" fmla="*/ 44450 h 267005"/>
                <a:gd name="connsiteX3" fmla="*/ 93662 w 1209675"/>
                <a:gd name="connsiteY3" fmla="*/ 42862 h 267005"/>
                <a:gd name="connsiteX4" fmla="*/ 130175 w 1209675"/>
                <a:gd name="connsiteY4" fmla="*/ 39687 h 267005"/>
                <a:gd name="connsiteX5" fmla="*/ 165099 w 1209675"/>
                <a:gd name="connsiteY5" fmla="*/ 63499 h 267005"/>
                <a:gd name="connsiteX6" fmla="*/ 168275 w 1209675"/>
                <a:gd name="connsiteY6" fmla="*/ 98425 h 267005"/>
                <a:gd name="connsiteX7" fmla="*/ 207962 w 1209675"/>
                <a:gd name="connsiteY7" fmla="*/ 93662 h 267005"/>
                <a:gd name="connsiteX8" fmla="*/ 234950 w 1209675"/>
                <a:gd name="connsiteY8" fmla="*/ 115888 h 267005"/>
                <a:gd name="connsiteX9" fmla="*/ 277812 w 1209675"/>
                <a:gd name="connsiteY9" fmla="*/ 107950 h 267005"/>
                <a:gd name="connsiteX10" fmla="*/ 296863 w 1209675"/>
                <a:gd name="connsiteY10" fmla="*/ 128587 h 267005"/>
                <a:gd name="connsiteX11" fmla="*/ 338137 w 1209675"/>
                <a:gd name="connsiteY11" fmla="*/ 119062 h 267005"/>
                <a:gd name="connsiteX12" fmla="*/ 376237 w 1209675"/>
                <a:gd name="connsiteY12" fmla="*/ 119062 h 267005"/>
                <a:gd name="connsiteX13" fmla="*/ 393700 w 1209675"/>
                <a:gd name="connsiteY13" fmla="*/ 155575 h 267005"/>
                <a:gd name="connsiteX14" fmla="*/ 411162 w 1209675"/>
                <a:gd name="connsiteY14" fmla="*/ 184150 h 267005"/>
                <a:gd name="connsiteX15" fmla="*/ 460375 w 1209675"/>
                <a:gd name="connsiteY15" fmla="*/ 157162 h 267005"/>
                <a:gd name="connsiteX16" fmla="*/ 509587 w 1209675"/>
                <a:gd name="connsiteY16" fmla="*/ 192087 h 267005"/>
                <a:gd name="connsiteX17" fmla="*/ 547687 w 1209675"/>
                <a:gd name="connsiteY17" fmla="*/ 177800 h 267005"/>
                <a:gd name="connsiteX18" fmla="*/ 568325 w 1209675"/>
                <a:gd name="connsiteY18" fmla="*/ 219075 h 267005"/>
                <a:gd name="connsiteX19" fmla="*/ 606425 w 1209675"/>
                <a:gd name="connsiteY19" fmla="*/ 171450 h 267005"/>
                <a:gd name="connsiteX20" fmla="*/ 634999 w 1209675"/>
                <a:gd name="connsiteY20" fmla="*/ 196850 h 267005"/>
                <a:gd name="connsiteX21" fmla="*/ 663575 w 1209675"/>
                <a:gd name="connsiteY21" fmla="*/ 182562 h 267005"/>
                <a:gd name="connsiteX22" fmla="*/ 736599 w 1209675"/>
                <a:gd name="connsiteY22" fmla="*/ 223837 h 267005"/>
                <a:gd name="connsiteX23" fmla="*/ 806450 w 1209675"/>
                <a:gd name="connsiteY23" fmla="*/ 185737 h 267005"/>
                <a:gd name="connsiteX24" fmla="*/ 873125 w 1209675"/>
                <a:gd name="connsiteY24" fmla="*/ 185737 h 267005"/>
                <a:gd name="connsiteX25" fmla="*/ 939800 w 1209675"/>
                <a:gd name="connsiteY25" fmla="*/ 188912 h 267005"/>
                <a:gd name="connsiteX26" fmla="*/ 974725 w 1209675"/>
                <a:gd name="connsiteY26" fmla="*/ 187325 h 267005"/>
                <a:gd name="connsiteX27" fmla="*/ 1030287 w 1209675"/>
                <a:gd name="connsiteY27" fmla="*/ 219075 h 267005"/>
                <a:gd name="connsiteX28" fmla="*/ 1163637 w 1209675"/>
                <a:gd name="connsiteY28" fmla="*/ 260350 h 267005"/>
                <a:gd name="connsiteX29" fmla="*/ 1209675 w 1209675"/>
                <a:gd name="connsiteY29" fmla="*/ 261937 h 267005"/>
                <a:gd name="connsiteX0" fmla="*/ 0 w 1209675"/>
                <a:gd name="connsiteY0" fmla="*/ 0 h 267005"/>
                <a:gd name="connsiteX1" fmla="*/ 36513 w 1209675"/>
                <a:gd name="connsiteY1" fmla="*/ 9524 h 267005"/>
                <a:gd name="connsiteX2" fmla="*/ 68263 w 1209675"/>
                <a:gd name="connsiteY2" fmla="*/ 44450 h 267005"/>
                <a:gd name="connsiteX3" fmla="*/ 93662 w 1209675"/>
                <a:gd name="connsiteY3" fmla="*/ 42862 h 267005"/>
                <a:gd name="connsiteX4" fmla="*/ 130175 w 1209675"/>
                <a:gd name="connsiteY4" fmla="*/ 39687 h 267005"/>
                <a:gd name="connsiteX5" fmla="*/ 165099 w 1209675"/>
                <a:gd name="connsiteY5" fmla="*/ 63499 h 267005"/>
                <a:gd name="connsiteX6" fmla="*/ 168275 w 1209675"/>
                <a:gd name="connsiteY6" fmla="*/ 98425 h 267005"/>
                <a:gd name="connsiteX7" fmla="*/ 207962 w 1209675"/>
                <a:gd name="connsiteY7" fmla="*/ 93662 h 267005"/>
                <a:gd name="connsiteX8" fmla="*/ 234950 w 1209675"/>
                <a:gd name="connsiteY8" fmla="*/ 115888 h 267005"/>
                <a:gd name="connsiteX9" fmla="*/ 277812 w 1209675"/>
                <a:gd name="connsiteY9" fmla="*/ 107950 h 267005"/>
                <a:gd name="connsiteX10" fmla="*/ 296863 w 1209675"/>
                <a:gd name="connsiteY10" fmla="*/ 128587 h 267005"/>
                <a:gd name="connsiteX11" fmla="*/ 338137 w 1209675"/>
                <a:gd name="connsiteY11" fmla="*/ 119062 h 267005"/>
                <a:gd name="connsiteX12" fmla="*/ 376237 w 1209675"/>
                <a:gd name="connsiteY12" fmla="*/ 119062 h 267005"/>
                <a:gd name="connsiteX13" fmla="*/ 393700 w 1209675"/>
                <a:gd name="connsiteY13" fmla="*/ 155575 h 267005"/>
                <a:gd name="connsiteX14" fmla="*/ 411162 w 1209675"/>
                <a:gd name="connsiteY14" fmla="*/ 184150 h 267005"/>
                <a:gd name="connsiteX15" fmla="*/ 460375 w 1209675"/>
                <a:gd name="connsiteY15" fmla="*/ 157162 h 267005"/>
                <a:gd name="connsiteX16" fmla="*/ 509587 w 1209675"/>
                <a:gd name="connsiteY16" fmla="*/ 192087 h 267005"/>
                <a:gd name="connsiteX17" fmla="*/ 547687 w 1209675"/>
                <a:gd name="connsiteY17" fmla="*/ 177800 h 267005"/>
                <a:gd name="connsiteX18" fmla="*/ 568325 w 1209675"/>
                <a:gd name="connsiteY18" fmla="*/ 219075 h 267005"/>
                <a:gd name="connsiteX19" fmla="*/ 606425 w 1209675"/>
                <a:gd name="connsiteY19" fmla="*/ 171450 h 267005"/>
                <a:gd name="connsiteX20" fmla="*/ 634999 w 1209675"/>
                <a:gd name="connsiteY20" fmla="*/ 196850 h 267005"/>
                <a:gd name="connsiteX21" fmla="*/ 663575 w 1209675"/>
                <a:gd name="connsiteY21" fmla="*/ 182562 h 267005"/>
                <a:gd name="connsiteX22" fmla="*/ 736599 w 1209675"/>
                <a:gd name="connsiteY22" fmla="*/ 223837 h 267005"/>
                <a:gd name="connsiteX23" fmla="*/ 806450 w 1209675"/>
                <a:gd name="connsiteY23" fmla="*/ 185737 h 267005"/>
                <a:gd name="connsiteX24" fmla="*/ 873125 w 1209675"/>
                <a:gd name="connsiteY24" fmla="*/ 185737 h 267005"/>
                <a:gd name="connsiteX25" fmla="*/ 939800 w 1209675"/>
                <a:gd name="connsiteY25" fmla="*/ 188912 h 267005"/>
                <a:gd name="connsiteX26" fmla="*/ 974725 w 1209675"/>
                <a:gd name="connsiteY26" fmla="*/ 187325 h 267005"/>
                <a:gd name="connsiteX27" fmla="*/ 1030287 w 1209675"/>
                <a:gd name="connsiteY27" fmla="*/ 219075 h 267005"/>
                <a:gd name="connsiteX28" fmla="*/ 1163637 w 1209675"/>
                <a:gd name="connsiteY28" fmla="*/ 260350 h 267005"/>
                <a:gd name="connsiteX29" fmla="*/ 1209675 w 1209675"/>
                <a:gd name="connsiteY29" fmla="*/ 261937 h 267005"/>
                <a:gd name="connsiteX0" fmla="*/ 0 w 1209675"/>
                <a:gd name="connsiteY0" fmla="*/ 0 h 267005"/>
                <a:gd name="connsiteX1" fmla="*/ 36513 w 1209675"/>
                <a:gd name="connsiteY1" fmla="*/ 9524 h 267005"/>
                <a:gd name="connsiteX2" fmla="*/ 68263 w 1209675"/>
                <a:gd name="connsiteY2" fmla="*/ 44450 h 267005"/>
                <a:gd name="connsiteX3" fmla="*/ 93662 w 1209675"/>
                <a:gd name="connsiteY3" fmla="*/ 42862 h 267005"/>
                <a:gd name="connsiteX4" fmla="*/ 130175 w 1209675"/>
                <a:gd name="connsiteY4" fmla="*/ 39687 h 267005"/>
                <a:gd name="connsiteX5" fmla="*/ 165099 w 1209675"/>
                <a:gd name="connsiteY5" fmla="*/ 63499 h 267005"/>
                <a:gd name="connsiteX6" fmla="*/ 168275 w 1209675"/>
                <a:gd name="connsiteY6" fmla="*/ 98425 h 267005"/>
                <a:gd name="connsiteX7" fmla="*/ 207962 w 1209675"/>
                <a:gd name="connsiteY7" fmla="*/ 93662 h 267005"/>
                <a:gd name="connsiteX8" fmla="*/ 234950 w 1209675"/>
                <a:gd name="connsiteY8" fmla="*/ 115888 h 267005"/>
                <a:gd name="connsiteX9" fmla="*/ 277812 w 1209675"/>
                <a:gd name="connsiteY9" fmla="*/ 107950 h 267005"/>
                <a:gd name="connsiteX10" fmla="*/ 296863 w 1209675"/>
                <a:gd name="connsiteY10" fmla="*/ 128587 h 267005"/>
                <a:gd name="connsiteX11" fmla="*/ 338137 w 1209675"/>
                <a:gd name="connsiteY11" fmla="*/ 119062 h 267005"/>
                <a:gd name="connsiteX12" fmla="*/ 376237 w 1209675"/>
                <a:gd name="connsiteY12" fmla="*/ 119062 h 267005"/>
                <a:gd name="connsiteX13" fmla="*/ 393700 w 1209675"/>
                <a:gd name="connsiteY13" fmla="*/ 155575 h 267005"/>
                <a:gd name="connsiteX14" fmla="*/ 411162 w 1209675"/>
                <a:gd name="connsiteY14" fmla="*/ 184150 h 267005"/>
                <a:gd name="connsiteX15" fmla="*/ 460375 w 1209675"/>
                <a:gd name="connsiteY15" fmla="*/ 157162 h 267005"/>
                <a:gd name="connsiteX16" fmla="*/ 509587 w 1209675"/>
                <a:gd name="connsiteY16" fmla="*/ 192087 h 267005"/>
                <a:gd name="connsiteX17" fmla="*/ 547687 w 1209675"/>
                <a:gd name="connsiteY17" fmla="*/ 177800 h 267005"/>
                <a:gd name="connsiteX18" fmla="*/ 568325 w 1209675"/>
                <a:gd name="connsiteY18" fmla="*/ 219075 h 267005"/>
                <a:gd name="connsiteX19" fmla="*/ 606425 w 1209675"/>
                <a:gd name="connsiteY19" fmla="*/ 171450 h 267005"/>
                <a:gd name="connsiteX20" fmla="*/ 634999 w 1209675"/>
                <a:gd name="connsiteY20" fmla="*/ 196850 h 267005"/>
                <a:gd name="connsiteX21" fmla="*/ 663575 w 1209675"/>
                <a:gd name="connsiteY21" fmla="*/ 182562 h 267005"/>
                <a:gd name="connsiteX22" fmla="*/ 736599 w 1209675"/>
                <a:gd name="connsiteY22" fmla="*/ 223837 h 267005"/>
                <a:gd name="connsiteX23" fmla="*/ 769938 w 1209675"/>
                <a:gd name="connsiteY23" fmla="*/ 192087 h 267005"/>
                <a:gd name="connsiteX24" fmla="*/ 873125 w 1209675"/>
                <a:gd name="connsiteY24" fmla="*/ 185737 h 267005"/>
                <a:gd name="connsiteX25" fmla="*/ 939800 w 1209675"/>
                <a:gd name="connsiteY25" fmla="*/ 188912 h 267005"/>
                <a:gd name="connsiteX26" fmla="*/ 974725 w 1209675"/>
                <a:gd name="connsiteY26" fmla="*/ 187325 h 267005"/>
                <a:gd name="connsiteX27" fmla="*/ 1030287 w 1209675"/>
                <a:gd name="connsiteY27" fmla="*/ 219075 h 267005"/>
                <a:gd name="connsiteX28" fmla="*/ 1163637 w 1209675"/>
                <a:gd name="connsiteY28" fmla="*/ 260350 h 267005"/>
                <a:gd name="connsiteX29" fmla="*/ 1209675 w 1209675"/>
                <a:gd name="connsiteY29" fmla="*/ 261937 h 267005"/>
                <a:gd name="connsiteX0" fmla="*/ 0 w 1209675"/>
                <a:gd name="connsiteY0" fmla="*/ 0 h 267005"/>
                <a:gd name="connsiteX1" fmla="*/ 36513 w 1209675"/>
                <a:gd name="connsiteY1" fmla="*/ 9524 h 267005"/>
                <a:gd name="connsiteX2" fmla="*/ 68263 w 1209675"/>
                <a:gd name="connsiteY2" fmla="*/ 44450 h 267005"/>
                <a:gd name="connsiteX3" fmla="*/ 93662 w 1209675"/>
                <a:gd name="connsiteY3" fmla="*/ 42862 h 267005"/>
                <a:gd name="connsiteX4" fmla="*/ 130175 w 1209675"/>
                <a:gd name="connsiteY4" fmla="*/ 39687 h 267005"/>
                <a:gd name="connsiteX5" fmla="*/ 165099 w 1209675"/>
                <a:gd name="connsiteY5" fmla="*/ 63499 h 267005"/>
                <a:gd name="connsiteX6" fmla="*/ 168275 w 1209675"/>
                <a:gd name="connsiteY6" fmla="*/ 98425 h 267005"/>
                <a:gd name="connsiteX7" fmla="*/ 207962 w 1209675"/>
                <a:gd name="connsiteY7" fmla="*/ 93662 h 267005"/>
                <a:gd name="connsiteX8" fmla="*/ 234950 w 1209675"/>
                <a:gd name="connsiteY8" fmla="*/ 115888 h 267005"/>
                <a:gd name="connsiteX9" fmla="*/ 277812 w 1209675"/>
                <a:gd name="connsiteY9" fmla="*/ 107950 h 267005"/>
                <a:gd name="connsiteX10" fmla="*/ 296863 w 1209675"/>
                <a:gd name="connsiteY10" fmla="*/ 128587 h 267005"/>
                <a:gd name="connsiteX11" fmla="*/ 338137 w 1209675"/>
                <a:gd name="connsiteY11" fmla="*/ 119062 h 267005"/>
                <a:gd name="connsiteX12" fmla="*/ 376237 w 1209675"/>
                <a:gd name="connsiteY12" fmla="*/ 119062 h 267005"/>
                <a:gd name="connsiteX13" fmla="*/ 393700 w 1209675"/>
                <a:gd name="connsiteY13" fmla="*/ 155575 h 267005"/>
                <a:gd name="connsiteX14" fmla="*/ 411162 w 1209675"/>
                <a:gd name="connsiteY14" fmla="*/ 184150 h 267005"/>
                <a:gd name="connsiteX15" fmla="*/ 460375 w 1209675"/>
                <a:gd name="connsiteY15" fmla="*/ 157162 h 267005"/>
                <a:gd name="connsiteX16" fmla="*/ 509587 w 1209675"/>
                <a:gd name="connsiteY16" fmla="*/ 192087 h 267005"/>
                <a:gd name="connsiteX17" fmla="*/ 547687 w 1209675"/>
                <a:gd name="connsiteY17" fmla="*/ 177800 h 267005"/>
                <a:gd name="connsiteX18" fmla="*/ 568325 w 1209675"/>
                <a:gd name="connsiteY18" fmla="*/ 219075 h 267005"/>
                <a:gd name="connsiteX19" fmla="*/ 606425 w 1209675"/>
                <a:gd name="connsiteY19" fmla="*/ 171450 h 267005"/>
                <a:gd name="connsiteX20" fmla="*/ 634999 w 1209675"/>
                <a:gd name="connsiteY20" fmla="*/ 196850 h 267005"/>
                <a:gd name="connsiteX21" fmla="*/ 663575 w 1209675"/>
                <a:gd name="connsiteY21" fmla="*/ 182562 h 267005"/>
                <a:gd name="connsiteX22" fmla="*/ 736599 w 1209675"/>
                <a:gd name="connsiteY22" fmla="*/ 223837 h 267005"/>
                <a:gd name="connsiteX23" fmla="*/ 769938 w 1209675"/>
                <a:gd name="connsiteY23" fmla="*/ 192087 h 267005"/>
                <a:gd name="connsiteX24" fmla="*/ 871538 w 1209675"/>
                <a:gd name="connsiteY24" fmla="*/ 182562 h 267005"/>
                <a:gd name="connsiteX25" fmla="*/ 939800 w 1209675"/>
                <a:gd name="connsiteY25" fmla="*/ 188912 h 267005"/>
                <a:gd name="connsiteX26" fmla="*/ 974725 w 1209675"/>
                <a:gd name="connsiteY26" fmla="*/ 187325 h 267005"/>
                <a:gd name="connsiteX27" fmla="*/ 1030287 w 1209675"/>
                <a:gd name="connsiteY27" fmla="*/ 219075 h 267005"/>
                <a:gd name="connsiteX28" fmla="*/ 1163637 w 1209675"/>
                <a:gd name="connsiteY28" fmla="*/ 260350 h 267005"/>
                <a:gd name="connsiteX29" fmla="*/ 1209675 w 1209675"/>
                <a:gd name="connsiteY29" fmla="*/ 261937 h 267005"/>
                <a:gd name="connsiteX0" fmla="*/ 0 w 1209675"/>
                <a:gd name="connsiteY0" fmla="*/ 0 h 267005"/>
                <a:gd name="connsiteX1" fmla="*/ 36513 w 1209675"/>
                <a:gd name="connsiteY1" fmla="*/ 9524 h 267005"/>
                <a:gd name="connsiteX2" fmla="*/ 68263 w 1209675"/>
                <a:gd name="connsiteY2" fmla="*/ 44450 h 267005"/>
                <a:gd name="connsiteX3" fmla="*/ 93662 w 1209675"/>
                <a:gd name="connsiteY3" fmla="*/ 42862 h 267005"/>
                <a:gd name="connsiteX4" fmla="*/ 130175 w 1209675"/>
                <a:gd name="connsiteY4" fmla="*/ 39687 h 267005"/>
                <a:gd name="connsiteX5" fmla="*/ 165099 w 1209675"/>
                <a:gd name="connsiteY5" fmla="*/ 63499 h 267005"/>
                <a:gd name="connsiteX6" fmla="*/ 168275 w 1209675"/>
                <a:gd name="connsiteY6" fmla="*/ 98425 h 267005"/>
                <a:gd name="connsiteX7" fmla="*/ 207962 w 1209675"/>
                <a:gd name="connsiteY7" fmla="*/ 93662 h 267005"/>
                <a:gd name="connsiteX8" fmla="*/ 234950 w 1209675"/>
                <a:gd name="connsiteY8" fmla="*/ 115888 h 267005"/>
                <a:gd name="connsiteX9" fmla="*/ 277812 w 1209675"/>
                <a:gd name="connsiteY9" fmla="*/ 107950 h 267005"/>
                <a:gd name="connsiteX10" fmla="*/ 296863 w 1209675"/>
                <a:gd name="connsiteY10" fmla="*/ 128587 h 267005"/>
                <a:gd name="connsiteX11" fmla="*/ 338137 w 1209675"/>
                <a:gd name="connsiteY11" fmla="*/ 119062 h 267005"/>
                <a:gd name="connsiteX12" fmla="*/ 376237 w 1209675"/>
                <a:gd name="connsiteY12" fmla="*/ 119062 h 267005"/>
                <a:gd name="connsiteX13" fmla="*/ 393700 w 1209675"/>
                <a:gd name="connsiteY13" fmla="*/ 155575 h 267005"/>
                <a:gd name="connsiteX14" fmla="*/ 411162 w 1209675"/>
                <a:gd name="connsiteY14" fmla="*/ 184150 h 267005"/>
                <a:gd name="connsiteX15" fmla="*/ 460375 w 1209675"/>
                <a:gd name="connsiteY15" fmla="*/ 157162 h 267005"/>
                <a:gd name="connsiteX16" fmla="*/ 509587 w 1209675"/>
                <a:gd name="connsiteY16" fmla="*/ 192087 h 267005"/>
                <a:gd name="connsiteX17" fmla="*/ 547687 w 1209675"/>
                <a:gd name="connsiteY17" fmla="*/ 177800 h 267005"/>
                <a:gd name="connsiteX18" fmla="*/ 568325 w 1209675"/>
                <a:gd name="connsiteY18" fmla="*/ 219075 h 267005"/>
                <a:gd name="connsiteX19" fmla="*/ 606425 w 1209675"/>
                <a:gd name="connsiteY19" fmla="*/ 171450 h 267005"/>
                <a:gd name="connsiteX20" fmla="*/ 634999 w 1209675"/>
                <a:gd name="connsiteY20" fmla="*/ 196850 h 267005"/>
                <a:gd name="connsiteX21" fmla="*/ 663575 w 1209675"/>
                <a:gd name="connsiteY21" fmla="*/ 182562 h 267005"/>
                <a:gd name="connsiteX22" fmla="*/ 736599 w 1209675"/>
                <a:gd name="connsiteY22" fmla="*/ 223837 h 267005"/>
                <a:gd name="connsiteX23" fmla="*/ 769938 w 1209675"/>
                <a:gd name="connsiteY23" fmla="*/ 192087 h 267005"/>
                <a:gd name="connsiteX24" fmla="*/ 871538 w 1209675"/>
                <a:gd name="connsiteY24" fmla="*/ 182562 h 267005"/>
                <a:gd name="connsiteX25" fmla="*/ 939800 w 1209675"/>
                <a:gd name="connsiteY25" fmla="*/ 188912 h 267005"/>
                <a:gd name="connsiteX26" fmla="*/ 974725 w 1209675"/>
                <a:gd name="connsiteY26" fmla="*/ 187325 h 267005"/>
                <a:gd name="connsiteX27" fmla="*/ 1030287 w 1209675"/>
                <a:gd name="connsiteY27" fmla="*/ 219075 h 267005"/>
                <a:gd name="connsiteX28" fmla="*/ 1163637 w 1209675"/>
                <a:gd name="connsiteY28" fmla="*/ 260350 h 267005"/>
                <a:gd name="connsiteX29" fmla="*/ 1209675 w 1209675"/>
                <a:gd name="connsiteY29" fmla="*/ 261937 h 267005"/>
                <a:gd name="connsiteX0" fmla="*/ 0 w 1209675"/>
                <a:gd name="connsiteY0" fmla="*/ 0 h 267005"/>
                <a:gd name="connsiteX1" fmla="*/ 36513 w 1209675"/>
                <a:gd name="connsiteY1" fmla="*/ 9524 h 267005"/>
                <a:gd name="connsiteX2" fmla="*/ 68263 w 1209675"/>
                <a:gd name="connsiteY2" fmla="*/ 44450 h 267005"/>
                <a:gd name="connsiteX3" fmla="*/ 93662 w 1209675"/>
                <a:gd name="connsiteY3" fmla="*/ 42862 h 267005"/>
                <a:gd name="connsiteX4" fmla="*/ 130175 w 1209675"/>
                <a:gd name="connsiteY4" fmla="*/ 39687 h 267005"/>
                <a:gd name="connsiteX5" fmla="*/ 165099 w 1209675"/>
                <a:gd name="connsiteY5" fmla="*/ 63499 h 267005"/>
                <a:gd name="connsiteX6" fmla="*/ 168275 w 1209675"/>
                <a:gd name="connsiteY6" fmla="*/ 98425 h 267005"/>
                <a:gd name="connsiteX7" fmla="*/ 207962 w 1209675"/>
                <a:gd name="connsiteY7" fmla="*/ 93662 h 267005"/>
                <a:gd name="connsiteX8" fmla="*/ 234950 w 1209675"/>
                <a:gd name="connsiteY8" fmla="*/ 115888 h 267005"/>
                <a:gd name="connsiteX9" fmla="*/ 277812 w 1209675"/>
                <a:gd name="connsiteY9" fmla="*/ 107950 h 267005"/>
                <a:gd name="connsiteX10" fmla="*/ 296863 w 1209675"/>
                <a:gd name="connsiteY10" fmla="*/ 128587 h 267005"/>
                <a:gd name="connsiteX11" fmla="*/ 338137 w 1209675"/>
                <a:gd name="connsiteY11" fmla="*/ 119062 h 267005"/>
                <a:gd name="connsiteX12" fmla="*/ 376237 w 1209675"/>
                <a:gd name="connsiteY12" fmla="*/ 119062 h 267005"/>
                <a:gd name="connsiteX13" fmla="*/ 393700 w 1209675"/>
                <a:gd name="connsiteY13" fmla="*/ 155575 h 267005"/>
                <a:gd name="connsiteX14" fmla="*/ 411162 w 1209675"/>
                <a:gd name="connsiteY14" fmla="*/ 184150 h 267005"/>
                <a:gd name="connsiteX15" fmla="*/ 460375 w 1209675"/>
                <a:gd name="connsiteY15" fmla="*/ 157162 h 267005"/>
                <a:gd name="connsiteX16" fmla="*/ 509587 w 1209675"/>
                <a:gd name="connsiteY16" fmla="*/ 192087 h 267005"/>
                <a:gd name="connsiteX17" fmla="*/ 547687 w 1209675"/>
                <a:gd name="connsiteY17" fmla="*/ 177800 h 267005"/>
                <a:gd name="connsiteX18" fmla="*/ 568325 w 1209675"/>
                <a:gd name="connsiteY18" fmla="*/ 219075 h 267005"/>
                <a:gd name="connsiteX19" fmla="*/ 606425 w 1209675"/>
                <a:gd name="connsiteY19" fmla="*/ 171450 h 267005"/>
                <a:gd name="connsiteX20" fmla="*/ 634999 w 1209675"/>
                <a:gd name="connsiteY20" fmla="*/ 196850 h 267005"/>
                <a:gd name="connsiteX21" fmla="*/ 663575 w 1209675"/>
                <a:gd name="connsiteY21" fmla="*/ 182562 h 267005"/>
                <a:gd name="connsiteX22" fmla="*/ 736599 w 1209675"/>
                <a:gd name="connsiteY22" fmla="*/ 223837 h 267005"/>
                <a:gd name="connsiteX23" fmla="*/ 769938 w 1209675"/>
                <a:gd name="connsiteY23" fmla="*/ 192087 h 267005"/>
                <a:gd name="connsiteX24" fmla="*/ 854075 w 1209675"/>
                <a:gd name="connsiteY24" fmla="*/ 182562 h 267005"/>
                <a:gd name="connsiteX25" fmla="*/ 939800 w 1209675"/>
                <a:gd name="connsiteY25" fmla="*/ 188912 h 267005"/>
                <a:gd name="connsiteX26" fmla="*/ 974725 w 1209675"/>
                <a:gd name="connsiteY26" fmla="*/ 187325 h 267005"/>
                <a:gd name="connsiteX27" fmla="*/ 1030287 w 1209675"/>
                <a:gd name="connsiteY27" fmla="*/ 219075 h 267005"/>
                <a:gd name="connsiteX28" fmla="*/ 1163637 w 1209675"/>
                <a:gd name="connsiteY28" fmla="*/ 260350 h 267005"/>
                <a:gd name="connsiteX29" fmla="*/ 1209675 w 1209675"/>
                <a:gd name="connsiteY29" fmla="*/ 261937 h 267005"/>
                <a:gd name="connsiteX0" fmla="*/ 0 w 1209675"/>
                <a:gd name="connsiteY0" fmla="*/ 0 h 267005"/>
                <a:gd name="connsiteX1" fmla="*/ 36513 w 1209675"/>
                <a:gd name="connsiteY1" fmla="*/ 9524 h 267005"/>
                <a:gd name="connsiteX2" fmla="*/ 68263 w 1209675"/>
                <a:gd name="connsiteY2" fmla="*/ 44450 h 267005"/>
                <a:gd name="connsiteX3" fmla="*/ 93662 w 1209675"/>
                <a:gd name="connsiteY3" fmla="*/ 42862 h 267005"/>
                <a:gd name="connsiteX4" fmla="*/ 130175 w 1209675"/>
                <a:gd name="connsiteY4" fmla="*/ 39687 h 267005"/>
                <a:gd name="connsiteX5" fmla="*/ 165099 w 1209675"/>
                <a:gd name="connsiteY5" fmla="*/ 63499 h 267005"/>
                <a:gd name="connsiteX6" fmla="*/ 168275 w 1209675"/>
                <a:gd name="connsiteY6" fmla="*/ 98425 h 267005"/>
                <a:gd name="connsiteX7" fmla="*/ 207962 w 1209675"/>
                <a:gd name="connsiteY7" fmla="*/ 93662 h 267005"/>
                <a:gd name="connsiteX8" fmla="*/ 234950 w 1209675"/>
                <a:gd name="connsiteY8" fmla="*/ 115888 h 267005"/>
                <a:gd name="connsiteX9" fmla="*/ 277812 w 1209675"/>
                <a:gd name="connsiteY9" fmla="*/ 107950 h 267005"/>
                <a:gd name="connsiteX10" fmla="*/ 296863 w 1209675"/>
                <a:gd name="connsiteY10" fmla="*/ 128587 h 267005"/>
                <a:gd name="connsiteX11" fmla="*/ 338137 w 1209675"/>
                <a:gd name="connsiteY11" fmla="*/ 119062 h 267005"/>
                <a:gd name="connsiteX12" fmla="*/ 376237 w 1209675"/>
                <a:gd name="connsiteY12" fmla="*/ 119062 h 267005"/>
                <a:gd name="connsiteX13" fmla="*/ 393700 w 1209675"/>
                <a:gd name="connsiteY13" fmla="*/ 155575 h 267005"/>
                <a:gd name="connsiteX14" fmla="*/ 411162 w 1209675"/>
                <a:gd name="connsiteY14" fmla="*/ 184150 h 267005"/>
                <a:gd name="connsiteX15" fmla="*/ 460375 w 1209675"/>
                <a:gd name="connsiteY15" fmla="*/ 157162 h 267005"/>
                <a:gd name="connsiteX16" fmla="*/ 509587 w 1209675"/>
                <a:gd name="connsiteY16" fmla="*/ 192087 h 267005"/>
                <a:gd name="connsiteX17" fmla="*/ 547687 w 1209675"/>
                <a:gd name="connsiteY17" fmla="*/ 177800 h 267005"/>
                <a:gd name="connsiteX18" fmla="*/ 568325 w 1209675"/>
                <a:gd name="connsiteY18" fmla="*/ 219075 h 267005"/>
                <a:gd name="connsiteX19" fmla="*/ 606425 w 1209675"/>
                <a:gd name="connsiteY19" fmla="*/ 171450 h 267005"/>
                <a:gd name="connsiteX20" fmla="*/ 634999 w 1209675"/>
                <a:gd name="connsiteY20" fmla="*/ 196850 h 267005"/>
                <a:gd name="connsiteX21" fmla="*/ 663575 w 1209675"/>
                <a:gd name="connsiteY21" fmla="*/ 182562 h 267005"/>
                <a:gd name="connsiteX22" fmla="*/ 736599 w 1209675"/>
                <a:gd name="connsiteY22" fmla="*/ 223837 h 267005"/>
                <a:gd name="connsiteX23" fmla="*/ 769938 w 1209675"/>
                <a:gd name="connsiteY23" fmla="*/ 192087 h 267005"/>
                <a:gd name="connsiteX24" fmla="*/ 854075 w 1209675"/>
                <a:gd name="connsiteY24" fmla="*/ 182562 h 267005"/>
                <a:gd name="connsiteX25" fmla="*/ 895350 w 1209675"/>
                <a:gd name="connsiteY25" fmla="*/ 192087 h 267005"/>
                <a:gd name="connsiteX26" fmla="*/ 974725 w 1209675"/>
                <a:gd name="connsiteY26" fmla="*/ 187325 h 267005"/>
                <a:gd name="connsiteX27" fmla="*/ 1030287 w 1209675"/>
                <a:gd name="connsiteY27" fmla="*/ 219075 h 267005"/>
                <a:gd name="connsiteX28" fmla="*/ 1163637 w 1209675"/>
                <a:gd name="connsiteY28" fmla="*/ 260350 h 267005"/>
                <a:gd name="connsiteX29" fmla="*/ 1209675 w 1209675"/>
                <a:gd name="connsiteY29" fmla="*/ 261937 h 267005"/>
                <a:gd name="connsiteX0" fmla="*/ 0 w 1209675"/>
                <a:gd name="connsiteY0" fmla="*/ 0 h 267005"/>
                <a:gd name="connsiteX1" fmla="*/ 36513 w 1209675"/>
                <a:gd name="connsiteY1" fmla="*/ 9524 h 267005"/>
                <a:gd name="connsiteX2" fmla="*/ 68263 w 1209675"/>
                <a:gd name="connsiteY2" fmla="*/ 44450 h 267005"/>
                <a:gd name="connsiteX3" fmla="*/ 93662 w 1209675"/>
                <a:gd name="connsiteY3" fmla="*/ 42862 h 267005"/>
                <a:gd name="connsiteX4" fmla="*/ 130175 w 1209675"/>
                <a:gd name="connsiteY4" fmla="*/ 39687 h 267005"/>
                <a:gd name="connsiteX5" fmla="*/ 165099 w 1209675"/>
                <a:gd name="connsiteY5" fmla="*/ 63499 h 267005"/>
                <a:gd name="connsiteX6" fmla="*/ 168275 w 1209675"/>
                <a:gd name="connsiteY6" fmla="*/ 98425 h 267005"/>
                <a:gd name="connsiteX7" fmla="*/ 207962 w 1209675"/>
                <a:gd name="connsiteY7" fmla="*/ 93662 h 267005"/>
                <a:gd name="connsiteX8" fmla="*/ 234950 w 1209675"/>
                <a:gd name="connsiteY8" fmla="*/ 115888 h 267005"/>
                <a:gd name="connsiteX9" fmla="*/ 277812 w 1209675"/>
                <a:gd name="connsiteY9" fmla="*/ 107950 h 267005"/>
                <a:gd name="connsiteX10" fmla="*/ 296863 w 1209675"/>
                <a:gd name="connsiteY10" fmla="*/ 128587 h 267005"/>
                <a:gd name="connsiteX11" fmla="*/ 338137 w 1209675"/>
                <a:gd name="connsiteY11" fmla="*/ 119062 h 267005"/>
                <a:gd name="connsiteX12" fmla="*/ 376237 w 1209675"/>
                <a:gd name="connsiteY12" fmla="*/ 119062 h 267005"/>
                <a:gd name="connsiteX13" fmla="*/ 393700 w 1209675"/>
                <a:gd name="connsiteY13" fmla="*/ 155575 h 267005"/>
                <a:gd name="connsiteX14" fmla="*/ 411162 w 1209675"/>
                <a:gd name="connsiteY14" fmla="*/ 184150 h 267005"/>
                <a:gd name="connsiteX15" fmla="*/ 460375 w 1209675"/>
                <a:gd name="connsiteY15" fmla="*/ 157162 h 267005"/>
                <a:gd name="connsiteX16" fmla="*/ 509587 w 1209675"/>
                <a:gd name="connsiteY16" fmla="*/ 192087 h 267005"/>
                <a:gd name="connsiteX17" fmla="*/ 547687 w 1209675"/>
                <a:gd name="connsiteY17" fmla="*/ 177800 h 267005"/>
                <a:gd name="connsiteX18" fmla="*/ 568325 w 1209675"/>
                <a:gd name="connsiteY18" fmla="*/ 219075 h 267005"/>
                <a:gd name="connsiteX19" fmla="*/ 606425 w 1209675"/>
                <a:gd name="connsiteY19" fmla="*/ 171450 h 267005"/>
                <a:gd name="connsiteX20" fmla="*/ 634999 w 1209675"/>
                <a:gd name="connsiteY20" fmla="*/ 196850 h 267005"/>
                <a:gd name="connsiteX21" fmla="*/ 663575 w 1209675"/>
                <a:gd name="connsiteY21" fmla="*/ 182562 h 267005"/>
                <a:gd name="connsiteX22" fmla="*/ 736599 w 1209675"/>
                <a:gd name="connsiteY22" fmla="*/ 223837 h 267005"/>
                <a:gd name="connsiteX23" fmla="*/ 769938 w 1209675"/>
                <a:gd name="connsiteY23" fmla="*/ 192087 h 267005"/>
                <a:gd name="connsiteX24" fmla="*/ 854075 w 1209675"/>
                <a:gd name="connsiteY24" fmla="*/ 182562 h 267005"/>
                <a:gd name="connsiteX25" fmla="*/ 895350 w 1209675"/>
                <a:gd name="connsiteY25" fmla="*/ 192087 h 267005"/>
                <a:gd name="connsiteX26" fmla="*/ 950913 w 1209675"/>
                <a:gd name="connsiteY26" fmla="*/ 166688 h 267005"/>
                <a:gd name="connsiteX27" fmla="*/ 1030287 w 1209675"/>
                <a:gd name="connsiteY27" fmla="*/ 219075 h 267005"/>
                <a:gd name="connsiteX28" fmla="*/ 1163637 w 1209675"/>
                <a:gd name="connsiteY28" fmla="*/ 260350 h 267005"/>
                <a:gd name="connsiteX29" fmla="*/ 1209675 w 1209675"/>
                <a:gd name="connsiteY29" fmla="*/ 261937 h 267005"/>
                <a:gd name="connsiteX0" fmla="*/ 0 w 1209675"/>
                <a:gd name="connsiteY0" fmla="*/ 0 h 267005"/>
                <a:gd name="connsiteX1" fmla="*/ 36513 w 1209675"/>
                <a:gd name="connsiteY1" fmla="*/ 9524 h 267005"/>
                <a:gd name="connsiteX2" fmla="*/ 68263 w 1209675"/>
                <a:gd name="connsiteY2" fmla="*/ 44450 h 267005"/>
                <a:gd name="connsiteX3" fmla="*/ 93662 w 1209675"/>
                <a:gd name="connsiteY3" fmla="*/ 42862 h 267005"/>
                <a:gd name="connsiteX4" fmla="*/ 130175 w 1209675"/>
                <a:gd name="connsiteY4" fmla="*/ 39687 h 267005"/>
                <a:gd name="connsiteX5" fmla="*/ 165099 w 1209675"/>
                <a:gd name="connsiteY5" fmla="*/ 63499 h 267005"/>
                <a:gd name="connsiteX6" fmla="*/ 168275 w 1209675"/>
                <a:gd name="connsiteY6" fmla="*/ 98425 h 267005"/>
                <a:gd name="connsiteX7" fmla="*/ 207962 w 1209675"/>
                <a:gd name="connsiteY7" fmla="*/ 93662 h 267005"/>
                <a:gd name="connsiteX8" fmla="*/ 234950 w 1209675"/>
                <a:gd name="connsiteY8" fmla="*/ 115888 h 267005"/>
                <a:gd name="connsiteX9" fmla="*/ 277812 w 1209675"/>
                <a:gd name="connsiteY9" fmla="*/ 107950 h 267005"/>
                <a:gd name="connsiteX10" fmla="*/ 296863 w 1209675"/>
                <a:gd name="connsiteY10" fmla="*/ 128587 h 267005"/>
                <a:gd name="connsiteX11" fmla="*/ 338137 w 1209675"/>
                <a:gd name="connsiteY11" fmla="*/ 119062 h 267005"/>
                <a:gd name="connsiteX12" fmla="*/ 376237 w 1209675"/>
                <a:gd name="connsiteY12" fmla="*/ 119062 h 267005"/>
                <a:gd name="connsiteX13" fmla="*/ 393700 w 1209675"/>
                <a:gd name="connsiteY13" fmla="*/ 155575 h 267005"/>
                <a:gd name="connsiteX14" fmla="*/ 411162 w 1209675"/>
                <a:gd name="connsiteY14" fmla="*/ 184150 h 267005"/>
                <a:gd name="connsiteX15" fmla="*/ 460375 w 1209675"/>
                <a:gd name="connsiteY15" fmla="*/ 157162 h 267005"/>
                <a:gd name="connsiteX16" fmla="*/ 509587 w 1209675"/>
                <a:gd name="connsiteY16" fmla="*/ 192087 h 267005"/>
                <a:gd name="connsiteX17" fmla="*/ 547687 w 1209675"/>
                <a:gd name="connsiteY17" fmla="*/ 177800 h 267005"/>
                <a:gd name="connsiteX18" fmla="*/ 568325 w 1209675"/>
                <a:gd name="connsiteY18" fmla="*/ 219075 h 267005"/>
                <a:gd name="connsiteX19" fmla="*/ 606425 w 1209675"/>
                <a:gd name="connsiteY19" fmla="*/ 171450 h 267005"/>
                <a:gd name="connsiteX20" fmla="*/ 634999 w 1209675"/>
                <a:gd name="connsiteY20" fmla="*/ 196850 h 267005"/>
                <a:gd name="connsiteX21" fmla="*/ 663575 w 1209675"/>
                <a:gd name="connsiteY21" fmla="*/ 182562 h 267005"/>
                <a:gd name="connsiteX22" fmla="*/ 736599 w 1209675"/>
                <a:gd name="connsiteY22" fmla="*/ 223837 h 267005"/>
                <a:gd name="connsiteX23" fmla="*/ 769938 w 1209675"/>
                <a:gd name="connsiteY23" fmla="*/ 192087 h 267005"/>
                <a:gd name="connsiteX24" fmla="*/ 854075 w 1209675"/>
                <a:gd name="connsiteY24" fmla="*/ 182562 h 267005"/>
                <a:gd name="connsiteX25" fmla="*/ 895350 w 1209675"/>
                <a:gd name="connsiteY25" fmla="*/ 192087 h 267005"/>
                <a:gd name="connsiteX26" fmla="*/ 950913 w 1209675"/>
                <a:gd name="connsiteY26" fmla="*/ 166688 h 267005"/>
                <a:gd name="connsiteX27" fmla="*/ 1030287 w 1209675"/>
                <a:gd name="connsiteY27" fmla="*/ 219075 h 267005"/>
                <a:gd name="connsiteX28" fmla="*/ 1116012 w 1209675"/>
                <a:gd name="connsiteY28" fmla="*/ 260350 h 267005"/>
                <a:gd name="connsiteX29" fmla="*/ 1209675 w 1209675"/>
                <a:gd name="connsiteY29" fmla="*/ 261937 h 267005"/>
                <a:gd name="connsiteX0" fmla="*/ 0 w 1182687"/>
                <a:gd name="connsiteY0" fmla="*/ 0 h 267005"/>
                <a:gd name="connsiteX1" fmla="*/ 36513 w 1182687"/>
                <a:gd name="connsiteY1" fmla="*/ 9524 h 267005"/>
                <a:gd name="connsiteX2" fmla="*/ 68263 w 1182687"/>
                <a:gd name="connsiteY2" fmla="*/ 44450 h 267005"/>
                <a:gd name="connsiteX3" fmla="*/ 93662 w 1182687"/>
                <a:gd name="connsiteY3" fmla="*/ 42862 h 267005"/>
                <a:gd name="connsiteX4" fmla="*/ 130175 w 1182687"/>
                <a:gd name="connsiteY4" fmla="*/ 39687 h 267005"/>
                <a:gd name="connsiteX5" fmla="*/ 165099 w 1182687"/>
                <a:gd name="connsiteY5" fmla="*/ 63499 h 267005"/>
                <a:gd name="connsiteX6" fmla="*/ 168275 w 1182687"/>
                <a:gd name="connsiteY6" fmla="*/ 98425 h 267005"/>
                <a:gd name="connsiteX7" fmla="*/ 207962 w 1182687"/>
                <a:gd name="connsiteY7" fmla="*/ 93662 h 267005"/>
                <a:gd name="connsiteX8" fmla="*/ 234950 w 1182687"/>
                <a:gd name="connsiteY8" fmla="*/ 115888 h 267005"/>
                <a:gd name="connsiteX9" fmla="*/ 277812 w 1182687"/>
                <a:gd name="connsiteY9" fmla="*/ 107950 h 267005"/>
                <a:gd name="connsiteX10" fmla="*/ 296863 w 1182687"/>
                <a:gd name="connsiteY10" fmla="*/ 128587 h 267005"/>
                <a:gd name="connsiteX11" fmla="*/ 338137 w 1182687"/>
                <a:gd name="connsiteY11" fmla="*/ 119062 h 267005"/>
                <a:gd name="connsiteX12" fmla="*/ 376237 w 1182687"/>
                <a:gd name="connsiteY12" fmla="*/ 119062 h 267005"/>
                <a:gd name="connsiteX13" fmla="*/ 393700 w 1182687"/>
                <a:gd name="connsiteY13" fmla="*/ 155575 h 267005"/>
                <a:gd name="connsiteX14" fmla="*/ 411162 w 1182687"/>
                <a:gd name="connsiteY14" fmla="*/ 184150 h 267005"/>
                <a:gd name="connsiteX15" fmla="*/ 460375 w 1182687"/>
                <a:gd name="connsiteY15" fmla="*/ 157162 h 267005"/>
                <a:gd name="connsiteX16" fmla="*/ 509587 w 1182687"/>
                <a:gd name="connsiteY16" fmla="*/ 192087 h 267005"/>
                <a:gd name="connsiteX17" fmla="*/ 547687 w 1182687"/>
                <a:gd name="connsiteY17" fmla="*/ 177800 h 267005"/>
                <a:gd name="connsiteX18" fmla="*/ 568325 w 1182687"/>
                <a:gd name="connsiteY18" fmla="*/ 219075 h 267005"/>
                <a:gd name="connsiteX19" fmla="*/ 606425 w 1182687"/>
                <a:gd name="connsiteY19" fmla="*/ 171450 h 267005"/>
                <a:gd name="connsiteX20" fmla="*/ 634999 w 1182687"/>
                <a:gd name="connsiteY20" fmla="*/ 196850 h 267005"/>
                <a:gd name="connsiteX21" fmla="*/ 663575 w 1182687"/>
                <a:gd name="connsiteY21" fmla="*/ 182562 h 267005"/>
                <a:gd name="connsiteX22" fmla="*/ 736599 w 1182687"/>
                <a:gd name="connsiteY22" fmla="*/ 223837 h 267005"/>
                <a:gd name="connsiteX23" fmla="*/ 769938 w 1182687"/>
                <a:gd name="connsiteY23" fmla="*/ 192087 h 267005"/>
                <a:gd name="connsiteX24" fmla="*/ 854075 w 1182687"/>
                <a:gd name="connsiteY24" fmla="*/ 182562 h 267005"/>
                <a:gd name="connsiteX25" fmla="*/ 895350 w 1182687"/>
                <a:gd name="connsiteY25" fmla="*/ 192087 h 267005"/>
                <a:gd name="connsiteX26" fmla="*/ 950913 w 1182687"/>
                <a:gd name="connsiteY26" fmla="*/ 166688 h 267005"/>
                <a:gd name="connsiteX27" fmla="*/ 1030287 w 1182687"/>
                <a:gd name="connsiteY27" fmla="*/ 219075 h 267005"/>
                <a:gd name="connsiteX28" fmla="*/ 1116012 w 1182687"/>
                <a:gd name="connsiteY28" fmla="*/ 260350 h 267005"/>
                <a:gd name="connsiteX29" fmla="*/ 1182687 w 1182687"/>
                <a:gd name="connsiteY29" fmla="*/ 261937 h 267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182687" h="267005">
                  <a:moveTo>
                    <a:pt x="0" y="0"/>
                  </a:moveTo>
                  <a:cubicBezTo>
                    <a:pt x="17992" y="8996"/>
                    <a:pt x="18521" y="528"/>
                    <a:pt x="36513" y="9524"/>
                  </a:cubicBezTo>
                  <a:cubicBezTo>
                    <a:pt x="49742" y="16403"/>
                    <a:pt x="58738" y="38894"/>
                    <a:pt x="68263" y="44450"/>
                  </a:cubicBezTo>
                  <a:cubicBezTo>
                    <a:pt x="77788" y="50006"/>
                    <a:pt x="83343" y="43656"/>
                    <a:pt x="93662" y="42862"/>
                  </a:cubicBezTo>
                  <a:cubicBezTo>
                    <a:pt x="103981" y="42068"/>
                    <a:pt x="118269" y="36248"/>
                    <a:pt x="130175" y="39687"/>
                  </a:cubicBezTo>
                  <a:cubicBezTo>
                    <a:pt x="142081" y="43126"/>
                    <a:pt x="158749" y="53709"/>
                    <a:pt x="165099" y="63499"/>
                  </a:cubicBezTo>
                  <a:cubicBezTo>
                    <a:pt x="171449" y="73289"/>
                    <a:pt x="161131" y="93398"/>
                    <a:pt x="168275" y="98425"/>
                  </a:cubicBezTo>
                  <a:cubicBezTo>
                    <a:pt x="175419" y="103452"/>
                    <a:pt x="196850" y="90752"/>
                    <a:pt x="207962" y="93662"/>
                  </a:cubicBezTo>
                  <a:cubicBezTo>
                    <a:pt x="219074" y="96572"/>
                    <a:pt x="223309" y="113507"/>
                    <a:pt x="234950" y="115888"/>
                  </a:cubicBezTo>
                  <a:cubicBezTo>
                    <a:pt x="246591" y="118269"/>
                    <a:pt x="267493" y="105834"/>
                    <a:pt x="277812" y="107950"/>
                  </a:cubicBezTo>
                  <a:cubicBezTo>
                    <a:pt x="288131" y="110066"/>
                    <a:pt x="286809" y="126735"/>
                    <a:pt x="296863" y="128587"/>
                  </a:cubicBezTo>
                  <a:cubicBezTo>
                    <a:pt x="306917" y="130439"/>
                    <a:pt x="324908" y="120649"/>
                    <a:pt x="338137" y="119062"/>
                  </a:cubicBezTo>
                  <a:cubicBezTo>
                    <a:pt x="351366" y="117475"/>
                    <a:pt x="366977" y="112977"/>
                    <a:pt x="376237" y="119062"/>
                  </a:cubicBezTo>
                  <a:cubicBezTo>
                    <a:pt x="385497" y="125147"/>
                    <a:pt x="387879" y="144727"/>
                    <a:pt x="393700" y="155575"/>
                  </a:cubicBezTo>
                  <a:cubicBezTo>
                    <a:pt x="399521" y="166423"/>
                    <a:pt x="376238" y="182299"/>
                    <a:pt x="411162" y="184150"/>
                  </a:cubicBezTo>
                  <a:cubicBezTo>
                    <a:pt x="446086" y="186001"/>
                    <a:pt x="443971" y="155839"/>
                    <a:pt x="460375" y="157162"/>
                  </a:cubicBezTo>
                  <a:cubicBezTo>
                    <a:pt x="476779" y="158485"/>
                    <a:pt x="495035" y="188647"/>
                    <a:pt x="509587" y="192087"/>
                  </a:cubicBezTo>
                  <a:cubicBezTo>
                    <a:pt x="524139" y="195527"/>
                    <a:pt x="537897" y="173302"/>
                    <a:pt x="547687" y="177800"/>
                  </a:cubicBezTo>
                  <a:cubicBezTo>
                    <a:pt x="557477" y="182298"/>
                    <a:pt x="558535" y="220133"/>
                    <a:pt x="568325" y="219075"/>
                  </a:cubicBezTo>
                  <a:cubicBezTo>
                    <a:pt x="578115" y="218017"/>
                    <a:pt x="595313" y="175154"/>
                    <a:pt x="606425" y="171450"/>
                  </a:cubicBezTo>
                  <a:cubicBezTo>
                    <a:pt x="617537" y="167746"/>
                    <a:pt x="625474" y="194998"/>
                    <a:pt x="634999" y="196850"/>
                  </a:cubicBezTo>
                  <a:cubicBezTo>
                    <a:pt x="644524" y="198702"/>
                    <a:pt x="646642" y="178064"/>
                    <a:pt x="663575" y="182562"/>
                  </a:cubicBezTo>
                  <a:cubicBezTo>
                    <a:pt x="680508" y="187060"/>
                    <a:pt x="718872" y="222250"/>
                    <a:pt x="736599" y="223837"/>
                  </a:cubicBezTo>
                  <a:cubicBezTo>
                    <a:pt x="754326" y="225425"/>
                    <a:pt x="750359" y="198966"/>
                    <a:pt x="769938" y="192087"/>
                  </a:cubicBezTo>
                  <a:cubicBezTo>
                    <a:pt x="789517" y="185208"/>
                    <a:pt x="833173" y="182562"/>
                    <a:pt x="854075" y="182562"/>
                  </a:cubicBezTo>
                  <a:cubicBezTo>
                    <a:pt x="874977" y="182562"/>
                    <a:pt x="879210" y="194733"/>
                    <a:pt x="895350" y="192087"/>
                  </a:cubicBezTo>
                  <a:cubicBezTo>
                    <a:pt x="911490" y="189441"/>
                    <a:pt x="928424" y="162190"/>
                    <a:pt x="950913" y="166688"/>
                  </a:cubicBezTo>
                  <a:cubicBezTo>
                    <a:pt x="973403" y="171186"/>
                    <a:pt x="1002771" y="203465"/>
                    <a:pt x="1030287" y="219075"/>
                  </a:cubicBezTo>
                  <a:cubicBezTo>
                    <a:pt x="1057803" y="234685"/>
                    <a:pt x="1086114" y="253206"/>
                    <a:pt x="1116012" y="260350"/>
                  </a:cubicBezTo>
                  <a:cubicBezTo>
                    <a:pt x="1145910" y="267494"/>
                    <a:pt x="1181629" y="270139"/>
                    <a:pt x="1182687" y="261937"/>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08" name="Freeform: Shape 407">
              <a:extLst>
                <a:ext uri="{FF2B5EF4-FFF2-40B4-BE49-F238E27FC236}">
                  <a16:creationId xmlns:a16="http://schemas.microsoft.com/office/drawing/2014/main" id="{18757925-A751-4642-BC4D-DCA614ACB816}"/>
                </a:ext>
              </a:extLst>
            </p:cNvPr>
            <p:cNvSpPr/>
            <p:nvPr/>
          </p:nvSpPr>
          <p:spPr>
            <a:xfrm>
              <a:off x="6582928" y="4702664"/>
              <a:ext cx="119084" cy="919340"/>
            </a:xfrm>
            <a:custGeom>
              <a:avLst/>
              <a:gdLst>
                <a:gd name="connsiteX0" fmla="*/ 2582 w 120483"/>
                <a:gd name="connsiteY0" fmla="*/ 0 h 919340"/>
                <a:gd name="connsiteX1" fmla="*/ 5757 w 120483"/>
                <a:gd name="connsiteY1" fmla="*/ 355600 h 919340"/>
                <a:gd name="connsiteX2" fmla="*/ 53382 w 120483"/>
                <a:gd name="connsiteY2" fmla="*/ 423863 h 919340"/>
                <a:gd name="connsiteX3" fmla="*/ 72432 w 120483"/>
                <a:gd name="connsiteY3" fmla="*/ 474663 h 919340"/>
                <a:gd name="connsiteX4" fmla="*/ 91482 w 120483"/>
                <a:gd name="connsiteY4" fmla="*/ 527050 h 919340"/>
                <a:gd name="connsiteX5" fmla="*/ 120057 w 120483"/>
                <a:gd name="connsiteY5" fmla="*/ 595313 h 919340"/>
                <a:gd name="connsiteX6" fmla="*/ 107357 w 120483"/>
                <a:gd name="connsiteY6" fmla="*/ 639763 h 919340"/>
                <a:gd name="connsiteX7" fmla="*/ 89895 w 120483"/>
                <a:gd name="connsiteY7" fmla="*/ 687388 h 919340"/>
                <a:gd name="connsiteX8" fmla="*/ 75607 w 120483"/>
                <a:gd name="connsiteY8" fmla="*/ 706438 h 919340"/>
                <a:gd name="connsiteX9" fmla="*/ 81957 w 120483"/>
                <a:gd name="connsiteY9" fmla="*/ 733425 h 919340"/>
                <a:gd name="connsiteX10" fmla="*/ 69257 w 120483"/>
                <a:gd name="connsiteY10" fmla="*/ 762000 h 919340"/>
                <a:gd name="connsiteX11" fmla="*/ 83545 w 120483"/>
                <a:gd name="connsiteY11" fmla="*/ 806450 h 919340"/>
                <a:gd name="connsiteX12" fmla="*/ 64495 w 120483"/>
                <a:gd name="connsiteY12" fmla="*/ 839788 h 919340"/>
                <a:gd name="connsiteX13" fmla="*/ 40682 w 120483"/>
                <a:gd name="connsiteY13" fmla="*/ 879475 h 919340"/>
                <a:gd name="connsiteX14" fmla="*/ 34332 w 120483"/>
                <a:gd name="connsiteY14" fmla="*/ 884238 h 919340"/>
                <a:gd name="connsiteX0" fmla="*/ 2582 w 120483"/>
                <a:gd name="connsiteY0" fmla="*/ 0 h 919340"/>
                <a:gd name="connsiteX1" fmla="*/ 5757 w 120483"/>
                <a:gd name="connsiteY1" fmla="*/ 355600 h 919340"/>
                <a:gd name="connsiteX2" fmla="*/ 53382 w 120483"/>
                <a:gd name="connsiteY2" fmla="*/ 423863 h 919340"/>
                <a:gd name="connsiteX3" fmla="*/ 72432 w 120483"/>
                <a:gd name="connsiteY3" fmla="*/ 474663 h 919340"/>
                <a:gd name="connsiteX4" fmla="*/ 91482 w 120483"/>
                <a:gd name="connsiteY4" fmla="*/ 527050 h 919340"/>
                <a:gd name="connsiteX5" fmla="*/ 120057 w 120483"/>
                <a:gd name="connsiteY5" fmla="*/ 595313 h 919340"/>
                <a:gd name="connsiteX6" fmla="*/ 107357 w 120483"/>
                <a:gd name="connsiteY6" fmla="*/ 639763 h 919340"/>
                <a:gd name="connsiteX7" fmla="*/ 89895 w 120483"/>
                <a:gd name="connsiteY7" fmla="*/ 687388 h 919340"/>
                <a:gd name="connsiteX8" fmla="*/ 75607 w 120483"/>
                <a:gd name="connsiteY8" fmla="*/ 706438 h 919340"/>
                <a:gd name="connsiteX9" fmla="*/ 81957 w 120483"/>
                <a:gd name="connsiteY9" fmla="*/ 733425 h 919340"/>
                <a:gd name="connsiteX10" fmla="*/ 69257 w 120483"/>
                <a:gd name="connsiteY10" fmla="*/ 762000 h 919340"/>
                <a:gd name="connsiteX11" fmla="*/ 83545 w 120483"/>
                <a:gd name="connsiteY11" fmla="*/ 806450 h 919340"/>
                <a:gd name="connsiteX12" fmla="*/ 64495 w 120483"/>
                <a:gd name="connsiteY12" fmla="*/ 839788 h 919340"/>
                <a:gd name="connsiteX13" fmla="*/ 40682 w 120483"/>
                <a:gd name="connsiteY13" fmla="*/ 879475 h 919340"/>
                <a:gd name="connsiteX14" fmla="*/ 34332 w 120483"/>
                <a:gd name="connsiteY14" fmla="*/ 884238 h 919340"/>
                <a:gd name="connsiteX0" fmla="*/ 2582 w 120483"/>
                <a:gd name="connsiteY0" fmla="*/ 0 h 919340"/>
                <a:gd name="connsiteX1" fmla="*/ 5757 w 120483"/>
                <a:gd name="connsiteY1" fmla="*/ 355600 h 919340"/>
                <a:gd name="connsiteX2" fmla="*/ 53382 w 120483"/>
                <a:gd name="connsiteY2" fmla="*/ 423863 h 919340"/>
                <a:gd name="connsiteX3" fmla="*/ 62907 w 120483"/>
                <a:gd name="connsiteY3" fmla="*/ 471488 h 919340"/>
                <a:gd name="connsiteX4" fmla="*/ 91482 w 120483"/>
                <a:gd name="connsiteY4" fmla="*/ 527050 h 919340"/>
                <a:gd name="connsiteX5" fmla="*/ 120057 w 120483"/>
                <a:gd name="connsiteY5" fmla="*/ 595313 h 919340"/>
                <a:gd name="connsiteX6" fmla="*/ 107357 w 120483"/>
                <a:gd name="connsiteY6" fmla="*/ 639763 h 919340"/>
                <a:gd name="connsiteX7" fmla="*/ 89895 w 120483"/>
                <a:gd name="connsiteY7" fmla="*/ 687388 h 919340"/>
                <a:gd name="connsiteX8" fmla="*/ 75607 w 120483"/>
                <a:gd name="connsiteY8" fmla="*/ 706438 h 919340"/>
                <a:gd name="connsiteX9" fmla="*/ 81957 w 120483"/>
                <a:gd name="connsiteY9" fmla="*/ 733425 h 919340"/>
                <a:gd name="connsiteX10" fmla="*/ 69257 w 120483"/>
                <a:gd name="connsiteY10" fmla="*/ 762000 h 919340"/>
                <a:gd name="connsiteX11" fmla="*/ 83545 w 120483"/>
                <a:gd name="connsiteY11" fmla="*/ 806450 h 919340"/>
                <a:gd name="connsiteX12" fmla="*/ 64495 w 120483"/>
                <a:gd name="connsiteY12" fmla="*/ 839788 h 919340"/>
                <a:gd name="connsiteX13" fmla="*/ 40682 w 120483"/>
                <a:gd name="connsiteY13" fmla="*/ 879475 h 919340"/>
                <a:gd name="connsiteX14" fmla="*/ 34332 w 120483"/>
                <a:gd name="connsiteY14" fmla="*/ 884238 h 919340"/>
                <a:gd name="connsiteX0" fmla="*/ 2582 w 120483"/>
                <a:gd name="connsiteY0" fmla="*/ 0 h 919340"/>
                <a:gd name="connsiteX1" fmla="*/ 5757 w 120483"/>
                <a:gd name="connsiteY1" fmla="*/ 355600 h 919340"/>
                <a:gd name="connsiteX2" fmla="*/ 53382 w 120483"/>
                <a:gd name="connsiteY2" fmla="*/ 423863 h 919340"/>
                <a:gd name="connsiteX3" fmla="*/ 62907 w 120483"/>
                <a:gd name="connsiteY3" fmla="*/ 471488 h 919340"/>
                <a:gd name="connsiteX4" fmla="*/ 91482 w 120483"/>
                <a:gd name="connsiteY4" fmla="*/ 527050 h 919340"/>
                <a:gd name="connsiteX5" fmla="*/ 120057 w 120483"/>
                <a:gd name="connsiteY5" fmla="*/ 595313 h 919340"/>
                <a:gd name="connsiteX6" fmla="*/ 107357 w 120483"/>
                <a:gd name="connsiteY6" fmla="*/ 639763 h 919340"/>
                <a:gd name="connsiteX7" fmla="*/ 89895 w 120483"/>
                <a:gd name="connsiteY7" fmla="*/ 687388 h 919340"/>
                <a:gd name="connsiteX8" fmla="*/ 75607 w 120483"/>
                <a:gd name="connsiteY8" fmla="*/ 706438 h 919340"/>
                <a:gd name="connsiteX9" fmla="*/ 81957 w 120483"/>
                <a:gd name="connsiteY9" fmla="*/ 733425 h 919340"/>
                <a:gd name="connsiteX10" fmla="*/ 69257 w 120483"/>
                <a:gd name="connsiteY10" fmla="*/ 762000 h 919340"/>
                <a:gd name="connsiteX11" fmla="*/ 83545 w 120483"/>
                <a:gd name="connsiteY11" fmla="*/ 806450 h 919340"/>
                <a:gd name="connsiteX12" fmla="*/ 64495 w 120483"/>
                <a:gd name="connsiteY12" fmla="*/ 839788 h 919340"/>
                <a:gd name="connsiteX13" fmla="*/ 40682 w 120483"/>
                <a:gd name="connsiteY13" fmla="*/ 879475 h 919340"/>
                <a:gd name="connsiteX14" fmla="*/ 34332 w 120483"/>
                <a:gd name="connsiteY14" fmla="*/ 884238 h 919340"/>
                <a:gd name="connsiteX0" fmla="*/ 9231 w 127132"/>
                <a:gd name="connsiteY0" fmla="*/ 0 h 919340"/>
                <a:gd name="connsiteX1" fmla="*/ 12406 w 127132"/>
                <a:gd name="connsiteY1" fmla="*/ 355600 h 919340"/>
                <a:gd name="connsiteX2" fmla="*/ 60031 w 127132"/>
                <a:gd name="connsiteY2" fmla="*/ 423863 h 919340"/>
                <a:gd name="connsiteX3" fmla="*/ 69556 w 127132"/>
                <a:gd name="connsiteY3" fmla="*/ 471488 h 919340"/>
                <a:gd name="connsiteX4" fmla="*/ 98131 w 127132"/>
                <a:gd name="connsiteY4" fmla="*/ 527050 h 919340"/>
                <a:gd name="connsiteX5" fmla="*/ 126706 w 127132"/>
                <a:gd name="connsiteY5" fmla="*/ 595313 h 919340"/>
                <a:gd name="connsiteX6" fmla="*/ 114006 w 127132"/>
                <a:gd name="connsiteY6" fmla="*/ 639763 h 919340"/>
                <a:gd name="connsiteX7" fmla="*/ 96544 w 127132"/>
                <a:gd name="connsiteY7" fmla="*/ 687388 h 919340"/>
                <a:gd name="connsiteX8" fmla="*/ 82256 w 127132"/>
                <a:gd name="connsiteY8" fmla="*/ 706438 h 919340"/>
                <a:gd name="connsiteX9" fmla="*/ 88606 w 127132"/>
                <a:gd name="connsiteY9" fmla="*/ 733425 h 919340"/>
                <a:gd name="connsiteX10" fmla="*/ 75906 w 127132"/>
                <a:gd name="connsiteY10" fmla="*/ 762000 h 919340"/>
                <a:gd name="connsiteX11" fmla="*/ 90194 w 127132"/>
                <a:gd name="connsiteY11" fmla="*/ 806450 h 919340"/>
                <a:gd name="connsiteX12" fmla="*/ 71144 w 127132"/>
                <a:gd name="connsiteY12" fmla="*/ 839788 h 919340"/>
                <a:gd name="connsiteX13" fmla="*/ 47331 w 127132"/>
                <a:gd name="connsiteY13" fmla="*/ 879475 h 919340"/>
                <a:gd name="connsiteX14" fmla="*/ 40981 w 127132"/>
                <a:gd name="connsiteY14" fmla="*/ 884238 h 919340"/>
                <a:gd name="connsiteX0" fmla="*/ 1183 w 119084"/>
                <a:gd name="connsiteY0" fmla="*/ 0 h 919340"/>
                <a:gd name="connsiteX1" fmla="*/ 4358 w 119084"/>
                <a:gd name="connsiteY1" fmla="*/ 355600 h 919340"/>
                <a:gd name="connsiteX2" fmla="*/ 51983 w 119084"/>
                <a:gd name="connsiteY2" fmla="*/ 423863 h 919340"/>
                <a:gd name="connsiteX3" fmla="*/ 61508 w 119084"/>
                <a:gd name="connsiteY3" fmla="*/ 471488 h 919340"/>
                <a:gd name="connsiteX4" fmla="*/ 90083 w 119084"/>
                <a:gd name="connsiteY4" fmla="*/ 527050 h 919340"/>
                <a:gd name="connsiteX5" fmla="*/ 118658 w 119084"/>
                <a:gd name="connsiteY5" fmla="*/ 595313 h 919340"/>
                <a:gd name="connsiteX6" fmla="*/ 105958 w 119084"/>
                <a:gd name="connsiteY6" fmla="*/ 639763 h 919340"/>
                <a:gd name="connsiteX7" fmla="*/ 88496 w 119084"/>
                <a:gd name="connsiteY7" fmla="*/ 687388 h 919340"/>
                <a:gd name="connsiteX8" fmla="*/ 74208 w 119084"/>
                <a:gd name="connsiteY8" fmla="*/ 706438 h 919340"/>
                <a:gd name="connsiteX9" fmla="*/ 80558 w 119084"/>
                <a:gd name="connsiteY9" fmla="*/ 733425 h 919340"/>
                <a:gd name="connsiteX10" fmla="*/ 67858 w 119084"/>
                <a:gd name="connsiteY10" fmla="*/ 762000 h 919340"/>
                <a:gd name="connsiteX11" fmla="*/ 82146 w 119084"/>
                <a:gd name="connsiteY11" fmla="*/ 806450 h 919340"/>
                <a:gd name="connsiteX12" fmla="*/ 63096 w 119084"/>
                <a:gd name="connsiteY12" fmla="*/ 839788 h 919340"/>
                <a:gd name="connsiteX13" fmla="*/ 39283 w 119084"/>
                <a:gd name="connsiteY13" fmla="*/ 879475 h 919340"/>
                <a:gd name="connsiteX14" fmla="*/ 32933 w 119084"/>
                <a:gd name="connsiteY14" fmla="*/ 884238 h 919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9084" h="919340">
                  <a:moveTo>
                    <a:pt x="1183" y="0"/>
                  </a:moveTo>
                  <a:cubicBezTo>
                    <a:pt x="-1463" y="142478"/>
                    <a:pt x="654" y="348455"/>
                    <a:pt x="4358" y="355600"/>
                  </a:cubicBezTo>
                  <a:cubicBezTo>
                    <a:pt x="8062" y="362745"/>
                    <a:pt x="45633" y="404548"/>
                    <a:pt x="51983" y="423863"/>
                  </a:cubicBezTo>
                  <a:cubicBezTo>
                    <a:pt x="58333" y="443178"/>
                    <a:pt x="55158" y="454290"/>
                    <a:pt x="61508" y="471488"/>
                  </a:cubicBezTo>
                  <a:cubicBezTo>
                    <a:pt x="67858" y="488686"/>
                    <a:pt x="80558" y="506413"/>
                    <a:pt x="90083" y="527050"/>
                  </a:cubicBezTo>
                  <a:cubicBezTo>
                    <a:pt x="99608" y="547687"/>
                    <a:pt x="116012" y="576528"/>
                    <a:pt x="118658" y="595313"/>
                  </a:cubicBezTo>
                  <a:cubicBezTo>
                    <a:pt x="121304" y="614098"/>
                    <a:pt x="110985" y="624417"/>
                    <a:pt x="105958" y="639763"/>
                  </a:cubicBezTo>
                  <a:cubicBezTo>
                    <a:pt x="100931" y="655109"/>
                    <a:pt x="93788" y="676276"/>
                    <a:pt x="88496" y="687388"/>
                  </a:cubicBezTo>
                  <a:cubicBezTo>
                    <a:pt x="83204" y="698501"/>
                    <a:pt x="75531" y="698765"/>
                    <a:pt x="74208" y="706438"/>
                  </a:cubicBezTo>
                  <a:cubicBezTo>
                    <a:pt x="72885" y="714111"/>
                    <a:pt x="81616" y="724165"/>
                    <a:pt x="80558" y="733425"/>
                  </a:cubicBezTo>
                  <a:cubicBezTo>
                    <a:pt x="79500" y="742685"/>
                    <a:pt x="67593" y="749829"/>
                    <a:pt x="67858" y="762000"/>
                  </a:cubicBezTo>
                  <a:cubicBezTo>
                    <a:pt x="68123" y="774171"/>
                    <a:pt x="82940" y="793485"/>
                    <a:pt x="82146" y="806450"/>
                  </a:cubicBezTo>
                  <a:cubicBezTo>
                    <a:pt x="81352" y="819415"/>
                    <a:pt x="70240" y="827617"/>
                    <a:pt x="63096" y="839788"/>
                  </a:cubicBezTo>
                  <a:cubicBezTo>
                    <a:pt x="55952" y="851959"/>
                    <a:pt x="39283" y="879475"/>
                    <a:pt x="39283" y="879475"/>
                  </a:cubicBezTo>
                  <a:cubicBezTo>
                    <a:pt x="34256" y="886883"/>
                    <a:pt x="64418" y="962290"/>
                    <a:pt x="32933" y="884238"/>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09" name="Freeform: Shape 408">
              <a:extLst>
                <a:ext uri="{FF2B5EF4-FFF2-40B4-BE49-F238E27FC236}">
                  <a16:creationId xmlns:a16="http://schemas.microsoft.com/office/drawing/2014/main" id="{6D043F93-48BD-4C4D-A6DF-53F1B4F41F51}"/>
                </a:ext>
              </a:extLst>
            </p:cNvPr>
            <p:cNvSpPr/>
            <p:nvPr/>
          </p:nvSpPr>
          <p:spPr>
            <a:xfrm>
              <a:off x="5101385" y="3123102"/>
              <a:ext cx="1407793" cy="1563687"/>
            </a:xfrm>
            <a:custGeom>
              <a:avLst/>
              <a:gdLst>
                <a:gd name="connsiteX0" fmla="*/ 0 w 1407346"/>
                <a:gd name="connsiteY0" fmla="*/ 0 h 1563687"/>
                <a:gd name="connsiteX1" fmla="*/ 400050 w 1407346"/>
                <a:gd name="connsiteY1" fmla="*/ 26987 h 1563687"/>
                <a:gd name="connsiteX2" fmla="*/ 717550 w 1407346"/>
                <a:gd name="connsiteY2" fmla="*/ 39687 h 1563687"/>
                <a:gd name="connsiteX3" fmla="*/ 1057275 w 1407346"/>
                <a:gd name="connsiteY3" fmla="*/ 47625 h 1563687"/>
                <a:gd name="connsiteX4" fmla="*/ 1227138 w 1407346"/>
                <a:gd name="connsiteY4" fmla="*/ 47625 h 1563687"/>
                <a:gd name="connsiteX5" fmla="*/ 1263650 w 1407346"/>
                <a:gd name="connsiteY5" fmla="*/ 77787 h 1563687"/>
                <a:gd name="connsiteX6" fmla="*/ 1300163 w 1407346"/>
                <a:gd name="connsiteY6" fmla="*/ 76200 h 1563687"/>
                <a:gd name="connsiteX7" fmla="*/ 1309688 w 1407346"/>
                <a:gd name="connsiteY7" fmla="*/ 114300 h 1563687"/>
                <a:gd name="connsiteX8" fmla="*/ 1276350 w 1407346"/>
                <a:gd name="connsiteY8" fmla="*/ 155575 h 1563687"/>
                <a:gd name="connsiteX9" fmla="*/ 1311275 w 1407346"/>
                <a:gd name="connsiteY9" fmla="*/ 204787 h 1563687"/>
                <a:gd name="connsiteX10" fmla="*/ 1333500 w 1407346"/>
                <a:gd name="connsiteY10" fmla="*/ 238125 h 1563687"/>
                <a:gd name="connsiteX11" fmla="*/ 1358900 w 1407346"/>
                <a:gd name="connsiteY11" fmla="*/ 258762 h 1563687"/>
                <a:gd name="connsiteX12" fmla="*/ 1366838 w 1407346"/>
                <a:gd name="connsiteY12" fmla="*/ 881062 h 1563687"/>
                <a:gd name="connsiteX13" fmla="*/ 1406525 w 1407346"/>
                <a:gd name="connsiteY13" fmla="*/ 1128712 h 1563687"/>
                <a:gd name="connsiteX14" fmla="*/ 1393825 w 1407346"/>
                <a:gd name="connsiteY14" fmla="*/ 1220787 h 1563687"/>
                <a:gd name="connsiteX15" fmla="*/ 1395413 w 1407346"/>
                <a:gd name="connsiteY15" fmla="*/ 1563687 h 1563687"/>
                <a:gd name="connsiteX0" fmla="*/ 0 w 1407346"/>
                <a:gd name="connsiteY0" fmla="*/ 0 h 1563687"/>
                <a:gd name="connsiteX1" fmla="*/ 400050 w 1407346"/>
                <a:gd name="connsiteY1" fmla="*/ 26987 h 1563687"/>
                <a:gd name="connsiteX2" fmla="*/ 717550 w 1407346"/>
                <a:gd name="connsiteY2" fmla="*/ 39687 h 1563687"/>
                <a:gd name="connsiteX3" fmla="*/ 1057275 w 1407346"/>
                <a:gd name="connsiteY3" fmla="*/ 47625 h 1563687"/>
                <a:gd name="connsiteX4" fmla="*/ 1227138 w 1407346"/>
                <a:gd name="connsiteY4" fmla="*/ 47625 h 1563687"/>
                <a:gd name="connsiteX5" fmla="*/ 1263650 w 1407346"/>
                <a:gd name="connsiteY5" fmla="*/ 77787 h 1563687"/>
                <a:gd name="connsiteX6" fmla="*/ 1300163 w 1407346"/>
                <a:gd name="connsiteY6" fmla="*/ 76200 h 1563687"/>
                <a:gd name="connsiteX7" fmla="*/ 1309688 w 1407346"/>
                <a:gd name="connsiteY7" fmla="*/ 114300 h 1563687"/>
                <a:gd name="connsiteX8" fmla="*/ 1276350 w 1407346"/>
                <a:gd name="connsiteY8" fmla="*/ 155575 h 1563687"/>
                <a:gd name="connsiteX9" fmla="*/ 1311275 w 1407346"/>
                <a:gd name="connsiteY9" fmla="*/ 204787 h 1563687"/>
                <a:gd name="connsiteX10" fmla="*/ 1333500 w 1407346"/>
                <a:gd name="connsiteY10" fmla="*/ 238125 h 1563687"/>
                <a:gd name="connsiteX11" fmla="*/ 1358900 w 1407346"/>
                <a:gd name="connsiteY11" fmla="*/ 258762 h 1563687"/>
                <a:gd name="connsiteX12" fmla="*/ 1366838 w 1407346"/>
                <a:gd name="connsiteY12" fmla="*/ 881062 h 1563687"/>
                <a:gd name="connsiteX13" fmla="*/ 1406525 w 1407346"/>
                <a:gd name="connsiteY13" fmla="*/ 1128712 h 1563687"/>
                <a:gd name="connsiteX14" fmla="*/ 1393825 w 1407346"/>
                <a:gd name="connsiteY14" fmla="*/ 1220787 h 1563687"/>
                <a:gd name="connsiteX15" fmla="*/ 1395413 w 1407346"/>
                <a:gd name="connsiteY15" fmla="*/ 1563687 h 1563687"/>
                <a:gd name="connsiteX0" fmla="*/ 0 w 1407346"/>
                <a:gd name="connsiteY0" fmla="*/ 0 h 1563687"/>
                <a:gd name="connsiteX1" fmla="*/ 400050 w 1407346"/>
                <a:gd name="connsiteY1" fmla="*/ 26987 h 1563687"/>
                <a:gd name="connsiteX2" fmla="*/ 717550 w 1407346"/>
                <a:gd name="connsiteY2" fmla="*/ 39687 h 1563687"/>
                <a:gd name="connsiteX3" fmla="*/ 1057275 w 1407346"/>
                <a:gd name="connsiteY3" fmla="*/ 47625 h 1563687"/>
                <a:gd name="connsiteX4" fmla="*/ 1227138 w 1407346"/>
                <a:gd name="connsiteY4" fmla="*/ 47625 h 1563687"/>
                <a:gd name="connsiteX5" fmla="*/ 1263650 w 1407346"/>
                <a:gd name="connsiteY5" fmla="*/ 77787 h 1563687"/>
                <a:gd name="connsiteX6" fmla="*/ 1300163 w 1407346"/>
                <a:gd name="connsiteY6" fmla="*/ 76200 h 1563687"/>
                <a:gd name="connsiteX7" fmla="*/ 1309688 w 1407346"/>
                <a:gd name="connsiteY7" fmla="*/ 114300 h 1563687"/>
                <a:gd name="connsiteX8" fmla="*/ 1276350 w 1407346"/>
                <a:gd name="connsiteY8" fmla="*/ 155575 h 1563687"/>
                <a:gd name="connsiteX9" fmla="*/ 1311275 w 1407346"/>
                <a:gd name="connsiteY9" fmla="*/ 204787 h 1563687"/>
                <a:gd name="connsiteX10" fmla="*/ 1333500 w 1407346"/>
                <a:gd name="connsiteY10" fmla="*/ 238125 h 1563687"/>
                <a:gd name="connsiteX11" fmla="*/ 1358900 w 1407346"/>
                <a:gd name="connsiteY11" fmla="*/ 258762 h 1563687"/>
                <a:gd name="connsiteX12" fmla="*/ 1366838 w 1407346"/>
                <a:gd name="connsiteY12" fmla="*/ 881062 h 1563687"/>
                <a:gd name="connsiteX13" fmla="*/ 1406525 w 1407346"/>
                <a:gd name="connsiteY13" fmla="*/ 1128712 h 1563687"/>
                <a:gd name="connsiteX14" fmla="*/ 1393825 w 1407346"/>
                <a:gd name="connsiteY14" fmla="*/ 1220787 h 1563687"/>
                <a:gd name="connsiteX15" fmla="*/ 1395413 w 1407346"/>
                <a:gd name="connsiteY15" fmla="*/ 1563687 h 1563687"/>
                <a:gd name="connsiteX0" fmla="*/ 0 w 1407346"/>
                <a:gd name="connsiteY0" fmla="*/ 0 h 1563687"/>
                <a:gd name="connsiteX1" fmla="*/ 400050 w 1407346"/>
                <a:gd name="connsiteY1" fmla="*/ 26987 h 1563687"/>
                <a:gd name="connsiteX2" fmla="*/ 717550 w 1407346"/>
                <a:gd name="connsiteY2" fmla="*/ 39687 h 1563687"/>
                <a:gd name="connsiteX3" fmla="*/ 1057275 w 1407346"/>
                <a:gd name="connsiteY3" fmla="*/ 47625 h 1563687"/>
                <a:gd name="connsiteX4" fmla="*/ 1227138 w 1407346"/>
                <a:gd name="connsiteY4" fmla="*/ 47625 h 1563687"/>
                <a:gd name="connsiteX5" fmla="*/ 1263650 w 1407346"/>
                <a:gd name="connsiteY5" fmla="*/ 77787 h 1563687"/>
                <a:gd name="connsiteX6" fmla="*/ 1300163 w 1407346"/>
                <a:gd name="connsiteY6" fmla="*/ 76200 h 1563687"/>
                <a:gd name="connsiteX7" fmla="*/ 1309688 w 1407346"/>
                <a:gd name="connsiteY7" fmla="*/ 114300 h 1563687"/>
                <a:gd name="connsiteX8" fmla="*/ 1276350 w 1407346"/>
                <a:gd name="connsiteY8" fmla="*/ 155575 h 1563687"/>
                <a:gd name="connsiteX9" fmla="*/ 1311275 w 1407346"/>
                <a:gd name="connsiteY9" fmla="*/ 204787 h 1563687"/>
                <a:gd name="connsiteX10" fmla="*/ 1333500 w 1407346"/>
                <a:gd name="connsiteY10" fmla="*/ 238125 h 1563687"/>
                <a:gd name="connsiteX11" fmla="*/ 1358900 w 1407346"/>
                <a:gd name="connsiteY11" fmla="*/ 258762 h 1563687"/>
                <a:gd name="connsiteX12" fmla="*/ 1366838 w 1407346"/>
                <a:gd name="connsiteY12" fmla="*/ 881062 h 1563687"/>
                <a:gd name="connsiteX13" fmla="*/ 1406525 w 1407346"/>
                <a:gd name="connsiteY13" fmla="*/ 1128712 h 1563687"/>
                <a:gd name="connsiteX14" fmla="*/ 1393825 w 1407346"/>
                <a:gd name="connsiteY14" fmla="*/ 1220787 h 1563687"/>
                <a:gd name="connsiteX15" fmla="*/ 1395413 w 1407346"/>
                <a:gd name="connsiteY15" fmla="*/ 1563687 h 1563687"/>
                <a:gd name="connsiteX0" fmla="*/ 0 w 1407346"/>
                <a:gd name="connsiteY0" fmla="*/ 0 h 1563687"/>
                <a:gd name="connsiteX1" fmla="*/ 400050 w 1407346"/>
                <a:gd name="connsiteY1" fmla="*/ 26987 h 1563687"/>
                <a:gd name="connsiteX2" fmla="*/ 717550 w 1407346"/>
                <a:gd name="connsiteY2" fmla="*/ 39687 h 1563687"/>
                <a:gd name="connsiteX3" fmla="*/ 1057275 w 1407346"/>
                <a:gd name="connsiteY3" fmla="*/ 47625 h 1563687"/>
                <a:gd name="connsiteX4" fmla="*/ 1227138 w 1407346"/>
                <a:gd name="connsiteY4" fmla="*/ 47625 h 1563687"/>
                <a:gd name="connsiteX5" fmla="*/ 1263650 w 1407346"/>
                <a:gd name="connsiteY5" fmla="*/ 77787 h 1563687"/>
                <a:gd name="connsiteX6" fmla="*/ 1300163 w 1407346"/>
                <a:gd name="connsiteY6" fmla="*/ 76200 h 1563687"/>
                <a:gd name="connsiteX7" fmla="*/ 1309688 w 1407346"/>
                <a:gd name="connsiteY7" fmla="*/ 114300 h 1563687"/>
                <a:gd name="connsiteX8" fmla="*/ 1268413 w 1407346"/>
                <a:gd name="connsiteY8" fmla="*/ 155575 h 1563687"/>
                <a:gd name="connsiteX9" fmla="*/ 1311275 w 1407346"/>
                <a:gd name="connsiteY9" fmla="*/ 204787 h 1563687"/>
                <a:gd name="connsiteX10" fmla="*/ 1333500 w 1407346"/>
                <a:gd name="connsiteY10" fmla="*/ 238125 h 1563687"/>
                <a:gd name="connsiteX11" fmla="*/ 1358900 w 1407346"/>
                <a:gd name="connsiteY11" fmla="*/ 258762 h 1563687"/>
                <a:gd name="connsiteX12" fmla="*/ 1366838 w 1407346"/>
                <a:gd name="connsiteY12" fmla="*/ 881062 h 1563687"/>
                <a:gd name="connsiteX13" fmla="*/ 1406525 w 1407346"/>
                <a:gd name="connsiteY13" fmla="*/ 1128712 h 1563687"/>
                <a:gd name="connsiteX14" fmla="*/ 1393825 w 1407346"/>
                <a:gd name="connsiteY14" fmla="*/ 1220787 h 1563687"/>
                <a:gd name="connsiteX15" fmla="*/ 1395413 w 1407346"/>
                <a:gd name="connsiteY15" fmla="*/ 1563687 h 1563687"/>
                <a:gd name="connsiteX0" fmla="*/ 0 w 1407346"/>
                <a:gd name="connsiteY0" fmla="*/ 0 h 1563687"/>
                <a:gd name="connsiteX1" fmla="*/ 400050 w 1407346"/>
                <a:gd name="connsiteY1" fmla="*/ 26987 h 1563687"/>
                <a:gd name="connsiteX2" fmla="*/ 717550 w 1407346"/>
                <a:gd name="connsiteY2" fmla="*/ 39687 h 1563687"/>
                <a:gd name="connsiteX3" fmla="*/ 1057275 w 1407346"/>
                <a:gd name="connsiteY3" fmla="*/ 47625 h 1563687"/>
                <a:gd name="connsiteX4" fmla="*/ 1227138 w 1407346"/>
                <a:gd name="connsiteY4" fmla="*/ 47625 h 1563687"/>
                <a:gd name="connsiteX5" fmla="*/ 1263650 w 1407346"/>
                <a:gd name="connsiteY5" fmla="*/ 77787 h 1563687"/>
                <a:gd name="connsiteX6" fmla="*/ 1300163 w 1407346"/>
                <a:gd name="connsiteY6" fmla="*/ 76200 h 1563687"/>
                <a:gd name="connsiteX7" fmla="*/ 1298576 w 1407346"/>
                <a:gd name="connsiteY7" fmla="*/ 114300 h 1563687"/>
                <a:gd name="connsiteX8" fmla="*/ 1268413 w 1407346"/>
                <a:gd name="connsiteY8" fmla="*/ 155575 h 1563687"/>
                <a:gd name="connsiteX9" fmla="*/ 1311275 w 1407346"/>
                <a:gd name="connsiteY9" fmla="*/ 204787 h 1563687"/>
                <a:gd name="connsiteX10" fmla="*/ 1333500 w 1407346"/>
                <a:gd name="connsiteY10" fmla="*/ 238125 h 1563687"/>
                <a:gd name="connsiteX11" fmla="*/ 1358900 w 1407346"/>
                <a:gd name="connsiteY11" fmla="*/ 258762 h 1563687"/>
                <a:gd name="connsiteX12" fmla="*/ 1366838 w 1407346"/>
                <a:gd name="connsiteY12" fmla="*/ 881062 h 1563687"/>
                <a:gd name="connsiteX13" fmla="*/ 1406525 w 1407346"/>
                <a:gd name="connsiteY13" fmla="*/ 1128712 h 1563687"/>
                <a:gd name="connsiteX14" fmla="*/ 1393825 w 1407346"/>
                <a:gd name="connsiteY14" fmla="*/ 1220787 h 1563687"/>
                <a:gd name="connsiteX15" fmla="*/ 1395413 w 1407346"/>
                <a:gd name="connsiteY15" fmla="*/ 1563687 h 1563687"/>
                <a:gd name="connsiteX0" fmla="*/ 0 w 1407346"/>
                <a:gd name="connsiteY0" fmla="*/ 0 h 1563687"/>
                <a:gd name="connsiteX1" fmla="*/ 400050 w 1407346"/>
                <a:gd name="connsiteY1" fmla="*/ 26987 h 1563687"/>
                <a:gd name="connsiteX2" fmla="*/ 717550 w 1407346"/>
                <a:gd name="connsiteY2" fmla="*/ 39687 h 1563687"/>
                <a:gd name="connsiteX3" fmla="*/ 1057275 w 1407346"/>
                <a:gd name="connsiteY3" fmla="*/ 47625 h 1563687"/>
                <a:gd name="connsiteX4" fmla="*/ 1227138 w 1407346"/>
                <a:gd name="connsiteY4" fmla="*/ 47625 h 1563687"/>
                <a:gd name="connsiteX5" fmla="*/ 1263650 w 1407346"/>
                <a:gd name="connsiteY5" fmla="*/ 77787 h 1563687"/>
                <a:gd name="connsiteX6" fmla="*/ 1300163 w 1407346"/>
                <a:gd name="connsiteY6" fmla="*/ 76200 h 1563687"/>
                <a:gd name="connsiteX7" fmla="*/ 1298576 w 1407346"/>
                <a:gd name="connsiteY7" fmla="*/ 114300 h 1563687"/>
                <a:gd name="connsiteX8" fmla="*/ 1268413 w 1407346"/>
                <a:gd name="connsiteY8" fmla="*/ 155575 h 1563687"/>
                <a:gd name="connsiteX9" fmla="*/ 1311275 w 1407346"/>
                <a:gd name="connsiteY9" fmla="*/ 204787 h 1563687"/>
                <a:gd name="connsiteX10" fmla="*/ 1333500 w 1407346"/>
                <a:gd name="connsiteY10" fmla="*/ 238125 h 1563687"/>
                <a:gd name="connsiteX11" fmla="*/ 1358900 w 1407346"/>
                <a:gd name="connsiteY11" fmla="*/ 258762 h 1563687"/>
                <a:gd name="connsiteX12" fmla="*/ 1366838 w 1407346"/>
                <a:gd name="connsiteY12" fmla="*/ 881062 h 1563687"/>
                <a:gd name="connsiteX13" fmla="*/ 1406525 w 1407346"/>
                <a:gd name="connsiteY13" fmla="*/ 1128712 h 1563687"/>
                <a:gd name="connsiteX14" fmla="*/ 1393825 w 1407346"/>
                <a:gd name="connsiteY14" fmla="*/ 1220787 h 1563687"/>
                <a:gd name="connsiteX15" fmla="*/ 1395413 w 1407346"/>
                <a:gd name="connsiteY15" fmla="*/ 1563687 h 1563687"/>
                <a:gd name="connsiteX0" fmla="*/ 0 w 1407346"/>
                <a:gd name="connsiteY0" fmla="*/ 0 h 1563687"/>
                <a:gd name="connsiteX1" fmla="*/ 400050 w 1407346"/>
                <a:gd name="connsiteY1" fmla="*/ 26987 h 1563687"/>
                <a:gd name="connsiteX2" fmla="*/ 717550 w 1407346"/>
                <a:gd name="connsiteY2" fmla="*/ 39687 h 1563687"/>
                <a:gd name="connsiteX3" fmla="*/ 1057275 w 1407346"/>
                <a:gd name="connsiteY3" fmla="*/ 47625 h 1563687"/>
                <a:gd name="connsiteX4" fmla="*/ 1227138 w 1407346"/>
                <a:gd name="connsiteY4" fmla="*/ 47625 h 1563687"/>
                <a:gd name="connsiteX5" fmla="*/ 1263650 w 1407346"/>
                <a:gd name="connsiteY5" fmla="*/ 77787 h 1563687"/>
                <a:gd name="connsiteX6" fmla="*/ 1300163 w 1407346"/>
                <a:gd name="connsiteY6" fmla="*/ 76200 h 1563687"/>
                <a:gd name="connsiteX7" fmla="*/ 1298576 w 1407346"/>
                <a:gd name="connsiteY7" fmla="*/ 114300 h 1563687"/>
                <a:gd name="connsiteX8" fmla="*/ 1268413 w 1407346"/>
                <a:gd name="connsiteY8" fmla="*/ 155575 h 1563687"/>
                <a:gd name="connsiteX9" fmla="*/ 1311275 w 1407346"/>
                <a:gd name="connsiteY9" fmla="*/ 204787 h 1563687"/>
                <a:gd name="connsiteX10" fmla="*/ 1327150 w 1407346"/>
                <a:gd name="connsiteY10" fmla="*/ 241300 h 1563687"/>
                <a:gd name="connsiteX11" fmla="*/ 1358900 w 1407346"/>
                <a:gd name="connsiteY11" fmla="*/ 258762 h 1563687"/>
                <a:gd name="connsiteX12" fmla="*/ 1366838 w 1407346"/>
                <a:gd name="connsiteY12" fmla="*/ 881062 h 1563687"/>
                <a:gd name="connsiteX13" fmla="*/ 1406525 w 1407346"/>
                <a:gd name="connsiteY13" fmla="*/ 1128712 h 1563687"/>
                <a:gd name="connsiteX14" fmla="*/ 1393825 w 1407346"/>
                <a:gd name="connsiteY14" fmla="*/ 1220787 h 1563687"/>
                <a:gd name="connsiteX15" fmla="*/ 1395413 w 1407346"/>
                <a:gd name="connsiteY15" fmla="*/ 1563687 h 1563687"/>
                <a:gd name="connsiteX0" fmla="*/ 0 w 1407346"/>
                <a:gd name="connsiteY0" fmla="*/ 0 h 1563687"/>
                <a:gd name="connsiteX1" fmla="*/ 400050 w 1407346"/>
                <a:gd name="connsiteY1" fmla="*/ 26987 h 1563687"/>
                <a:gd name="connsiteX2" fmla="*/ 717550 w 1407346"/>
                <a:gd name="connsiteY2" fmla="*/ 39687 h 1563687"/>
                <a:gd name="connsiteX3" fmla="*/ 1057275 w 1407346"/>
                <a:gd name="connsiteY3" fmla="*/ 47625 h 1563687"/>
                <a:gd name="connsiteX4" fmla="*/ 1227138 w 1407346"/>
                <a:gd name="connsiteY4" fmla="*/ 47625 h 1563687"/>
                <a:gd name="connsiteX5" fmla="*/ 1263650 w 1407346"/>
                <a:gd name="connsiteY5" fmla="*/ 77787 h 1563687"/>
                <a:gd name="connsiteX6" fmla="*/ 1300163 w 1407346"/>
                <a:gd name="connsiteY6" fmla="*/ 76200 h 1563687"/>
                <a:gd name="connsiteX7" fmla="*/ 1298576 w 1407346"/>
                <a:gd name="connsiteY7" fmla="*/ 114300 h 1563687"/>
                <a:gd name="connsiteX8" fmla="*/ 1268413 w 1407346"/>
                <a:gd name="connsiteY8" fmla="*/ 155575 h 1563687"/>
                <a:gd name="connsiteX9" fmla="*/ 1311275 w 1407346"/>
                <a:gd name="connsiteY9" fmla="*/ 204787 h 1563687"/>
                <a:gd name="connsiteX10" fmla="*/ 1327150 w 1407346"/>
                <a:gd name="connsiteY10" fmla="*/ 241300 h 1563687"/>
                <a:gd name="connsiteX11" fmla="*/ 1358900 w 1407346"/>
                <a:gd name="connsiteY11" fmla="*/ 258762 h 1563687"/>
                <a:gd name="connsiteX12" fmla="*/ 1366838 w 1407346"/>
                <a:gd name="connsiteY12" fmla="*/ 881062 h 1563687"/>
                <a:gd name="connsiteX13" fmla="*/ 1406525 w 1407346"/>
                <a:gd name="connsiteY13" fmla="*/ 1128712 h 1563687"/>
                <a:gd name="connsiteX14" fmla="*/ 1393825 w 1407346"/>
                <a:gd name="connsiteY14" fmla="*/ 1220787 h 1563687"/>
                <a:gd name="connsiteX15" fmla="*/ 1395413 w 1407346"/>
                <a:gd name="connsiteY15" fmla="*/ 1563687 h 1563687"/>
                <a:gd name="connsiteX0" fmla="*/ 0 w 1407346"/>
                <a:gd name="connsiteY0" fmla="*/ 0 h 1563687"/>
                <a:gd name="connsiteX1" fmla="*/ 400050 w 1407346"/>
                <a:gd name="connsiteY1" fmla="*/ 26987 h 1563687"/>
                <a:gd name="connsiteX2" fmla="*/ 717550 w 1407346"/>
                <a:gd name="connsiteY2" fmla="*/ 39687 h 1563687"/>
                <a:gd name="connsiteX3" fmla="*/ 1057275 w 1407346"/>
                <a:gd name="connsiteY3" fmla="*/ 47625 h 1563687"/>
                <a:gd name="connsiteX4" fmla="*/ 1227138 w 1407346"/>
                <a:gd name="connsiteY4" fmla="*/ 47625 h 1563687"/>
                <a:gd name="connsiteX5" fmla="*/ 1263650 w 1407346"/>
                <a:gd name="connsiteY5" fmla="*/ 77787 h 1563687"/>
                <a:gd name="connsiteX6" fmla="*/ 1300163 w 1407346"/>
                <a:gd name="connsiteY6" fmla="*/ 76200 h 1563687"/>
                <a:gd name="connsiteX7" fmla="*/ 1306514 w 1407346"/>
                <a:gd name="connsiteY7" fmla="*/ 114300 h 1563687"/>
                <a:gd name="connsiteX8" fmla="*/ 1268413 w 1407346"/>
                <a:gd name="connsiteY8" fmla="*/ 155575 h 1563687"/>
                <a:gd name="connsiteX9" fmla="*/ 1311275 w 1407346"/>
                <a:gd name="connsiteY9" fmla="*/ 204787 h 1563687"/>
                <a:gd name="connsiteX10" fmla="*/ 1327150 w 1407346"/>
                <a:gd name="connsiteY10" fmla="*/ 241300 h 1563687"/>
                <a:gd name="connsiteX11" fmla="*/ 1358900 w 1407346"/>
                <a:gd name="connsiteY11" fmla="*/ 258762 h 1563687"/>
                <a:gd name="connsiteX12" fmla="*/ 1366838 w 1407346"/>
                <a:gd name="connsiteY12" fmla="*/ 881062 h 1563687"/>
                <a:gd name="connsiteX13" fmla="*/ 1406525 w 1407346"/>
                <a:gd name="connsiteY13" fmla="*/ 1128712 h 1563687"/>
                <a:gd name="connsiteX14" fmla="*/ 1393825 w 1407346"/>
                <a:gd name="connsiteY14" fmla="*/ 1220787 h 1563687"/>
                <a:gd name="connsiteX15" fmla="*/ 1395413 w 1407346"/>
                <a:gd name="connsiteY15" fmla="*/ 1563687 h 1563687"/>
                <a:gd name="connsiteX0" fmla="*/ 0 w 1406526"/>
                <a:gd name="connsiteY0" fmla="*/ 0 h 1563687"/>
                <a:gd name="connsiteX1" fmla="*/ 400050 w 1406526"/>
                <a:gd name="connsiteY1" fmla="*/ 26987 h 1563687"/>
                <a:gd name="connsiteX2" fmla="*/ 717550 w 1406526"/>
                <a:gd name="connsiteY2" fmla="*/ 39687 h 1563687"/>
                <a:gd name="connsiteX3" fmla="*/ 1057275 w 1406526"/>
                <a:gd name="connsiteY3" fmla="*/ 47625 h 1563687"/>
                <a:gd name="connsiteX4" fmla="*/ 1227138 w 1406526"/>
                <a:gd name="connsiteY4" fmla="*/ 47625 h 1563687"/>
                <a:gd name="connsiteX5" fmla="*/ 1263650 w 1406526"/>
                <a:gd name="connsiteY5" fmla="*/ 77787 h 1563687"/>
                <a:gd name="connsiteX6" fmla="*/ 1300163 w 1406526"/>
                <a:gd name="connsiteY6" fmla="*/ 76200 h 1563687"/>
                <a:gd name="connsiteX7" fmla="*/ 1306514 w 1406526"/>
                <a:gd name="connsiteY7" fmla="*/ 114300 h 1563687"/>
                <a:gd name="connsiteX8" fmla="*/ 1268413 w 1406526"/>
                <a:gd name="connsiteY8" fmla="*/ 155575 h 1563687"/>
                <a:gd name="connsiteX9" fmla="*/ 1311275 w 1406526"/>
                <a:gd name="connsiteY9" fmla="*/ 204787 h 1563687"/>
                <a:gd name="connsiteX10" fmla="*/ 1327150 w 1406526"/>
                <a:gd name="connsiteY10" fmla="*/ 241300 h 1563687"/>
                <a:gd name="connsiteX11" fmla="*/ 1358900 w 1406526"/>
                <a:gd name="connsiteY11" fmla="*/ 258762 h 1563687"/>
                <a:gd name="connsiteX12" fmla="*/ 1366838 w 1406526"/>
                <a:gd name="connsiteY12" fmla="*/ 881062 h 1563687"/>
                <a:gd name="connsiteX13" fmla="*/ 1406525 w 1406526"/>
                <a:gd name="connsiteY13" fmla="*/ 1128712 h 1563687"/>
                <a:gd name="connsiteX14" fmla="*/ 1393825 w 1406526"/>
                <a:gd name="connsiteY14" fmla="*/ 1220787 h 1563687"/>
                <a:gd name="connsiteX15" fmla="*/ 1395413 w 1406526"/>
                <a:gd name="connsiteY15" fmla="*/ 1563687 h 1563687"/>
                <a:gd name="connsiteX0" fmla="*/ 0 w 1407916"/>
                <a:gd name="connsiteY0" fmla="*/ 0 h 1563687"/>
                <a:gd name="connsiteX1" fmla="*/ 400050 w 1407916"/>
                <a:gd name="connsiteY1" fmla="*/ 26987 h 1563687"/>
                <a:gd name="connsiteX2" fmla="*/ 717550 w 1407916"/>
                <a:gd name="connsiteY2" fmla="*/ 39687 h 1563687"/>
                <a:gd name="connsiteX3" fmla="*/ 1057275 w 1407916"/>
                <a:gd name="connsiteY3" fmla="*/ 47625 h 1563687"/>
                <a:gd name="connsiteX4" fmla="*/ 1227138 w 1407916"/>
                <a:gd name="connsiteY4" fmla="*/ 47625 h 1563687"/>
                <a:gd name="connsiteX5" fmla="*/ 1263650 w 1407916"/>
                <a:gd name="connsiteY5" fmla="*/ 77787 h 1563687"/>
                <a:gd name="connsiteX6" fmla="*/ 1300163 w 1407916"/>
                <a:gd name="connsiteY6" fmla="*/ 76200 h 1563687"/>
                <a:gd name="connsiteX7" fmla="*/ 1306514 w 1407916"/>
                <a:gd name="connsiteY7" fmla="*/ 114300 h 1563687"/>
                <a:gd name="connsiteX8" fmla="*/ 1268413 w 1407916"/>
                <a:gd name="connsiteY8" fmla="*/ 155575 h 1563687"/>
                <a:gd name="connsiteX9" fmla="*/ 1311275 w 1407916"/>
                <a:gd name="connsiteY9" fmla="*/ 204787 h 1563687"/>
                <a:gd name="connsiteX10" fmla="*/ 1327150 w 1407916"/>
                <a:gd name="connsiteY10" fmla="*/ 241300 h 1563687"/>
                <a:gd name="connsiteX11" fmla="*/ 1358900 w 1407916"/>
                <a:gd name="connsiteY11" fmla="*/ 258762 h 1563687"/>
                <a:gd name="connsiteX12" fmla="*/ 1366838 w 1407916"/>
                <a:gd name="connsiteY12" fmla="*/ 881062 h 1563687"/>
                <a:gd name="connsiteX13" fmla="*/ 1406525 w 1407916"/>
                <a:gd name="connsiteY13" fmla="*/ 1128712 h 1563687"/>
                <a:gd name="connsiteX14" fmla="*/ 1398588 w 1407916"/>
                <a:gd name="connsiteY14" fmla="*/ 1220787 h 1563687"/>
                <a:gd name="connsiteX15" fmla="*/ 1395413 w 1407916"/>
                <a:gd name="connsiteY15" fmla="*/ 1563687 h 1563687"/>
                <a:gd name="connsiteX0" fmla="*/ 0 w 1407793"/>
                <a:gd name="connsiteY0" fmla="*/ 0 h 1563687"/>
                <a:gd name="connsiteX1" fmla="*/ 400050 w 1407793"/>
                <a:gd name="connsiteY1" fmla="*/ 26987 h 1563687"/>
                <a:gd name="connsiteX2" fmla="*/ 717550 w 1407793"/>
                <a:gd name="connsiteY2" fmla="*/ 39687 h 1563687"/>
                <a:gd name="connsiteX3" fmla="*/ 1057275 w 1407793"/>
                <a:gd name="connsiteY3" fmla="*/ 47625 h 1563687"/>
                <a:gd name="connsiteX4" fmla="*/ 1227138 w 1407793"/>
                <a:gd name="connsiteY4" fmla="*/ 47625 h 1563687"/>
                <a:gd name="connsiteX5" fmla="*/ 1263650 w 1407793"/>
                <a:gd name="connsiteY5" fmla="*/ 77787 h 1563687"/>
                <a:gd name="connsiteX6" fmla="*/ 1300163 w 1407793"/>
                <a:gd name="connsiteY6" fmla="*/ 76200 h 1563687"/>
                <a:gd name="connsiteX7" fmla="*/ 1306514 w 1407793"/>
                <a:gd name="connsiteY7" fmla="*/ 114300 h 1563687"/>
                <a:gd name="connsiteX8" fmla="*/ 1268413 w 1407793"/>
                <a:gd name="connsiteY8" fmla="*/ 155575 h 1563687"/>
                <a:gd name="connsiteX9" fmla="*/ 1311275 w 1407793"/>
                <a:gd name="connsiteY9" fmla="*/ 204787 h 1563687"/>
                <a:gd name="connsiteX10" fmla="*/ 1327150 w 1407793"/>
                <a:gd name="connsiteY10" fmla="*/ 241300 h 1563687"/>
                <a:gd name="connsiteX11" fmla="*/ 1358900 w 1407793"/>
                <a:gd name="connsiteY11" fmla="*/ 258762 h 1563687"/>
                <a:gd name="connsiteX12" fmla="*/ 1366838 w 1407793"/>
                <a:gd name="connsiteY12" fmla="*/ 881062 h 1563687"/>
                <a:gd name="connsiteX13" fmla="*/ 1406525 w 1407793"/>
                <a:gd name="connsiteY13" fmla="*/ 1128712 h 1563687"/>
                <a:gd name="connsiteX14" fmla="*/ 1398588 w 1407793"/>
                <a:gd name="connsiteY14" fmla="*/ 1220787 h 1563687"/>
                <a:gd name="connsiteX15" fmla="*/ 1395413 w 1407793"/>
                <a:gd name="connsiteY15" fmla="*/ 1563687 h 1563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07793" h="1563687">
                  <a:moveTo>
                    <a:pt x="0" y="0"/>
                  </a:moveTo>
                  <a:lnTo>
                    <a:pt x="400050" y="26987"/>
                  </a:lnTo>
                  <a:cubicBezTo>
                    <a:pt x="519642" y="33602"/>
                    <a:pt x="717550" y="39687"/>
                    <a:pt x="717550" y="39687"/>
                  </a:cubicBezTo>
                  <a:lnTo>
                    <a:pt x="1057275" y="47625"/>
                  </a:lnTo>
                  <a:cubicBezTo>
                    <a:pt x="1142206" y="48948"/>
                    <a:pt x="1219729" y="47360"/>
                    <a:pt x="1227138" y="47625"/>
                  </a:cubicBezTo>
                  <a:cubicBezTo>
                    <a:pt x="1234547" y="47890"/>
                    <a:pt x="1249891" y="65087"/>
                    <a:pt x="1263650" y="77787"/>
                  </a:cubicBezTo>
                  <a:cubicBezTo>
                    <a:pt x="1277409" y="90487"/>
                    <a:pt x="1293019" y="70115"/>
                    <a:pt x="1300163" y="76200"/>
                  </a:cubicBezTo>
                  <a:cubicBezTo>
                    <a:pt x="1307307" y="82285"/>
                    <a:pt x="1311806" y="101071"/>
                    <a:pt x="1306514" y="114300"/>
                  </a:cubicBezTo>
                  <a:cubicBezTo>
                    <a:pt x="1301222" y="127529"/>
                    <a:pt x="1267620" y="140494"/>
                    <a:pt x="1268413" y="155575"/>
                  </a:cubicBezTo>
                  <a:cubicBezTo>
                    <a:pt x="1269206" y="170656"/>
                    <a:pt x="1301486" y="190500"/>
                    <a:pt x="1311275" y="204787"/>
                  </a:cubicBezTo>
                  <a:cubicBezTo>
                    <a:pt x="1321064" y="219074"/>
                    <a:pt x="1319213" y="232304"/>
                    <a:pt x="1327150" y="241300"/>
                  </a:cubicBezTo>
                  <a:cubicBezTo>
                    <a:pt x="1335088" y="250296"/>
                    <a:pt x="1357048" y="256910"/>
                    <a:pt x="1358900" y="258762"/>
                  </a:cubicBezTo>
                  <a:cubicBezTo>
                    <a:pt x="1360752" y="260614"/>
                    <a:pt x="1358901" y="736070"/>
                    <a:pt x="1366838" y="881062"/>
                  </a:cubicBezTo>
                  <a:cubicBezTo>
                    <a:pt x="1374775" y="1026054"/>
                    <a:pt x="1401233" y="1072091"/>
                    <a:pt x="1406525" y="1128712"/>
                  </a:cubicBezTo>
                  <a:cubicBezTo>
                    <a:pt x="1411817" y="1185333"/>
                    <a:pt x="1398853" y="1191153"/>
                    <a:pt x="1398588" y="1220787"/>
                  </a:cubicBezTo>
                  <a:cubicBezTo>
                    <a:pt x="1396736" y="1293283"/>
                    <a:pt x="1393693" y="1428485"/>
                    <a:pt x="1395413" y="1563687"/>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10" name="Freeform: Shape 409">
              <a:extLst>
                <a:ext uri="{FF2B5EF4-FFF2-40B4-BE49-F238E27FC236}">
                  <a16:creationId xmlns:a16="http://schemas.microsoft.com/office/drawing/2014/main" id="{B3A03063-D6DC-4232-A74A-537F8FB20C11}"/>
                </a:ext>
              </a:extLst>
            </p:cNvPr>
            <p:cNvSpPr/>
            <p:nvPr/>
          </p:nvSpPr>
          <p:spPr>
            <a:xfrm>
              <a:off x="6584111" y="4808956"/>
              <a:ext cx="955675" cy="661479"/>
            </a:xfrm>
            <a:custGeom>
              <a:avLst/>
              <a:gdLst>
                <a:gd name="connsiteX0" fmla="*/ 0 w 955675"/>
                <a:gd name="connsiteY0" fmla="*/ 21569 h 662340"/>
                <a:gd name="connsiteX1" fmla="*/ 576263 w 955675"/>
                <a:gd name="connsiteY1" fmla="*/ 932 h 662340"/>
                <a:gd name="connsiteX2" fmla="*/ 584200 w 955675"/>
                <a:gd name="connsiteY2" fmla="*/ 48557 h 662340"/>
                <a:gd name="connsiteX3" fmla="*/ 592138 w 955675"/>
                <a:gd name="connsiteY3" fmla="*/ 88244 h 662340"/>
                <a:gd name="connsiteX4" fmla="*/ 611188 w 955675"/>
                <a:gd name="connsiteY4" fmla="*/ 129519 h 662340"/>
                <a:gd name="connsiteX5" fmla="*/ 630238 w 955675"/>
                <a:gd name="connsiteY5" fmla="*/ 170794 h 662340"/>
                <a:gd name="connsiteX6" fmla="*/ 587375 w 955675"/>
                <a:gd name="connsiteY6" fmla="*/ 196194 h 662340"/>
                <a:gd name="connsiteX7" fmla="*/ 601663 w 955675"/>
                <a:gd name="connsiteY7" fmla="*/ 235882 h 662340"/>
                <a:gd name="connsiteX8" fmla="*/ 566738 w 955675"/>
                <a:gd name="connsiteY8" fmla="*/ 275569 h 662340"/>
                <a:gd name="connsiteX9" fmla="*/ 536575 w 955675"/>
                <a:gd name="connsiteY9" fmla="*/ 316844 h 662340"/>
                <a:gd name="connsiteX10" fmla="*/ 530225 w 955675"/>
                <a:gd name="connsiteY10" fmla="*/ 351769 h 662340"/>
                <a:gd name="connsiteX11" fmla="*/ 519113 w 955675"/>
                <a:gd name="connsiteY11" fmla="*/ 367644 h 662340"/>
                <a:gd name="connsiteX12" fmla="*/ 520700 w 955675"/>
                <a:gd name="connsiteY12" fmla="*/ 396219 h 662340"/>
                <a:gd name="connsiteX13" fmla="*/ 509588 w 955675"/>
                <a:gd name="connsiteY13" fmla="*/ 424794 h 662340"/>
                <a:gd name="connsiteX14" fmla="*/ 488950 w 955675"/>
                <a:gd name="connsiteY14" fmla="*/ 443844 h 662340"/>
                <a:gd name="connsiteX15" fmla="*/ 501650 w 955675"/>
                <a:gd name="connsiteY15" fmla="*/ 461307 h 662340"/>
                <a:gd name="connsiteX16" fmla="*/ 500063 w 955675"/>
                <a:gd name="connsiteY16" fmla="*/ 486707 h 662340"/>
                <a:gd name="connsiteX17" fmla="*/ 890588 w 955675"/>
                <a:gd name="connsiteY17" fmla="*/ 469244 h 662340"/>
                <a:gd name="connsiteX18" fmla="*/ 869950 w 955675"/>
                <a:gd name="connsiteY18" fmla="*/ 540682 h 662340"/>
                <a:gd name="connsiteX19" fmla="*/ 887413 w 955675"/>
                <a:gd name="connsiteY19" fmla="*/ 580369 h 662340"/>
                <a:gd name="connsiteX20" fmla="*/ 912813 w 955675"/>
                <a:gd name="connsiteY20" fmla="*/ 604182 h 662340"/>
                <a:gd name="connsiteX21" fmla="*/ 919163 w 955675"/>
                <a:gd name="connsiteY21" fmla="*/ 642282 h 662340"/>
                <a:gd name="connsiteX22" fmla="*/ 927100 w 955675"/>
                <a:gd name="connsiteY22" fmla="*/ 658157 h 662340"/>
                <a:gd name="connsiteX23" fmla="*/ 955675 w 955675"/>
                <a:gd name="connsiteY23" fmla="*/ 659744 h 662340"/>
                <a:gd name="connsiteX0" fmla="*/ 0 w 955675"/>
                <a:gd name="connsiteY0" fmla="*/ 21110 h 661881"/>
                <a:gd name="connsiteX1" fmla="*/ 576263 w 955675"/>
                <a:gd name="connsiteY1" fmla="*/ 473 h 661881"/>
                <a:gd name="connsiteX2" fmla="*/ 584200 w 955675"/>
                <a:gd name="connsiteY2" fmla="*/ 48098 h 661881"/>
                <a:gd name="connsiteX3" fmla="*/ 592138 w 955675"/>
                <a:gd name="connsiteY3" fmla="*/ 87785 h 661881"/>
                <a:gd name="connsiteX4" fmla="*/ 611188 w 955675"/>
                <a:gd name="connsiteY4" fmla="*/ 129060 h 661881"/>
                <a:gd name="connsiteX5" fmla="*/ 630238 w 955675"/>
                <a:gd name="connsiteY5" fmla="*/ 170335 h 661881"/>
                <a:gd name="connsiteX6" fmla="*/ 587375 w 955675"/>
                <a:gd name="connsiteY6" fmla="*/ 195735 h 661881"/>
                <a:gd name="connsiteX7" fmla="*/ 601663 w 955675"/>
                <a:gd name="connsiteY7" fmla="*/ 235423 h 661881"/>
                <a:gd name="connsiteX8" fmla="*/ 566738 w 955675"/>
                <a:gd name="connsiteY8" fmla="*/ 275110 h 661881"/>
                <a:gd name="connsiteX9" fmla="*/ 536575 w 955675"/>
                <a:gd name="connsiteY9" fmla="*/ 316385 h 661881"/>
                <a:gd name="connsiteX10" fmla="*/ 530225 w 955675"/>
                <a:gd name="connsiteY10" fmla="*/ 351310 h 661881"/>
                <a:gd name="connsiteX11" fmla="*/ 519113 w 955675"/>
                <a:gd name="connsiteY11" fmla="*/ 367185 h 661881"/>
                <a:gd name="connsiteX12" fmla="*/ 520700 w 955675"/>
                <a:gd name="connsiteY12" fmla="*/ 395760 h 661881"/>
                <a:gd name="connsiteX13" fmla="*/ 509588 w 955675"/>
                <a:gd name="connsiteY13" fmla="*/ 424335 h 661881"/>
                <a:gd name="connsiteX14" fmla="*/ 488950 w 955675"/>
                <a:gd name="connsiteY14" fmla="*/ 443385 h 661881"/>
                <a:gd name="connsiteX15" fmla="*/ 501650 w 955675"/>
                <a:gd name="connsiteY15" fmla="*/ 460848 h 661881"/>
                <a:gd name="connsiteX16" fmla="*/ 500063 w 955675"/>
                <a:gd name="connsiteY16" fmla="*/ 486248 h 661881"/>
                <a:gd name="connsiteX17" fmla="*/ 890588 w 955675"/>
                <a:gd name="connsiteY17" fmla="*/ 468785 h 661881"/>
                <a:gd name="connsiteX18" fmla="*/ 869950 w 955675"/>
                <a:gd name="connsiteY18" fmla="*/ 540223 h 661881"/>
                <a:gd name="connsiteX19" fmla="*/ 887413 w 955675"/>
                <a:gd name="connsiteY19" fmla="*/ 579910 h 661881"/>
                <a:gd name="connsiteX20" fmla="*/ 912813 w 955675"/>
                <a:gd name="connsiteY20" fmla="*/ 603723 h 661881"/>
                <a:gd name="connsiteX21" fmla="*/ 919163 w 955675"/>
                <a:gd name="connsiteY21" fmla="*/ 641823 h 661881"/>
                <a:gd name="connsiteX22" fmla="*/ 927100 w 955675"/>
                <a:gd name="connsiteY22" fmla="*/ 657698 h 661881"/>
                <a:gd name="connsiteX23" fmla="*/ 955675 w 955675"/>
                <a:gd name="connsiteY23" fmla="*/ 659285 h 661881"/>
                <a:gd name="connsiteX0" fmla="*/ 0 w 955675"/>
                <a:gd name="connsiteY0" fmla="*/ 21374 h 662145"/>
                <a:gd name="connsiteX1" fmla="*/ 576263 w 955675"/>
                <a:gd name="connsiteY1" fmla="*/ 737 h 662145"/>
                <a:gd name="connsiteX2" fmla="*/ 584200 w 955675"/>
                <a:gd name="connsiteY2" fmla="*/ 48362 h 662145"/>
                <a:gd name="connsiteX3" fmla="*/ 592138 w 955675"/>
                <a:gd name="connsiteY3" fmla="*/ 88049 h 662145"/>
                <a:gd name="connsiteX4" fmla="*/ 611188 w 955675"/>
                <a:gd name="connsiteY4" fmla="*/ 129324 h 662145"/>
                <a:gd name="connsiteX5" fmla="*/ 630238 w 955675"/>
                <a:gd name="connsiteY5" fmla="*/ 170599 h 662145"/>
                <a:gd name="connsiteX6" fmla="*/ 587375 w 955675"/>
                <a:gd name="connsiteY6" fmla="*/ 195999 h 662145"/>
                <a:gd name="connsiteX7" fmla="*/ 601663 w 955675"/>
                <a:gd name="connsiteY7" fmla="*/ 235687 h 662145"/>
                <a:gd name="connsiteX8" fmla="*/ 566738 w 955675"/>
                <a:gd name="connsiteY8" fmla="*/ 275374 h 662145"/>
                <a:gd name="connsiteX9" fmla="*/ 536575 w 955675"/>
                <a:gd name="connsiteY9" fmla="*/ 316649 h 662145"/>
                <a:gd name="connsiteX10" fmla="*/ 530225 w 955675"/>
                <a:gd name="connsiteY10" fmla="*/ 351574 h 662145"/>
                <a:gd name="connsiteX11" fmla="*/ 519113 w 955675"/>
                <a:gd name="connsiteY11" fmla="*/ 367449 h 662145"/>
                <a:gd name="connsiteX12" fmla="*/ 520700 w 955675"/>
                <a:gd name="connsiteY12" fmla="*/ 396024 h 662145"/>
                <a:gd name="connsiteX13" fmla="*/ 509588 w 955675"/>
                <a:gd name="connsiteY13" fmla="*/ 424599 h 662145"/>
                <a:gd name="connsiteX14" fmla="*/ 488950 w 955675"/>
                <a:gd name="connsiteY14" fmla="*/ 443649 h 662145"/>
                <a:gd name="connsiteX15" fmla="*/ 501650 w 955675"/>
                <a:gd name="connsiteY15" fmla="*/ 461112 h 662145"/>
                <a:gd name="connsiteX16" fmla="*/ 500063 w 955675"/>
                <a:gd name="connsiteY16" fmla="*/ 486512 h 662145"/>
                <a:gd name="connsiteX17" fmla="*/ 890588 w 955675"/>
                <a:gd name="connsiteY17" fmla="*/ 469049 h 662145"/>
                <a:gd name="connsiteX18" fmla="*/ 869950 w 955675"/>
                <a:gd name="connsiteY18" fmla="*/ 540487 h 662145"/>
                <a:gd name="connsiteX19" fmla="*/ 887413 w 955675"/>
                <a:gd name="connsiteY19" fmla="*/ 580174 h 662145"/>
                <a:gd name="connsiteX20" fmla="*/ 912813 w 955675"/>
                <a:gd name="connsiteY20" fmla="*/ 603987 h 662145"/>
                <a:gd name="connsiteX21" fmla="*/ 919163 w 955675"/>
                <a:gd name="connsiteY21" fmla="*/ 642087 h 662145"/>
                <a:gd name="connsiteX22" fmla="*/ 927100 w 955675"/>
                <a:gd name="connsiteY22" fmla="*/ 657962 h 662145"/>
                <a:gd name="connsiteX23" fmla="*/ 955675 w 955675"/>
                <a:gd name="connsiteY23" fmla="*/ 659549 h 662145"/>
                <a:gd name="connsiteX0" fmla="*/ 0 w 955675"/>
                <a:gd name="connsiteY0" fmla="*/ 20708 h 661479"/>
                <a:gd name="connsiteX1" fmla="*/ 576263 w 955675"/>
                <a:gd name="connsiteY1" fmla="*/ 71 h 661479"/>
                <a:gd name="connsiteX2" fmla="*/ 584200 w 955675"/>
                <a:gd name="connsiteY2" fmla="*/ 47696 h 661479"/>
                <a:gd name="connsiteX3" fmla="*/ 592138 w 955675"/>
                <a:gd name="connsiteY3" fmla="*/ 87383 h 661479"/>
                <a:gd name="connsiteX4" fmla="*/ 611188 w 955675"/>
                <a:gd name="connsiteY4" fmla="*/ 128658 h 661479"/>
                <a:gd name="connsiteX5" fmla="*/ 630238 w 955675"/>
                <a:gd name="connsiteY5" fmla="*/ 169933 h 661479"/>
                <a:gd name="connsiteX6" fmla="*/ 587375 w 955675"/>
                <a:gd name="connsiteY6" fmla="*/ 195333 h 661479"/>
                <a:gd name="connsiteX7" fmla="*/ 601663 w 955675"/>
                <a:gd name="connsiteY7" fmla="*/ 235021 h 661479"/>
                <a:gd name="connsiteX8" fmla="*/ 566738 w 955675"/>
                <a:gd name="connsiteY8" fmla="*/ 274708 h 661479"/>
                <a:gd name="connsiteX9" fmla="*/ 536575 w 955675"/>
                <a:gd name="connsiteY9" fmla="*/ 315983 h 661479"/>
                <a:gd name="connsiteX10" fmla="*/ 530225 w 955675"/>
                <a:gd name="connsiteY10" fmla="*/ 350908 h 661479"/>
                <a:gd name="connsiteX11" fmla="*/ 519113 w 955675"/>
                <a:gd name="connsiteY11" fmla="*/ 366783 h 661479"/>
                <a:gd name="connsiteX12" fmla="*/ 520700 w 955675"/>
                <a:gd name="connsiteY12" fmla="*/ 395358 h 661479"/>
                <a:gd name="connsiteX13" fmla="*/ 509588 w 955675"/>
                <a:gd name="connsiteY13" fmla="*/ 423933 h 661479"/>
                <a:gd name="connsiteX14" fmla="*/ 488950 w 955675"/>
                <a:gd name="connsiteY14" fmla="*/ 442983 h 661479"/>
                <a:gd name="connsiteX15" fmla="*/ 501650 w 955675"/>
                <a:gd name="connsiteY15" fmla="*/ 460446 h 661479"/>
                <a:gd name="connsiteX16" fmla="*/ 500063 w 955675"/>
                <a:gd name="connsiteY16" fmla="*/ 485846 h 661479"/>
                <a:gd name="connsiteX17" fmla="*/ 890588 w 955675"/>
                <a:gd name="connsiteY17" fmla="*/ 468383 h 661479"/>
                <a:gd name="connsiteX18" fmla="*/ 869950 w 955675"/>
                <a:gd name="connsiteY18" fmla="*/ 539821 h 661479"/>
                <a:gd name="connsiteX19" fmla="*/ 887413 w 955675"/>
                <a:gd name="connsiteY19" fmla="*/ 579508 h 661479"/>
                <a:gd name="connsiteX20" fmla="*/ 912813 w 955675"/>
                <a:gd name="connsiteY20" fmla="*/ 603321 h 661479"/>
                <a:gd name="connsiteX21" fmla="*/ 919163 w 955675"/>
                <a:gd name="connsiteY21" fmla="*/ 641421 h 661479"/>
                <a:gd name="connsiteX22" fmla="*/ 927100 w 955675"/>
                <a:gd name="connsiteY22" fmla="*/ 657296 h 661479"/>
                <a:gd name="connsiteX23" fmla="*/ 955675 w 955675"/>
                <a:gd name="connsiteY23" fmla="*/ 658883 h 661479"/>
                <a:gd name="connsiteX0" fmla="*/ 0 w 955675"/>
                <a:gd name="connsiteY0" fmla="*/ 20708 h 661479"/>
                <a:gd name="connsiteX1" fmla="*/ 576263 w 955675"/>
                <a:gd name="connsiteY1" fmla="*/ 71 h 661479"/>
                <a:gd name="connsiteX2" fmla="*/ 584200 w 955675"/>
                <a:gd name="connsiteY2" fmla="*/ 47696 h 661479"/>
                <a:gd name="connsiteX3" fmla="*/ 592138 w 955675"/>
                <a:gd name="connsiteY3" fmla="*/ 87383 h 661479"/>
                <a:gd name="connsiteX4" fmla="*/ 595313 w 955675"/>
                <a:gd name="connsiteY4" fmla="*/ 123895 h 661479"/>
                <a:gd name="connsiteX5" fmla="*/ 630238 w 955675"/>
                <a:gd name="connsiteY5" fmla="*/ 169933 h 661479"/>
                <a:gd name="connsiteX6" fmla="*/ 587375 w 955675"/>
                <a:gd name="connsiteY6" fmla="*/ 195333 h 661479"/>
                <a:gd name="connsiteX7" fmla="*/ 601663 w 955675"/>
                <a:gd name="connsiteY7" fmla="*/ 235021 h 661479"/>
                <a:gd name="connsiteX8" fmla="*/ 566738 w 955675"/>
                <a:gd name="connsiteY8" fmla="*/ 274708 h 661479"/>
                <a:gd name="connsiteX9" fmla="*/ 536575 w 955675"/>
                <a:gd name="connsiteY9" fmla="*/ 315983 h 661479"/>
                <a:gd name="connsiteX10" fmla="*/ 530225 w 955675"/>
                <a:gd name="connsiteY10" fmla="*/ 350908 h 661479"/>
                <a:gd name="connsiteX11" fmla="*/ 519113 w 955675"/>
                <a:gd name="connsiteY11" fmla="*/ 366783 h 661479"/>
                <a:gd name="connsiteX12" fmla="*/ 520700 w 955675"/>
                <a:gd name="connsiteY12" fmla="*/ 395358 h 661479"/>
                <a:gd name="connsiteX13" fmla="*/ 509588 w 955675"/>
                <a:gd name="connsiteY13" fmla="*/ 423933 h 661479"/>
                <a:gd name="connsiteX14" fmla="*/ 488950 w 955675"/>
                <a:gd name="connsiteY14" fmla="*/ 442983 h 661479"/>
                <a:gd name="connsiteX15" fmla="*/ 501650 w 955675"/>
                <a:gd name="connsiteY15" fmla="*/ 460446 h 661479"/>
                <a:gd name="connsiteX16" fmla="*/ 500063 w 955675"/>
                <a:gd name="connsiteY16" fmla="*/ 485846 h 661479"/>
                <a:gd name="connsiteX17" fmla="*/ 890588 w 955675"/>
                <a:gd name="connsiteY17" fmla="*/ 468383 h 661479"/>
                <a:gd name="connsiteX18" fmla="*/ 869950 w 955675"/>
                <a:gd name="connsiteY18" fmla="*/ 539821 h 661479"/>
                <a:gd name="connsiteX19" fmla="*/ 887413 w 955675"/>
                <a:gd name="connsiteY19" fmla="*/ 579508 h 661479"/>
                <a:gd name="connsiteX20" fmla="*/ 912813 w 955675"/>
                <a:gd name="connsiteY20" fmla="*/ 603321 h 661479"/>
                <a:gd name="connsiteX21" fmla="*/ 919163 w 955675"/>
                <a:gd name="connsiteY21" fmla="*/ 641421 h 661479"/>
                <a:gd name="connsiteX22" fmla="*/ 927100 w 955675"/>
                <a:gd name="connsiteY22" fmla="*/ 657296 h 661479"/>
                <a:gd name="connsiteX23" fmla="*/ 955675 w 955675"/>
                <a:gd name="connsiteY23" fmla="*/ 658883 h 661479"/>
                <a:gd name="connsiteX0" fmla="*/ 0 w 955675"/>
                <a:gd name="connsiteY0" fmla="*/ 20708 h 661479"/>
                <a:gd name="connsiteX1" fmla="*/ 576263 w 955675"/>
                <a:gd name="connsiteY1" fmla="*/ 71 h 661479"/>
                <a:gd name="connsiteX2" fmla="*/ 584200 w 955675"/>
                <a:gd name="connsiteY2" fmla="*/ 47696 h 661479"/>
                <a:gd name="connsiteX3" fmla="*/ 592138 w 955675"/>
                <a:gd name="connsiteY3" fmla="*/ 87383 h 661479"/>
                <a:gd name="connsiteX4" fmla="*/ 595313 w 955675"/>
                <a:gd name="connsiteY4" fmla="*/ 123895 h 661479"/>
                <a:gd name="connsiteX5" fmla="*/ 630238 w 955675"/>
                <a:gd name="connsiteY5" fmla="*/ 169933 h 661479"/>
                <a:gd name="connsiteX6" fmla="*/ 614363 w 955675"/>
                <a:gd name="connsiteY6" fmla="*/ 204858 h 661479"/>
                <a:gd name="connsiteX7" fmla="*/ 601663 w 955675"/>
                <a:gd name="connsiteY7" fmla="*/ 235021 h 661479"/>
                <a:gd name="connsiteX8" fmla="*/ 566738 w 955675"/>
                <a:gd name="connsiteY8" fmla="*/ 274708 h 661479"/>
                <a:gd name="connsiteX9" fmla="*/ 536575 w 955675"/>
                <a:gd name="connsiteY9" fmla="*/ 315983 h 661479"/>
                <a:gd name="connsiteX10" fmla="*/ 530225 w 955675"/>
                <a:gd name="connsiteY10" fmla="*/ 350908 h 661479"/>
                <a:gd name="connsiteX11" fmla="*/ 519113 w 955675"/>
                <a:gd name="connsiteY11" fmla="*/ 366783 h 661479"/>
                <a:gd name="connsiteX12" fmla="*/ 520700 w 955675"/>
                <a:gd name="connsiteY12" fmla="*/ 395358 h 661479"/>
                <a:gd name="connsiteX13" fmla="*/ 509588 w 955675"/>
                <a:gd name="connsiteY13" fmla="*/ 423933 h 661479"/>
                <a:gd name="connsiteX14" fmla="*/ 488950 w 955675"/>
                <a:gd name="connsiteY14" fmla="*/ 442983 h 661479"/>
                <a:gd name="connsiteX15" fmla="*/ 501650 w 955675"/>
                <a:gd name="connsiteY15" fmla="*/ 460446 h 661479"/>
                <a:gd name="connsiteX16" fmla="*/ 500063 w 955675"/>
                <a:gd name="connsiteY16" fmla="*/ 485846 h 661479"/>
                <a:gd name="connsiteX17" fmla="*/ 890588 w 955675"/>
                <a:gd name="connsiteY17" fmla="*/ 468383 h 661479"/>
                <a:gd name="connsiteX18" fmla="*/ 869950 w 955675"/>
                <a:gd name="connsiteY18" fmla="*/ 539821 h 661479"/>
                <a:gd name="connsiteX19" fmla="*/ 887413 w 955675"/>
                <a:gd name="connsiteY19" fmla="*/ 579508 h 661479"/>
                <a:gd name="connsiteX20" fmla="*/ 912813 w 955675"/>
                <a:gd name="connsiteY20" fmla="*/ 603321 h 661479"/>
                <a:gd name="connsiteX21" fmla="*/ 919163 w 955675"/>
                <a:gd name="connsiteY21" fmla="*/ 641421 h 661479"/>
                <a:gd name="connsiteX22" fmla="*/ 927100 w 955675"/>
                <a:gd name="connsiteY22" fmla="*/ 657296 h 661479"/>
                <a:gd name="connsiteX23" fmla="*/ 955675 w 955675"/>
                <a:gd name="connsiteY23" fmla="*/ 658883 h 661479"/>
                <a:gd name="connsiteX0" fmla="*/ 0 w 955675"/>
                <a:gd name="connsiteY0" fmla="*/ 20708 h 661479"/>
                <a:gd name="connsiteX1" fmla="*/ 576263 w 955675"/>
                <a:gd name="connsiteY1" fmla="*/ 71 h 661479"/>
                <a:gd name="connsiteX2" fmla="*/ 584200 w 955675"/>
                <a:gd name="connsiteY2" fmla="*/ 47696 h 661479"/>
                <a:gd name="connsiteX3" fmla="*/ 592138 w 955675"/>
                <a:gd name="connsiteY3" fmla="*/ 87383 h 661479"/>
                <a:gd name="connsiteX4" fmla="*/ 595313 w 955675"/>
                <a:gd name="connsiteY4" fmla="*/ 123895 h 661479"/>
                <a:gd name="connsiteX5" fmla="*/ 630238 w 955675"/>
                <a:gd name="connsiteY5" fmla="*/ 169933 h 661479"/>
                <a:gd name="connsiteX6" fmla="*/ 614363 w 955675"/>
                <a:gd name="connsiteY6" fmla="*/ 204858 h 661479"/>
                <a:gd name="connsiteX7" fmla="*/ 601663 w 955675"/>
                <a:gd name="connsiteY7" fmla="*/ 235021 h 661479"/>
                <a:gd name="connsiteX8" fmla="*/ 566738 w 955675"/>
                <a:gd name="connsiteY8" fmla="*/ 274708 h 661479"/>
                <a:gd name="connsiteX9" fmla="*/ 536575 w 955675"/>
                <a:gd name="connsiteY9" fmla="*/ 315983 h 661479"/>
                <a:gd name="connsiteX10" fmla="*/ 530225 w 955675"/>
                <a:gd name="connsiteY10" fmla="*/ 350908 h 661479"/>
                <a:gd name="connsiteX11" fmla="*/ 519113 w 955675"/>
                <a:gd name="connsiteY11" fmla="*/ 366783 h 661479"/>
                <a:gd name="connsiteX12" fmla="*/ 520700 w 955675"/>
                <a:gd name="connsiteY12" fmla="*/ 395358 h 661479"/>
                <a:gd name="connsiteX13" fmla="*/ 509588 w 955675"/>
                <a:gd name="connsiteY13" fmla="*/ 423933 h 661479"/>
                <a:gd name="connsiteX14" fmla="*/ 488950 w 955675"/>
                <a:gd name="connsiteY14" fmla="*/ 442983 h 661479"/>
                <a:gd name="connsiteX15" fmla="*/ 501650 w 955675"/>
                <a:gd name="connsiteY15" fmla="*/ 460446 h 661479"/>
                <a:gd name="connsiteX16" fmla="*/ 500063 w 955675"/>
                <a:gd name="connsiteY16" fmla="*/ 485846 h 661479"/>
                <a:gd name="connsiteX17" fmla="*/ 890588 w 955675"/>
                <a:gd name="connsiteY17" fmla="*/ 468383 h 661479"/>
                <a:gd name="connsiteX18" fmla="*/ 869950 w 955675"/>
                <a:gd name="connsiteY18" fmla="*/ 539821 h 661479"/>
                <a:gd name="connsiteX19" fmla="*/ 887413 w 955675"/>
                <a:gd name="connsiteY19" fmla="*/ 579508 h 661479"/>
                <a:gd name="connsiteX20" fmla="*/ 912813 w 955675"/>
                <a:gd name="connsiteY20" fmla="*/ 603321 h 661479"/>
                <a:gd name="connsiteX21" fmla="*/ 919163 w 955675"/>
                <a:gd name="connsiteY21" fmla="*/ 641421 h 661479"/>
                <a:gd name="connsiteX22" fmla="*/ 927100 w 955675"/>
                <a:gd name="connsiteY22" fmla="*/ 657296 h 661479"/>
                <a:gd name="connsiteX23" fmla="*/ 955675 w 955675"/>
                <a:gd name="connsiteY23" fmla="*/ 658883 h 661479"/>
                <a:gd name="connsiteX0" fmla="*/ 0 w 955675"/>
                <a:gd name="connsiteY0" fmla="*/ 20708 h 661479"/>
                <a:gd name="connsiteX1" fmla="*/ 576263 w 955675"/>
                <a:gd name="connsiteY1" fmla="*/ 71 h 661479"/>
                <a:gd name="connsiteX2" fmla="*/ 584200 w 955675"/>
                <a:gd name="connsiteY2" fmla="*/ 47696 h 661479"/>
                <a:gd name="connsiteX3" fmla="*/ 592138 w 955675"/>
                <a:gd name="connsiteY3" fmla="*/ 87383 h 661479"/>
                <a:gd name="connsiteX4" fmla="*/ 595313 w 955675"/>
                <a:gd name="connsiteY4" fmla="*/ 123895 h 661479"/>
                <a:gd name="connsiteX5" fmla="*/ 630238 w 955675"/>
                <a:gd name="connsiteY5" fmla="*/ 169933 h 661479"/>
                <a:gd name="connsiteX6" fmla="*/ 614363 w 955675"/>
                <a:gd name="connsiteY6" fmla="*/ 204858 h 661479"/>
                <a:gd name="connsiteX7" fmla="*/ 601663 w 955675"/>
                <a:gd name="connsiteY7" fmla="*/ 235021 h 661479"/>
                <a:gd name="connsiteX8" fmla="*/ 566738 w 955675"/>
                <a:gd name="connsiteY8" fmla="*/ 274708 h 661479"/>
                <a:gd name="connsiteX9" fmla="*/ 536575 w 955675"/>
                <a:gd name="connsiteY9" fmla="*/ 315983 h 661479"/>
                <a:gd name="connsiteX10" fmla="*/ 530225 w 955675"/>
                <a:gd name="connsiteY10" fmla="*/ 350908 h 661479"/>
                <a:gd name="connsiteX11" fmla="*/ 519113 w 955675"/>
                <a:gd name="connsiteY11" fmla="*/ 366783 h 661479"/>
                <a:gd name="connsiteX12" fmla="*/ 520700 w 955675"/>
                <a:gd name="connsiteY12" fmla="*/ 395358 h 661479"/>
                <a:gd name="connsiteX13" fmla="*/ 509588 w 955675"/>
                <a:gd name="connsiteY13" fmla="*/ 423933 h 661479"/>
                <a:gd name="connsiteX14" fmla="*/ 488950 w 955675"/>
                <a:gd name="connsiteY14" fmla="*/ 442983 h 661479"/>
                <a:gd name="connsiteX15" fmla="*/ 501650 w 955675"/>
                <a:gd name="connsiteY15" fmla="*/ 460446 h 661479"/>
                <a:gd name="connsiteX16" fmla="*/ 500063 w 955675"/>
                <a:gd name="connsiteY16" fmla="*/ 485846 h 661479"/>
                <a:gd name="connsiteX17" fmla="*/ 890588 w 955675"/>
                <a:gd name="connsiteY17" fmla="*/ 468383 h 661479"/>
                <a:gd name="connsiteX18" fmla="*/ 869950 w 955675"/>
                <a:gd name="connsiteY18" fmla="*/ 539821 h 661479"/>
                <a:gd name="connsiteX19" fmla="*/ 887413 w 955675"/>
                <a:gd name="connsiteY19" fmla="*/ 579508 h 661479"/>
                <a:gd name="connsiteX20" fmla="*/ 912813 w 955675"/>
                <a:gd name="connsiteY20" fmla="*/ 603321 h 661479"/>
                <a:gd name="connsiteX21" fmla="*/ 919163 w 955675"/>
                <a:gd name="connsiteY21" fmla="*/ 641421 h 661479"/>
                <a:gd name="connsiteX22" fmla="*/ 927100 w 955675"/>
                <a:gd name="connsiteY22" fmla="*/ 657296 h 661479"/>
                <a:gd name="connsiteX23" fmla="*/ 955675 w 955675"/>
                <a:gd name="connsiteY23" fmla="*/ 658883 h 661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955675" h="661479">
                  <a:moveTo>
                    <a:pt x="0" y="20708"/>
                  </a:moveTo>
                  <a:cubicBezTo>
                    <a:pt x="239448" y="8140"/>
                    <a:pt x="577321" y="1924"/>
                    <a:pt x="576263" y="71"/>
                  </a:cubicBezTo>
                  <a:cubicBezTo>
                    <a:pt x="575205" y="-1782"/>
                    <a:pt x="581554" y="33144"/>
                    <a:pt x="584200" y="47696"/>
                  </a:cubicBezTo>
                  <a:cubicBezTo>
                    <a:pt x="586846" y="62248"/>
                    <a:pt x="590286" y="74683"/>
                    <a:pt x="592138" y="87383"/>
                  </a:cubicBezTo>
                  <a:cubicBezTo>
                    <a:pt x="593990" y="100083"/>
                    <a:pt x="595313" y="123895"/>
                    <a:pt x="595313" y="123895"/>
                  </a:cubicBezTo>
                  <a:cubicBezTo>
                    <a:pt x="601663" y="137653"/>
                    <a:pt x="627063" y="156439"/>
                    <a:pt x="630238" y="169933"/>
                  </a:cubicBezTo>
                  <a:cubicBezTo>
                    <a:pt x="633413" y="183427"/>
                    <a:pt x="619125" y="194010"/>
                    <a:pt x="614363" y="204858"/>
                  </a:cubicBezTo>
                  <a:cubicBezTo>
                    <a:pt x="609601" y="215706"/>
                    <a:pt x="609601" y="223379"/>
                    <a:pt x="601663" y="235021"/>
                  </a:cubicBezTo>
                  <a:cubicBezTo>
                    <a:pt x="593726" y="246663"/>
                    <a:pt x="577586" y="261215"/>
                    <a:pt x="566738" y="274708"/>
                  </a:cubicBezTo>
                  <a:cubicBezTo>
                    <a:pt x="555890" y="288201"/>
                    <a:pt x="542660" y="303283"/>
                    <a:pt x="536575" y="315983"/>
                  </a:cubicBezTo>
                  <a:cubicBezTo>
                    <a:pt x="530490" y="328683"/>
                    <a:pt x="533135" y="342441"/>
                    <a:pt x="530225" y="350908"/>
                  </a:cubicBezTo>
                  <a:cubicBezTo>
                    <a:pt x="527315" y="359375"/>
                    <a:pt x="520700" y="359375"/>
                    <a:pt x="519113" y="366783"/>
                  </a:cubicBezTo>
                  <a:cubicBezTo>
                    <a:pt x="517526" y="374191"/>
                    <a:pt x="522288" y="385833"/>
                    <a:pt x="520700" y="395358"/>
                  </a:cubicBezTo>
                  <a:cubicBezTo>
                    <a:pt x="519113" y="404883"/>
                    <a:pt x="514880" y="415996"/>
                    <a:pt x="509588" y="423933"/>
                  </a:cubicBezTo>
                  <a:cubicBezTo>
                    <a:pt x="504296" y="431870"/>
                    <a:pt x="490273" y="436898"/>
                    <a:pt x="488950" y="442983"/>
                  </a:cubicBezTo>
                  <a:cubicBezTo>
                    <a:pt x="487627" y="449068"/>
                    <a:pt x="499798" y="453302"/>
                    <a:pt x="501650" y="460446"/>
                  </a:cubicBezTo>
                  <a:cubicBezTo>
                    <a:pt x="503502" y="467590"/>
                    <a:pt x="482865" y="489286"/>
                    <a:pt x="500063" y="485846"/>
                  </a:cubicBezTo>
                  <a:cubicBezTo>
                    <a:pt x="517261" y="482406"/>
                    <a:pt x="887678" y="468912"/>
                    <a:pt x="890588" y="468383"/>
                  </a:cubicBezTo>
                  <a:cubicBezTo>
                    <a:pt x="893498" y="467854"/>
                    <a:pt x="870479" y="521300"/>
                    <a:pt x="869950" y="539821"/>
                  </a:cubicBezTo>
                  <a:cubicBezTo>
                    <a:pt x="869421" y="558342"/>
                    <a:pt x="880269" y="568925"/>
                    <a:pt x="887413" y="579508"/>
                  </a:cubicBezTo>
                  <a:cubicBezTo>
                    <a:pt x="894557" y="590091"/>
                    <a:pt x="907521" y="593002"/>
                    <a:pt x="912813" y="603321"/>
                  </a:cubicBezTo>
                  <a:cubicBezTo>
                    <a:pt x="918105" y="613640"/>
                    <a:pt x="916782" y="632425"/>
                    <a:pt x="919163" y="641421"/>
                  </a:cubicBezTo>
                  <a:cubicBezTo>
                    <a:pt x="921544" y="650417"/>
                    <a:pt x="921015" y="654386"/>
                    <a:pt x="927100" y="657296"/>
                  </a:cubicBezTo>
                  <a:cubicBezTo>
                    <a:pt x="933185" y="660206"/>
                    <a:pt x="946679" y="664175"/>
                    <a:pt x="955675" y="658883"/>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11" name="Freeform: Shape 410">
              <a:extLst>
                <a:ext uri="{FF2B5EF4-FFF2-40B4-BE49-F238E27FC236}">
                  <a16:creationId xmlns:a16="http://schemas.microsoft.com/office/drawing/2014/main" id="{AEF5FCA5-AA52-46D3-8D51-24E053B95C84}"/>
                </a:ext>
              </a:extLst>
            </p:cNvPr>
            <p:cNvSpPr/>
            <p:nvPr/>
          </p:nvSpPr>
          <p:spPr>
            <a:xfrm>
              <a:off x="6466636" y="3978764"/>
              <a:ext cx="949325" cy="128692"/>
            </a:xfrm>
            <a:custGeom>
              <a:avLst/>
              <a:gdLst>
                <a:gd name="connsiteX0" fmla="*/ 0 w 949325"/>
                <a:gd name="connsiteY0" fmla="*/ 19641 h 129283"/>
                <a:gd name="connsiteX1" fmla="*/ 260350 w 949325"/>
                <a:gd name="connsiteY1" fmla="*/ 22816 h 129283"/>
                <a:gd name="connsiteX2" fmla="*/ 612775 w 949325"/>
                <a:gd name="connsiteY2" fmla="*/ 8529 h 129283"/>
                <a:gd name="connsiteX3" fmla="*/ 858838 w 949325"/>
                <a:gd name="connsiteY3" fmla="*/ 591 h 129283"/>
                <a:gd name="connsiteX4" fmla="*/ 877888 w 949325"/>
                <a:gd name="connsiteY4" fmla="*/ 24404 h 129283"/>
                <a:gd name="connsiteX5" fmla="*/ 869950 w 949325"/>
                <a:gd name="connsiteY5" fmla="*/ 57741 h 129283"/>
                <a:gd name="connsiteX6" fmla="*/ 841375 w 949325"/>
                <a:gd name="connsiteY6" fmla="*/ 89491 h 129283"/>
                <a:gd name="connsiteX7" fmla="*/ 815975 w 949325"/>
                <a:gd name="connsiteY7" fmla="*/ 116479 h 129283"/>
                <a:gd name="connsiteX8" fmla="*/ 820738 w 949325"/>
                <a:gd name="connsiteY8" fmla="*/ 129179 h 129283"/>
                <a:gd name="connsiteX9" fmla="*/ 949325 w 949325"/>
                <a:gd name="connsiteY9" fmla="*/ 110129 h 129283"/>
                <a:gd name="connsiteX0" fmla="*/ 0 w 949325"/>
                <a:gd name="connsiteY0" fmla="*/ 19237 h 128879"/>
                <a:gd name="connsiteX1" fmla="*/ 260350 w 949325"/>
                <a:gd name="connsiteY1" fmla="*/ 22412 h 128879"/>
                <a:gd name="connsiteX2" fmla="*/ 612775 w 949325"/>
                <a:gd name="connsiteY2" fmla="*/ 8125 h 128879"/>
                <a:gd name="connsiteX3" fmla="*/ 858838 w 949325"/>
                <a:gd name="connsiteY3" fmla="*/ 187 h 128879"/>
                <a:gd name="connsiteX4" fmla="*/ 877888 w 949325"/>
                <a:gd name="connsiteY4" fmla="*/ 24000 h 128879"/>
                <a:gd name="connsiteX5" fmla="*/ 869950 w 949325"/>
                <a:gd name="connsiteY5" fmla="*/ 57337 h 128879"/>
                <a:gd name="connsiteX6" fmla="*/ 841375 w 949325"/>
                <a:gd name="connsiteY6" fmla="*/ 89087 h 128879"/>
                <a:gd name="connsiteX7" fmla="*/ 815975 w 949325"/>
                <a:gd name="connsiteY7" fmla="*/ 116075 h 128879"/>
                <a:gd name="connsiteX8" fmla="*/ 820738 w 949325"/>
                <a:gd name="connsiteY8" fmla="*/ 128775 h 128879"/>
                <a:gd name="connsiteX9" fmla="*/ 949325 w 949325"/>
                <a:gd name="connsiteY9" fmla="*/ 109725 h 128879"/>
                <a:gd name="connsiteX0" fmla="*/ 0 w 949325"/>
                <a:gd name="connsiteY0" fmla="*/ 19840 h 129482"/>
                <a:gd name="connsiteX1" fmla="*/ 260350 w 949325"/>
                <a:gd name="connsiteY1" fmla="*/ 23015 h 129482"/>
                <a:gd name="connsiteX2" fmla="*/ 612775 w 949325"/>
                <a:gd name="connsiteY2" fmla="*/ 8728 h 129482"/>
                <a:gd name="connsiteX3" fmla="*/ 858838 w 949325"/>
                <a:gd name="connsiteY3" fmla="*/ 790 h 129482"/>
                <a:gd name="connsiteX4" fmla="*/ 863601 w 949325"/>
                <a:gd name="connsiteY4" fmla="*/ 29365 h 129482"/>
                <a:gd name="connsiteX5" fmla="*/ 869950 w 949325"/>
                <a:gd name="connsiteY5" fmla="*/ 57940 h 129482"/>
                <a:gd name="connsiteX6" fmla="*/ 841375 w 949325"/>
                <a:gd name="connsiteY6" fmla="*/ 89690 h 129482"/>
                <a:gd name="connsiteX7" fmla="*/ 815975 w 949325"/>
                <a:gd name="connsiteY7" fmla="*/ 116678 h 129482"/>
                <a:gd name="connsiteX8" fmla="*/ 820738 w 949325"/>
                <a:gd name="connsiteY8" fmla="*/ 129378 h 129482"/>
                <a:gd name="connsiteX9" fmla="*/ 949325 w 949325"/>
                <a:gd name="connsiteY9" fmla="*/ 110328 h 129482"/>
                <a:gd name="connsiteX0" fmla="*/ 0 w 949325"/>
                <a:gd name="connsiteY0" fmla="*/ 19840 h 129482"/>
                <a:gd name="connsiteX1" fmla="*/ 260350 w 949325"/>
                <a:gd name="connsiteY1" fmla="*/ 23015 h 129482"/>
                <a:gd name="connsiteX2" fmla="*/ 612775 w 949325"/>
                <a:gd name="connsiteY2" fmla="*/ 8728 h 129482"/>
                <a:gd name="connsiteX3" fmla="*/ 858838 w 949325"/>
                <a:gd name="connsiteY3" fmla="*/ 790 h 129482"/>
                <a:gd name="connsiteX4" fmla="*/ 863601 w 949325"/>
                <a:gd name="connsiteY4" fmla="*/ 29365 h 129482"/>
                <a:gd name="connsiteX5" fmla="*/ 855662 w 949325"/>
                <a:gd name="connsiteY5" fmla="*/ 59527 h 129482"/>
                <a:gd name="connsiteX6" fmla="*/ 841375 w 949325"/>
                <a:gd name="connsiteY6" fmla="*/ 89690 h 129482"/>
                <a:gd name="connsiteX7" fmla="*/ 815975 w 949325"/>
                <a:gd name="connsiteY7" fmla="*/ 116678 h 129482"/>
                <a:gd name="connsiteX8" fmla="*/ 820738 w 949325"/>
                <a:gd name="connsiteY8" fmla="*/ 129378 h 129482"/>
                <a:gd name="connsiteX9" fmla="*/ 949325 w 949325"/>
                <a:gd name="connsiteY9" fmla="*/ 110328 h 129482"/>
                <a:gd name="connsiteX0" fmla="*/ 0 w 949325"/>
                <a:gd name="connsiteY0" fmla="*/ 20920 h 130562"/>
                <a:gd name="connsiteX1" fmla="*/ 260350 w 949325"/>
                <a:gd name="connsiteY1" fmla="*/ 24095 h 130562"/>
                <a:gd name="connsiteX2" fmla="*/ 612775 w 949325"/>
                <a:gd name="connsiteY2" fmla="*/ 9808 h 130562"/>
                <a:gd name="connsiteX3" fmla="*/ 858838 w 949325"/>
                <a:gd name="connsiteY3" fmla="*/ 1870 h 130562"/>
                <a:gd name="connsiteX4" fmla="*/ 877888 w 949325"/>
                <a:gd name="connsiteY4" fmla="*/ 47908 h 130562"/>
                <a:gd name="connsiteX5" fmla="*/ 855662 w 949325"/>
                <a:gd name="connsiteY5" fmla="*/ 60607 h 130562"/>
                <a:gd name="connsiteX6" fmla="*/ 841375 w 949325"/>
                <a:gd name="connsiteY6" fmla="*/ 90770 h 130562"/>
                <a:gd name="connsiteX7" fmla="*/ 815975 w 949325"/>
                <a:gd name="connsiteY7" fmla="*/ 117758 h 130562"/>
                <a:gd name="connsiteX8" fmla="*/ 820738 w 949325"/>
                <a:gd name="connsiteY8" fmla="*/ 130458 h 130562"/>
                <a:gd name="connsiteX9" fmla="*/ 949325 w 949325"/>
                <a:gd name="connsiteY9" fmla="*/ 111408 h 130562"/>
                <a:gd name="connsiteX0" fmla="*/ 0 w 949325"/>
                <a:gd name="connsiteY0" fmla="*/ 19050 h 128692"/>
                <a:gd name="connsiteX1" fmla="*/ 260350 w 949325"/>
                <a:gd name="connsiteY1" fmla="*/ 22225 h 128692"/>
                <a:gd name="connsiteX2" fmla="*/ 612775 w 949325"/>
                <a:gd name="connsiteY2" fmla="*/ 7938 h 128692"/>
                <a:gd name="connsiteX3" fmla="*/ 858838 w 949325"/>
                <a:gd name="connsiteY3" fmla="*/ 0 h 128692"/>
                <a:gd name="connsiteX4" fmla="*/ 877888 w 949325"/>
                <a:gd name="connsiteY4" fmla="*/ 46038 h 128692"/>
                <a:gd name="connsiteX5" fmla="*/ 855662 w 949325"/>
                <a:gd name="connsiteY5" fmla="*/ 58737 h 128692"/>
                <a:gd name="connsiteX6" fmla="*/ 841375 w 949325"/>
                <a:gd name="connsiteY6" fmla="*/ 88900 h 128692"/>
                <a:gd name="connsiteX7" fmla="*/ 815975 w 949325"/>
                <a:gd name="connsiteY7" fmla="*/ 115888 h 128692"/>
                <a:gd name="connsiteX8" fmla="*/ 820738 w 949325"/>
                <a:gd name="connsiteY8" fmla="*/ 128588 h 128692"/>
                <a:gd name="connsiteX9" fmla="*/ 949325 w 949325"/>
                <a:gd name="connsiteY9" fmla="*/ 109538 h 128692"/>
                <a:gd name="connsiteX0" fmla="*/ 0 w 949325"/>
                <a:gd name="connsiteY0" fmla="*/ 19050 h 128692"/>
                <a:gd name="connsiteX1" fmla="*/ 260350 w 949325"/>
                <a:gd name="connsiteY1" fmla="*/ 22225 h 128692"/>
                <a:gd name="connsiteX2" fmla="*/ 612775 w 949325"/>
                <a:gd name="connsiteY2" fmla="*/ 7938 h 128692"/>
                <a:gd name="connsiteX3" fmla="*/ 858838 w 949325"/>
                <a:gd name="connsiteY3" fmla="*/ 0 h 128692"/>
                <a:gd name="connsiteX4" fmla="*/ 877888 w 949325"/>
                <a:gd name="connsiteY4" fmla="*/ 46038 h 128692"/>
                <a:gd name="connsiteX5" fmla="*/ 855662 w 949325"/>
                <a:gd name="connsiteY5" fmla="*/ 58737 h 128692"/>
                <a:gd name="connsiteX6" fmla="*/ 841375 w 949325"/>
                <a:gd name="connsiteY6" fmla="*/ 88900 h 128692"/>
                <a:gd name="connsiteX7" fmla="*/ 815975 w 949325"/>
                <a:gd name="connsiteY7" fmla="*/ 115888 h 128692"/>
                <a:gd name="connsiteX8" fmla="*/ 820738 w 949325"/>
                <a:gd name="connsiteY8" fmla="*/ 128588 h 128692"/>
                <a:gd name="connsiteX9" fmla="*/ 949325 w 949325"/>
                <a:gd name="connsiteY9" fmla="*/ 109538 h 12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9325" h="128692">
                  <a:moveTo>
                    <a:pt x="0" y="19050"/>
                  </a:moveTo>
                  <a:cubicBezTo>
                    <a:pt x="79110" y="21563"/>
                    <a:pt x="158221" y="24077"/>
                    <a:pt x="260350" y="22225"/>
                  </a:cubicBezTo>
                  <a:cubicBezTo>
                    <a:pt x="362479" y="20373"/>
                    <a:pt x="612775" y="7938"/>
                    <a:pt x="612775" y="7938"/>
                  </a:cubicBezTo>
                  <a:lnTo>
                    <a:pt x="858838" y="0"/>
                  </a:lnTo>
                  <a:cubicBezTo>
                    <a:pt x="859896" y="529"/>
                    <a:pt x="878417" y="36249"/>
                    <a:pt x="877888" y="46038"/>
                  </a:cubicBezTo>
                  <a:cubicBezTo>
                    <a:pt x="877359" y="55828"/>
                    <a:pt x="861747" y="51593"/>
                    <a:pt x="855662" y="58737"/>
                  </a:cubicBezTo>
                  <a:cubicBezTo>
                    <a:pt x="849577" y="65881"/>
                    <a:pt x="847990" y="79375"/>
                    <a:pt x="841375" y="88900"/>
                  </a:cubicBezTo>
                  <a:cubicBezTo>
                    <a:pt x="834760" y="98425"/>
                    <a:pt x="819414" y="109273"/>
                    <a:pt x="815975" y="115888"/>
                  </a:cubicBezTo>
                  <a:cubicBezTo>
                    <a:pt x="812536" y="122503"/>
                    <a:pt x="798513" y="129646"/>
                    <a:pt x="820738" y="128588"/>
                  </a:cubicBezTo>
                  <a:cubicBezTo>
                    <a:pt x="842963" y="127530"/>
                    <a:pt x="896144" y="118534"/>
                    <a:pt x="949325" y="109538"/>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12" name="Freeform: Shape 411">
              <a:extLst>
                <a:ext uri="{FF2B5EF4-FFF2-40B4-BE49-F238E27FC236}">
                  <a16:creationId xmlns:a16="http://schemas.microsoft.com/office/drawing/2014/main" id="{F1D0B4E3-9AAE-4764-84C9-AF152396F642}"/>
                </a:ext>
              </a:extLst>
            </p:cNvPr>
            <p:cNvSpPr/>
            <p:nvPr/>
          </p:nvSpPr>
          <p:spPr>
            <a:xfrm>
              <a:off x="7146123" y="3404089"/>
              <a:ext cx="369962" cy="1404938"/>
            </a:xfrm>
            <a:custGeom>
              <a:avLst/>
              <a:gdLst>
                <a:gd name="connsiteX0" fmla="*/ 4726 w 369962"/>
                <a:gd name="connsiteY0" fmla="*/ 1404938 h 1404938"/>
                <a:gd name="connsiteX1" fmla="*/ 22188 w 369962"/>
                <a:gd name="connsiteY1" fmla="*/ 1347788 h 1404938"/>
                <a:gd name="connsiteX2" fmla="*/ 14251 w 369962"/>
                <a:gd name="connsiteY2" fmla="*/ 1335088 h 1404938"/>
                <a:gd name="connsiteX3" fmla="*/ 20601 w 369962"/>
                <a:gd name="connsiteY3" fmla="*/ 1308100 h 1404938"/>
                <a:gd name="connsiteX4" fmla="*/ 3138 w 369962"/>
                <a:gd name="connsiteY4" fmla="*/ 1271588 h 1404938"/>
                <a:gd name="connsiteX5" fmla="*/ 3138 w 369962"/>
                <a:gd name="connsiteY5" fmla="*/ 1236663 h 1404938"/>
                <a:gd name="connsiteX6" fmla="*/ 34888 w 369962"/>
                <a:gd name="connsiteY6" fmla="*/ 1176338 h 1404938"/>
                <a:gd name="connsiteX7" fmla="*/ 58701 w 369962"/>
                <a:gd name="connsiteY7" fmla="*/ 1152525 h 1404938"/>
                <a:gd name="connsiteX8" fmla="*/ 84101 w 369962"/>
                <a:gd name="connsiteY8" fmla="*/ 1089025 h 1404938"/>
                <a:gd name="connsiteX9" fmla="*/ 117438 w 369962"/>
                <a:gd name="connsiteY9" fmla="*/ 1071563 h 1404938"/>
                <a:gd name="connsiteX10" fmla="*/ 120613 w 369962"/>
                <a:gd name="connsiteY10" fmla="*/ 1033463 h 1404938"/>
                <a:gd name="connsiteX11" fmla="*/ 125376 w 369962"/>
                <a:gd name="connsiteY11" fmla="*/ 1001713 h 1404938"/>
                <a:gd name="connsiteX12" fmla="*/ 158713 w 369962"/>
                <a:gd name="connsiteY12" fmla="*/ 955675 h 1404938"/>
                <a:gd name="connsiteX13" fmla="*/ 176176 w 369962"/>
                <a:gd name="connsiteY13" fmla="*/ 935038 h 1404938"/>
                <a:gd name="connsiteX14" fmla="*/ 203163 w 369962"/>
                <a:gd name="connsiteY14" fmla="*/ 885825 h 1404938"/>
                <a:gd name="connsiteX15" fmla="*/ 198401 w 369962"/>
                <a:gd name="connsiteY15" fmla="*/ 835025 h 1404938"/>
                <a:gd name="connsiteX16" fmla="*/ 231738 w 369962"/>
                <a:gd name="connsiteY16" fmla="*/ 790575 h 1404938"/>
                <a:gd name="connsiteX17" fmla="*/ 230151 w 369962"/>
                <a:gd name="connsiteY17" fmla="*/ 758825 h 1404938"/>
                <a:gd name="connsiteX18" fmla="*/ 266663 w 369962"/>
                <a:gd name="connsiteY18" fmla="*/ 725488 h 1404938"/>
                <a:gd name="connsiteX19" fmla="*/ 269838 w 369962"/>
                <a:gd name="connsiteY19" fmla="*/ 677863 h 1404938"/>
                <a:gd name="connsiteX20" fmla="*/ 284126 w 369962"/>
                <a:gd name="connsiteY20" fmla="*/ 612775 h 1404938"/>
                <a:gd name="connsiteX21" fmla="*/ 304763 w 369962"/>
                <a:gd name="connsiteY21" fmla="*/ 566738 h 1404938"/>
                <a:gd name="connsiteX22" fmla="*/ 331751 w 369962"/>
                <a:gd name="connsiteY22" fmla="*/ 538163 h 1404938"/>
                <a:gd name="connsiteX23" fmla="*/ 353976 w 369962"/>
                <a:gd name="connsiteY23" fmla="*/ 552450 h 1404938"/>
                <a:gd name="connsiteX24" fmla="*/ 366676 w 369962"/>
                <a:gd name="connsiteY24" fmla="*/ 514350 h 1404938"/>
                <a:gd name="connsiteX25" fmla="*/ 365088 w 369962"/>
                <a:gd name="connsiteY25" fmla="*/ 454025 h 1404938"/>
                <a:gd name="connsiteX26" fmla="*/ 314288 w 369962"/>
                <a:gd name="connsiteY26" fmla="*/ 436563 h 1404938"/>
                <a:gd name="connsiteX27" fmla="*/ 298413 w 369962"/>
                <a:gd name="connsiteY27" fmla="*/ 401638 h 1404938"/>
                <a:gd name="connsiteX28" fmla="*/ 287301 w 369962"/>
                <a:gd name="connsiteY28" fmla="*/ 377825 h 1404938"/>
                <a:gd name="connsiteX29" fmla="*/ 301588 w 369962"/>
                <a:gd name="connsiteY29" fmla="*/ 355600 h 1404938"/>
                <a:gd name="connsiteX30" fmla="*/ 290476 w 369962"/>
                <a:gd name="connsiteY30" fmla="*/ 327025 h 1404938"/>
                <a:gd name="connsiteX31" fmla="*/ 279363 w 369962"/>
                <a:gd name="connsiteY31" fmla="*/ 304800 h 1404938"/>
                <a:gd name="connsiteX32" fmla="*/ 282538 w 369962"/>
                <a:gd name="connsiteY32" fmla="*/ 285750 h 1404938"/>
                <a:gd name="connsiteX33" fmla="*/ 250788 w 369962"/>
                <a:gd name="connsiteY33" fmla="*/ 266700 h 1404938"/>
                <a:gd name="connsiteX34" fmla="*/ 219038 w 369962"/>
                <a:gd name="connsiteY34" fmla="*/ 239713 h 1404938"/>
                <a:gd name="connsiteX35" fmla="*/ 190463 w 369962"/>
                <a:gd name="connsiteY35" fmla="*/ 223838 h 1404938"/>
                <a:gd name="connsiteX36" fmla="*/ 165063 w 369962"/>
                <a:gd name="connsiteY36" fmla="*/ 212725 h 1404938"/>
                <a:gd name="connsiteX37" fmla="*/ 112676 w 369962"/>
                <a:gd name="connsiteY37" fmla="*/ 161925 h 1404938"/>
                <a:gd name="connsiteX38" fmla="*/ 123788 w 369962"/>
                <a:gd name="connsiteY38" fmla="*/ 122238 h 1404938"/>
                <a:gd name="connsiteX39" fmla="*/ 139663 w 369962"/>
                <a:gd name="connsiteY39" fmla="*/ 84138 h 1404938"/>
                <a:gd name="connsiteX40" fmla="*/ 144426 w 369962"/>
                <a:gd name="connsiteY40" fmla="*/ 47625 h 1404938"/>
                <a:gd name="connsiteX41" fmla="*/ 149188 w 369962"/>
                <a:gd name="connsiteY41" fmla="*/ 20638 h 1404938"/>
                <a:gd name="connsiteX42" fmla="*/ 112676 w 369962"/>
                <a:gd name="connsiteY42" fmla="*/ 0 h 1404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369962" h="1404938">
                  <a:moveTo>
                    <a:pt x="4726" y="1404938"/>
                  </a:moveTo>
                  <a:cubicBezTo>
                    <a:pt x="12663" y="1382184"/>
                    <a:pt x="20601" y="1359430"/>
                    <a:pt x="22188" y="1347788"/>
                  </a:cubicBezTo>
                  <a:cubicBezTo>
                    <a:pt x="23775" y="1336146"/>
                    <a:pt x="14515" y="1341703"/>
                    <a:pt x="14251" y="1335088"/>
                  </a:cubicBezTo>
                  <a:cubicBezTo>
                    <a:pt x="13987" y="1328473"/>
                    <a:pt x="22453" y="1318683"/>
                    <a:pt x="20601" y="1308100"/>
                  </a:cubicBezTo>
                  <a:cubicBezTo>
                    <a:pt x="18749" y="1297517"/>
                    <a:pt x="6049" y="1283494"/>
                    <a:pt x="3138" y="1271588"/>
                  </a:cubicBezTo>
                  <a:cubicBezTo>
                    <a:pt x="227" y="1259682"/>
                    <a:pt x="-2154" y="1252538"/>
                    <a:pt x="3138" y="1236663"/>
                  </a:cubicBezTo>
                  <a:cubicBezTo>
                    <a:pt x="8430" y="1220788"/>
                    <a:pt x="25628" y="1190361"/>
                    <a:pt x="34888" y="1176338"/>
                  </a:cubicBezTo>
                  <a:cubicBezTo>
                    <a:pt x="44149" y="1162315"/>
                    <a:pt x="50499" y="1167077"/>
                    <a:pt x="58701" y="1152525"/>
                  </a:cubicBezTo>
                  <a:cubicBezTo>
                    <a:pt x="66903" y="1137973"/>
                    <a:pt x="74312" y="1102519"/>
                    <a:pt x="84101" y="1089025"/>
                  </a:cubicBezTo>
                  <a:cubicBezTo>
                    <a:pt x="93890" y="1075531"/>
                    <a:pt x="111353" y="1080823"/>
                    <a:pt x="117438" y="1071563"/>
                  </a:cubicBezTo>
                  <a:cubicBezTo>
                    <a:pt x="123523" y="1062303"/>
                    <a:pt x="119290" y="1045105"/>
                    <a:pt x="120613" y="1033463"/>
                  </a:cubicBezTo>
                  <a:cubicBezTo>
                    <a:pt x="121936" y="1021821"/>
                    <a:pt x="119026" y="1014678"/>
                    <a:pt x="125376" y="1001713"/>
                  </a:cubicBezTo>
                  <a:cubicBezTo>
                    <a:pt x="131726" y="988748"/>
                    <a:pt x="150246" y="966787"/>
                    <a:pt x="158713" y="955675"/>
                  </a:cubicBezTo>
                  <a:cubicBezTo>
                    <a:pt x="167180" y="944563"/>
                    <a:pt x="168768" y="946680"/>
                    <a:pt x="176176" y="935038"/>
                  </a:cubicBezTo>
                  <a:cubicBezTo>
                    <a:pt x="183584" y="923396"/>
                    <a:pt x="199459" y="902494"/>
                    <a:pt x="203163" y="885825"/>
                  </a:cubicBezTo>
                  <a:cubicBezTo>
                    <a:pt x="206867" y="869156"/>
                    <a:pt x="193639" y="850900"/>
                    <a:pt x="198401" y="835025"/>
                  </a:cubicBezTo>
                  <a:cubicBezTo>
                    <a:pt x="203163" y="819150"/>
                    <a:pt x="226446" y="803275"/>
                    <a:pt x="231738" y="790575"/>
                  </a:cubicBezTo>
                  <a:cubicBezTo>
                    <a:pt x="237030" y="777875"/>
                    <a:pt x="224330" y="769673"/>
                    <a:pt x="230151" y="758825"/>
                  </a:cubicBezTo>
                  <a:cubicBezTo>
                    <a:pt x="235972" y="747977"/>
                    <a:pt x="260049" y="738982"/>
                    <a:pt x="266663" y="725488"/>
                  </a:cubicBezTo>
                  <a:cubicBezTo>
                    <a:pt x="273278" y="711994"/>
                    <a:pt x="266928" y="696648"/>
                    <a:pt x="269838" y="677863"/>
                  </a:cubicBezTo>
                  <a:cubicBezTo>
                    <a:pt x="272749" y="659077"/>
                    <a:pt x="278305" y="631296"/>
                    <a:pt x="284126" y="612775"/>
                  </a:cubicBezTo>
                  <a:cubicBezTo>
                    <a:pt x="289947" y="594254"/>
                    <a:pt x="296826" y="579173"/>
                    <a:pt x="304763" y="566738"/>
                  </a:cubicBezTo>
                  <a:cubicBezTo>
                    <a:pt x="312700" y="554303"/>
                    <a:pt x="323549" y="540544"/>
                    <a:pt x="331751" y="538163"/>
                  </a:cubicBezTo>
                  <a:cubicBezTo>
                    <a:pt x="339953" y="535782"/>
                    <a:pt x="348155" y="556419"/>
                    <a:pt x="353976" y="552450"/>
                  </a:cubicBezTo>
                  <a:cubicBezTo>
                    <a:pt x="359797" y="548481"/>
                    <a:pt x="364824" y="530754"/>
                    <a:pt x="366676" y="514350"/>
                  </a:cubicBezTo>
                  <a:cubicBezTo>
                    <a:pt x="368528" y="497946"/>
                    <a:pt x="373819" y="466989"/>
                    <a:pt x="365088" y="454025"/>
                  </a:cubicBezTo>
                  <a:cubicBezTo>
                    <a:pt x="356357" y="441061"/>
                    <a:pt x="325401" y="445294"/>
                    <a:pt x="314288" y="436563"/>
                  </a:cubicBezTo>
                  <a:cubicBezTo>
                    <a:pt x="303175" y="427832"/>
                    <a:pt x="302911" y="411428"/>
                    <a:pt x="298413" y="401638"/>
                  </a:cubicBezTo>
                  <a:cubicBezTo>
                    <a:pt x="293915" y="391848"/>
                    <a:pt x="286772" y="385498"/>
                    <a:pt x="287301" y="377825"/>
                  </a:cubicBezTo>
                  <a:cubicBezTo>
                    <a:pt x="287830" y="370152"/>
                    <a:pt x="301059" y="364067"/>
                    <a:pt x="301588" y="355600"/>
                  </a:cubicBezTo>
                  <a:cubicBezTo>
                    <a:pt x="302117" y="347133"/>
                    <a:pt x="294180" y="335492"/>
                    <a:pt x="290476" y="327025"/>
                  </a:cubicBezTo>
                  <a:cubicBezTo>
                    <a:pt x="286772" y="318558"/>
                    <a:pt x="280686" y="311679"/>
                    <a:pt x="279363" y="304800"/>
                  </a:cubicBezTo>
                  <a:cubicBezTo>
                    <a:pt x="278040" y="297921"/>
                    <a:pt x="287300" y="292100"/>
                    <a:pt x="282538" y="285750"/>
                  </a:cubicBezTo>
                  <a:cubicBezTo>
                    <a:pt x="277776" y="279400"/>
                    <a:pt x="261371" y="274373"/>
                    <a:pt x="250788" y="266700"/>
                  </a:cubicBezTo>
                  <a:cubicBezTo>
                    <a:pt x="240205" y="259027"/>
                    <a:pt x="229092" y="246857"/>
                    <a:pt x="219038" y="239713"/>
                  </a:cubicBezTo>
                  <a:cubicBezTo>
                    <a:pt x="208984" y="232569"/>
                    <a:pt x="199459" y="228336"/>
                    <a:pt x="190463" y="223838"/>
                  </a:cubicBezTo>
                  <a:cubicBezTo>
                    <a:pt x="181467" y="219340"/>
                    <a:pt x="178027" y="223044"/>
                    <a:pt x="165063" y="212725"/>
                  </a:cubicBezTo>
                  <a:cubicBezTo>
                    <a:pt x="152099" y="202406"/>
                    <a:pt x="119555" y="177006"/>
                    <a:pt x="112676" y="161925"/>
                  </a:cubicBezTo>
                  <a:cubicBezTo>
                    <a:pt x="105797" y="146844"/>
                    <a:pt x="119290" y="135202"/>
                    <a:pt x="123788" y="122238"/>
                  </a:cubicBezTo>
                  <a:cubicBezTo>
                    <a:pt x="128286" y="109274"/>
                    <a:pt x="136223" y="96573"/>
                    <a:pt x="139663" y="84138"/>
                  </a:cubicBezTo>
                  <a:cubicBezTo>
                    <a:pt x="143103" y="71703"/>
                    <a:pt x="142839" y="58208"/>
                    <a:pt x="144426" y="47625"/>
                  </a:cubicBezTo>
                  <a:cubicBezTo>
                    <a:pt x="146014" y="37042"/>
                    <a:pt x="154480" y="28575"/>
                    <a:pt x="149188" y="20638"/>
                  </a:cubicBezTo>
                  <a:cubicBezTo>
                    <a:pt x="143896" y="12701"/>
                    <a:pt x="103680" y="3175"/>
                    <a:pt x="112676" y="0"/>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13" name="Freeform: Shape 412">
              <a:extLst>
                <a:ext uri="{FF2B5EF4-FFF2-40B4-BE49-F238E27FC236}">
                  <a16:creationId xmlns:a16="http://schemas.microsoft.com/office/drawing/2014/main" id="{8430C318-E698-4095-8717-939DFC62CF4A}"/>
                </a:ext>
              </a:extLst>
            </p:cNvPr>
            <p:cNvSpPr/>
            <p:nvPr/>
          </p:nvSpPr>
          <p:spPr>
            <a:xfrm>
              <a:off x="6249149" y="3012917"/>
              <a:ext cx="1004887" cy="413825"/>
            </a:xfrm>
            <a:custGeom>
              <a:avLst/>
              <a:gdLst>
                <a:gd name="connsiteX0" fmla="*/ 1004887 w 1004887"/>
                <a:gd name="connsiteY0" fmla="*/ 394347 h 397076"/>
                <a:gd name="connsiteX1" fmla="*/ 944562 w 1004887"/>
                <a:gd name="connsiteY1" fmla="*/ 391172 h 397076"/>
                <a:gd name="connsiteX2" fmla="*/ 936625 w 1004887"/>
                <a:gd name="connsiteY2" fmla="*/ 341960 h 397076"/>
                <a:gd name="connsiteX3" fmla="*/ 887412 w 1004887"/>
                <a:gd name="connsiteY3" fmla="*/ 276872 h 397076"/>
                <a:gd name="connsiteX4" fmla="*/ 830262 w 1004887"/>
                <a:gd name="connsiteY4" fmla="*/ 234010 h 397076"/>
                <a:gd name="connsiteX5" fmla="*/ 806450 w 1004887"/>
                <a:gd name="connsiteY5" fmla="*/ 192735 h 397076"/>
                <a:gd name="connsiteX6" fmla="*/ 782637 w 1004887"/>
                <a:gd name="connsiteY6" fmla="*/ 121297 h 397076"/>
                <a:gd name="connsiteX7" fmla="*/ 787400 w 1004887"/>
                <a:gd name="connsiteY7" fmla="*/ 59385 h 397076"/>
                <a:gd name="connsiteX8" fmla="*/ 727075 w 1004887"/>
                <a:gd name="connsiteY8" fmla="*/ 2235 h 397076"/>
                <a:gd name="connsiteX9" fmla="*/ 657225 w 1004887"/>
                <a:gd name="connsiteY9" fmla="*/ 11760 h 397076"/>
                <a:gd name="connsiteX10" fmla="*/ 519112 w 1004887"/>
                <a:gd name="connsiteY10" fmla="*/ 13347 h 397076"/>
                <a:gd name="connsiteX11" fmla="*/ 282575 w 1004887"/>
                <a:gd name="connsiteY11" fmla="*/ 26047 h 397076"/>
                <a:gd name="connsiteX12" fmla="*/ 0 w 1004887"/>
                <a:gd name="connsiteY12" fmla="*/ 14935 h 397076"/>
                <a:gd name="connsiteX0" fmla="*/ 1004887 w 1004887"/>
                <a:gd name="connsiteY0" fmla="*/ 394347 h 409355"/>
                <a:gd name="connsiteX1" fmla="*/ 955675 w 1004887"/>
                <a:gd name="connsiteY1" fmla="*/ 407047 h 409355"/>
                <a:gd name="connsiteX2" fmla="*/ 936625 w 1004887"/>
                <a:gd name="connsiteY2" fmla="*/ 341960 h 409355"/>
                <a:gd name="connsiteX3" fmla="*/ 887412 w 1004887"/>
                <a:gd name="connsiteY3" fmla="*/ 276872 h 409355"/>
                <a:gd name="connsiteX4" fmla="*/ 830262 w 1004887"/>
                <a:gd name="connsiteY4" fmla="*/ 234010 h 409355"/>
                <a:gd name="connsiteX5" fmla="*/ 806450 w 1004887"/>
                <a:gd name="connsiteY5" fmla="*/ 192735 h 409355"/>
                <a:gd name="connsiteX6" fmla="*/ 782637 w 1004887"/>
                <a:gd name="connsiteY6" fmla="*/ 121297 h 409355"/>
                <a:gd name="connsiteX7" fmla="*/ 787400 w 1004887"/>
                <a:gd name="connsiteY7" fmla="*/ 59385 h 409355"/>
                <a:gd name="connsiteX8" fmla="*/ 727075 w 1004887"/>
                <a:gd name="connsiteY8" fmla="*/ 2235 h 409355"/>
                <a:gd name="connsiteX9" fmla="*/ 657225 w 1004887"/>
                <a:gd name="connsiteY9" fmla="*/ 11760 h 409355"/>
                <a:gd name="connsiteX10" fmla="*/ 519112 w 1004887"/>
                <a:gd name="connsiteY10" fmla="*/ 13347 h 409355"/>
                <a:gd name="connsiteX11" fmla="*/ 282575 w 1004887"/>
                <a:gd name="connsiteY11" fmla="*/ 26047 h 409355"/>
                <a:gd name="connsiteX12" fmla="*/ 0 w 1004887"/>
                <a:gd name="connsiteY12" fmla="*/ 14935 h 409355"/>
                <a:gd name="connsiteX0" fmla="*/ 1004887 w 1004887"/>
                <a:gd name="connsiteY0" fmla="*/ 394347 h 409355"/>
                <a:gd name="connsiteX1" fmla="*/ 955675 w 1004887"/>
                <a:gd name="connsiteY1" fmla="*/ 407047 h 409355"/>
                <a:gd name="connsiteX2" fmla="*/ 936625 w 1004887"/>
                <a:gd name="connsiteY2" fmla="*/ 341960 h 409355"/>
                <a:gd name="connsiteX3" fmla="*/ 885825 w 1004887"/>
                <a:gd name="connsiteY3" fmla="*/ 281634 h 409355"/>
                <a:gd name="connsiteX4" fmla="*/ 830262 w 1004887"/>
                <a:gd name="connsiteY4" fmla="*/ 234010 h 409355"/>
                <a:gd name="connsiteX5" fmla="*/ 806450 w 1004887"/>
                <a:gd name="connsiteY5" fmla="*/ 192735 h 409355"/>
                <a:gd name="connsiteX6" fmla="*/ 782637 w 1004887"/>
                <a:gd name="connsiteY6" fmla="*/ 121297 h 409355"/>
                <a:gd name="connsiteX7" fmla="*/ 787400 w 1004887"/>
                <a:gd name="connsiteY7" fmla="*/ 59385 h 409355"/>
                <a:gd name="connsiteX8" fmla="*/ 727075 w 1004887"/>
                <a:gd name="connsiteY8" fmla="*/ 2235 h 409355"/>
                <a:gd name="connsiteX9" fmla="*/ 657225 w 1004887"/>
                <a:gd name="connsiteY9" fmla="*/ 11760 h 409355"/>
                <a:gd name="connsiteX10" fmla="*/ 519112 w 1004887"/>
                <a:gd name="connsiteY10" fmla="*/ 13347 h 409355"/>
                <a:gd name="connsiteX11" fmla="*/ 282575 w 1004887"/>
                <a:gd name="connsiteY11" fmla="*/ 26047 h 409355"/>
                <a:gd name="connsiteX12" fmla="*/ 0 w 1004887"/>
                <a:gd name="connsiteY12" fmla="*/ 14935 h 409355"/>
                <a:gd name="connsiteX0" fmla="*/ 1004887 w 1004887"/>
                <a:gd name="connsiteY0" fmla="*/ 394347 h 409355"/>
                <a:gd name="connsiteX1" fmla="*/ 955675 w 1004887"/>
                <a:gd name="connsiteY1" fmla="*/ 407047 h 409355"/>
                <a:gd name="connsiteX2" fmla="*/ 936625 w 1004887"/>
                <a:gd name="connsiteY2" fmla="*/ 341960 h 409355"/>
                <a:gd name="connsiteX3" fmla="*/ 885825 w 1004887"/>
                <a:gd name="connsiteY3" fmla="*/ 281634 h 409355"/>
                <a:gd name="connsiteX4" fmla="*/ 830262 w 1004887"/>
                <a:gd name="connsiteY4" fmla="*/ 234010 h 409355"/>
                <a:gd name="connsiteX5" fmla="*/ 806450 w 1004887"/>
                <a:gd name="connsiteY5" fmla="*/ 192735 h 409355"/>
                <a:gd name="connsiteX6" fmla="*/ 782637 w 1004887"/>
                <a:gd name="connsiteY6" fmla="*/ 121297 h 409355"/>
                <a:gd name="connsiteX7" fmla="*/ 787400 w 1004887"/>
                <a:gd name="connsiteY7" fmla="*/ 59385 h 409355"/>
                <a:gd name="connsiteX8" fmla="*/ 727075 w 1004887"/>
                <a:gd name="connsiteY8" fmla="*/ 2235 h 409355"/>
                <a:gd name="connsiteX9" fmla="*/ 657225 w 1004887"/>
                <a:gd name="connsiteY9" fmla="*/ 11760 h 409355"/>
                <a:gd name="connsiteX10" fmla="*/ 519112 w 1004887"/>
                <a:gd name="connsiteY10" fmla="*/ 13347 h 409355"/>
                <a:gd name="connsiteX11" fmla="*/ 282575 w 1004887"/>
                <a:gd name="connsiteY11" fmla="*/ 26047 h 409355"/>
                <a:gd name="connsiteX12" fmla="*/ 0 w 1004887"/>
                <a:gd name="connsiteY12" fmla="*/ 14935 h 409355"/>
                <a:gd name="connsiteX0" fmla="*/ 1004887 w 1004887"/>
                <a:gd name="connsiteY0" fmla="*/ 394347 h 413825"/>
                <a:gd name="connsiteX1" fmla="*/ 955675 w 1004887"/>
                <a:gd name="connsiteY1" fmla="*/ 407047 h 413825"/>
                <a:gd name="connsiteX2" fmla="*/ 936625 w 1004887"/>
                <a:gd name="connsiteY2" fmla="*/ 341960 h 413825"/>
                <a:gd name="connsiteX3" fmla="*/ 885825 w 1004887"/>
                <a:gd name="connsiteY3" fmla="*/ 281634 h 413825"/>
                <a:gd name="connsiteX4" fmla="*/ 830262 w 1004887"/>
                <a:gd name="connsiteY4" fmla="*/ 234010 h 413825"/>
                <a:gd name="connsiteX5" fmla="*/ 806450 w 1004887"/>
                <a:gd name="connsiteY5" fmla="*/ 192735 h 413825"/>
                <a:gd name="connsiteX6" fmla="*/ 782637 w 1004887"/>
                <a:gd name="connsiteY6" fmla="*/ 121297 h 413825"/>
                <a:gd name="connsiteX7" fmla="*/ 787400 w 1004887"/>
                <a:gd name="connsiteY7" fmla="*/ 59385 h 413825"/>
                <a:gd name="connsiteX8" fmla="*/ 727075 w 1004887"/>
                <a:gd name="connsiteY8" fmla="*/ 2235 h 413825"/>
                <a:gd name="connsiteX9" fmla="*/ 657225 w 1004887"/>
                <a:gd name="connsiteY9" fmla="*/ 11760 h 413825"/>
                <a:gd name="connsiteX10" fmla="*/ 519112 w 1004887"/>
                <a:gd name="connsiteY10" fmla="*/ 13347 h 413825"/>
                <a:gd name="connsiteX11" fmla="*/ 282575 w 1004887"/>
                <a:gd name="connsiteY11" fmla="*/ 26047 h 413825"/>
                <a:gd name="connsiteX12" fmla="*/ 0 w 1004887"/>
                <a:gd name="connsiteY12" fmla="*/ 14935 h 41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4887" h="413825">
                  <a:moveTo>
                    <a:pt x="1004887" y="394347"/>
                  </a:moveTo>
                  <a:cubicBezTo>
                    <a:pt x="980413" y="397125"/>
                    <a:pt x="976577" y="426891"/>
                    <a:pt x="955675" y="407047"/>
                  </a:cubicBezTo>
                  <a:cubicBezTo>
                    <a:pt x="934773" y="387203"/>
                    <a:pt x="948267" y="362862"/>
                    <a:pt x="936625" y="341960"/>
                  </a:cubicBezTo>
                  <a:cubicBezTo>
                    <a:pt x="924983" y="321058"/>
                    <a:pt x="922602" y="299626"/>
                    <a:pt x="885825" y="281634"/>
                  </a:cubicBezTo>
                  <a:cubicBezTo>
                    <a:pt x="849048" y="263642"/>
                    <a:pt x="843491" y="248826"/>
                    <a:pt x="830262" y="234010"/>
                  </a:cubicBezTo>
                  <a:cubicBezTo>
                    <a:pt x="817033" y="219194"/>
                    <a:pt x="814387" y="211520"/>
                    <a:pt x="806450" y="192735"/>
                  </a:cubicBezTo>
                  <a:cubicBezTo>
                    <a:pt x="798513" y="173950"/>
                    <a:pt x="785812" y="143522"/>
                    <a:pt x="782637" y="121297"/>
                  </a:cubicBezTo>
                  <a:cubicBezTo>
                    <a:pt x="779462" y="99072"/>
                    <a:pt x="796660" y="79229"/>
                    <a:pt x="787400" y="59385"/>
                  </a:cubicBezTo>
                  <a:cubicBezTo>
                    <a:pt x="778140" y="39541"/>
                    <a:pt x="748771" y="10172"/>
                    <a:pt x="727075" y="2235"/>
                  </a:cubicBezTo>
                  <a:cubicBezTo>
                    <a:pt x="705379" y="-5702"/>
                    <a:pt x="691885" y="9908"/>
                    <a:pt x="657225" y="11760"/>
                  </a:cubicBezTo>
                  <a:cubicBezTo>
                    <a:pt x="622565" y="13612"/>
                    <a:pt x="581554" y="10966"/>
                    <a:pt x="519112" y="13347"/>
                  </a:cubicBezTo>
                  <a:cubicBezTo>
                    <a:pt x="456670" y="15728"/>
                    <a:pt x="369094" y="25782"/>
                    <a:pt x="282575" y="26047"/>
                  </a:cubicBezTo>
                  <a:cubicBezTo>
                    <a:pt x="196056" y="26312"/>
                    <a:pt x="98028" y="20623"/>
                    <a:pt x="0" y="14935"/>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14" name="Freeform: Shape 413">
              <a:extLst>
                <a:ext uri="{FF2B5EF4-FFF2-40B4-BE49-F238E27FC236}">
                  <a16:creationId xmlns:a16="http://schemas.microsoft.com/office/drawing/2014/main" id="{02BC6AEB-CA12-428A-AEDF-FF0DC11320BC}"/>
                </a:ext>
              </a:extLst>
            </p:cNvPr>
            <p:cNvSpPr/>
            <p:nvPr/>
          </p:nvSpPr>
          <p:spPr>
            <a:xfrm>
              <a:off x="5776074" y="2445239"/>
              <a:ext cx="545151" cy="723900"/>
            </a:xfrm>
            <a:custGeom>
              <a:avLst/>
              <a:gdLst>
                <a:gd name="connsiteX0" fmla="*/ 0 w 545151"/>
                <a:gd name="connsiteY0" fmla="*/ 0 h 723900"/>
                <a:gd name="connsiteX1" fmla="*/ 68262 w 545151"/>
                <a:gd name="connsiteY1" fmla="*/ 46038 h 723900"/>
                <a:gd name="connsiteX2" fmla="*/ 96837 w 545151"/>
                <a:gd name="connsiteY2" fmla="*/ 61913 h 723900"/>
                <a:gd name="connsiteX3" fmla="*/ 117475 w 545151"/>
                <a:gd name="connsiteY3" fmla="*/ 41275 h 723900"/>
                <a:gd name="connsiteX4" fmla="*/ 166687 w 545151"/>
                <a:gd name="connsiteY4" fmla="*/ 46038 h 723900"/>
                <a:gd name="connsiteX5" fmla="*/ 228600 w 545151"/>
                <a:gd name="connsiteY5" fmla="*/ 42863 h 723900"/>
                <a:gd name="connsiteX6" fmla="*/ 249237 w 545151"/>
                <a:gd name="connsiteY6" fmla="*/ 61913 h 723900"/>
                <a:gd name="connsiteX7" fmla="*/ 304800 w 545151"/>
                <a:gd name="connsiteY7" fmla="*/ 84138 h 723900"/>
                <a:gd name="connsiteX8" fmla="*/ 330200 w 545151"/>
                <a:gd name="connsiteY8" fmla="*/ 131763 h 723900"/>
                <a:gd name="connsiteX9" fmla="*/ 371475 w 545151"/>
                <a:gd name="connsiteY9" fmla="*/ 133350 h 723900"/>
                <a:gd name="connsiteX10" fmla="*/ 369887 w 545151"/>
                <a:gd name="connsiteY10" fmla="*/ 166688 h 723900"/>
                <a:gd name="connsiteX11" fmla="*/ 379412 w 545151"/>
                <a:gd name="connsiteY11" fmla="*/ 204788 h 723900"/>
                <a:gd name="connsiteX12" fmla="*/ 390525 w 545151"/>
                <a:gd name="connsiteY12" fmla="*/ 233363 h 723900"/>
                <a:gd name="connsiteX13" fmla="*/ 409575 w 545151"/>
                <a:gd name="connsiteY13" fmla="*/ 266700 h 723900"/>
                <a:gd name="connsiteX14" fmla="*/ 425450 w 545151"/>
                <a:gd name="connsiteY14" fmla="*/ 303213 h 723900"/>
                <a:gd name="connsiteX15" fmla="*/ 423862 w 545151"/>
                <a:gd name="connsiteY15" fmla="*/ 347663 h 723900"/>
                <a:gd name="connsiteX16" fmla="*/ 438150 w 545151"/>
                <a:gd name="connsiteY16" fmla="*/ 371475 h 723900"/>
                <a:gd name="connsiteX17" fmla="*/ 450850 w 545151"/>
                <a:gd name="connsiteY17" fmla="*/ 409575 h 723900"/>
                <a:gd name="connsiteX18" fmla="*/ 458787 w 545151"/>
                <a:gd name="connsiteY18" fmla="*/ 452438 h 723900"/>
                <a:gd name="connsiteX19" fmla="*/ 461962 w 545151"/>
                <a:gd name="connsiteY19" fmla="*/ 487363 h 723900"/>
                <a:gd name="connsiteX20" fmla="*/ 469900 w 545151"/>
                <a:gd name="connsiteY20" fmla="*/ 525463 h 723900"/>
                <a:gd name="connsiteX21" fmla="*/ 457200 w 545151"/>
                <a:gd name="connsiteY21" fmla="*/ 549275 h 723900"/>
                <a:gd name="connsiteX22" fmla="*/ 469900 w 545151"/>
                <a:gd name="connsiteY22" fmla="*/ 579438 h 723900"/>
                <a:gd name="connsiteX23" fmla="*/ 500062 w 545151"/>
                <a:gd name="connsiteY23" fmla="*/ 617538 h 723900"/>
                <a:gd name="connsiteX24" fmla="*/ 500062 w 545151"/>
                <a:gd name="connsiteY24" fmla="*/ 652463 h 723900"/>
                <a:gd name="connsiteX25" fmla="*/ 530225 w 545151"/>
                <a:gd name="connsiteY25" fmla="*/ 676275 h 723900"/>
                <a:gd name="connsiteX26" fmla="*/ 544512 w 545151"/>
                <a:gd name="connsiteY26" fmla="*/ 711200 h 723900"/>
                <a:gd name="connsiteX27" fmla="*/ 541337 w 545151"/>
                <a:gd name="connsiteY27" fmla="*/ 723900 h 723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45151" h="723900">
                  <a:moveTo>
                    <a:pt x="0" y="0"/>
                  </a:moveTo>
                  <a:cubicBezTo>
                    <a:pt x="26061" y="17859"/>
                    <a:pt x="52123" y="35719"/>
                    <a:pt x="68262" y="46038"/>
                  </a:cubicBezTo>
                  <a:cubicBezTo>
                    <a:pt x="84401" y="56357"/>
                    <a:pt x="88635" y="62707"/>
                    <a:pt x="96837" y="61913"/>
                  </a:cubicBezTo>
                  <a:cubicBezTo>
                    <a:pt x="105039" y="61119"/>
                    <a:pt x="105833" y="43921"/>
                    <a:pt x="117475" y="41275"/>
                  </a:cubicBezTo>
                  <a:cubicBezTo>
                    <a:pt x="129117" y="38629"/>
                    <a:pt x="148166" y="45773"/>
                    <a:pt x="166687" y="46038"/>
                  </a:cubicBezTo>
                  <a:cubicBezTo>
                    <a:pt x="185208" y="46303"/>
                    <a:pt x="214842" y="40217"/>
                    <a:pt x="228600" y="42863"/>
                  </a:cubicBezTo>
                  <a:cubicBezTo>
                    <a:pt x="242358" y="45509"/>
                    <a:pt x="236537" y="55034"/>
                    <a:pt x="249237" y="61913"/>
                  </a:cubicBezTo>
                  <a:cubicBezTo>
                    <a:pt x="261937" y="68792"/>
                    <a:pt x="291306" y="72496"/>
                    <a:pt x="304800" y="84138"/>
                  </a:cubicBezTo>
                  <a:cubicBezTo>
                    <a:pt x="318294" y="95780"/>
                    <a:pt x="319088" y="123561"/>
                    <a:pt x="330200" y="131763"/>
                  </a:cubicBezTo>
                  <a:cubicBezTo>
                    <a:pt x="341312" y="139965"/>
                    <a:pt x="364861" y="127529"/>
                    <a:pt x="371475" y="133350"/>
                  </a:cubicBezTo>
                  <a:cubicBezTo>
                    <a:pt x="378090" y="139171"/>
                    <a:pt x="368564" y="154782"/>
                    <a:pt x="369887" y="166688"/>
                  </a:cubicBezTo>
                  <a:cubicBezTo>
                    <a:pt x="371210" y="178594"/>
                    <a:pt x="375972" y="193676"/>
                    <a:pt x="379412" y="204788"/>
                  </a:cubicBezTo>
                  <a:cubicBezTo>
                    <a:pt x="382852" y="215901"/>
                    <a:pt x="385498" y="223044"/>
                    <a:pt x="390525" y="233363"/>
                  </a:cubicBezTo>
                  <a:cubicBezTo>
                    <a:pt x="395552" y="243682"/>
                    <a:pt x="403754" y="255058"/>
                    <a:pt x="409575" y="266700"/>
                  </a:cubicBezTo>
                  <a:cubicBezTo>
                    <a:pt x="415396" y="278342"/>
                    <a:pt x="423069" y="289719"/>
                    <a:pt x="425450" y="303213"/>
                  </a:cubicBezTo>
                  <a:cubicBezTo>
                    <a:pt x="427831" y="316707"/>
                    <a:pt x="421745" y="336286"/>
                    <a:pt x="423862" y="347663"/>
                  </a:cubicBezTo>
                  <a:cubicBezTo>
                    <a:pt x="425979" y="359040"/>
                    <a:pt x="433652" y="361156"/>
                    <a:pt x="438150" y="371475"/>
                  </a:cubicBezTo>
                  <a:cubicBezTo>
                    <a:pt x="442648" y="381794"/>
                    <a:pt x="447411" y="396081"/>
                    <a:pt x="450850" y="409575"/>
                  </a:cubicBezTo>
                  <a:cubicBezTo>
                    <a:pt x="454289" y="423069"/>
                    <a:pt x="456935" y="439473"/>
                    <a:pt x="458787" y="452438"/>
                  </a:cubicBezTo>
                  <a:cubicBezTo>
                    <a:pt x="460639" y="465403"/>
                    <a:pt x="460110" y="475192"/>
                    <a:pt x="461962" y="487363"/>
                  </a:cubicBezTo>
                  <a:cubicBezTo>
                    <a:pt x="463814" y="499534"/>
                    <a:pt x="470694" y="515144"/>
                    <a:pt x="469900" y="525463"/>
                  </a:cubicBezTo>
                  <a:cubicBezTo>
                    <a:pt x="469106" y="535782"/>
                    <a:pt x="457200" y="540279"/>
                    <a:pt x="457200" y="549275"/>
                  </a:cubicBezTo>
                  <a:cubicBezTo>
                    <a:pt x="457200" y="558271"/>
                    <a:pt x="462756" y="568061"/>
                    <a:pt x="469900" y="579438"/>
                  </a:cubicBezTo>
                  <a:cubicBezTo>
                    <a:pt x="477044" y="590815"/>
                    <a:pt x="495035" y="605367"/>
                    <a:pt x="500062" y="617538"/>
                  </a:cubicBezTo>
                  <a:cubicBezTo>
                    <a:pt x="505089" y="629709"/>
                    <a:pt x="495035" y="642674"/>
                    <a:pt x="500062" y="652463"/>
                  </a:cubicBezTo>
                  <a:cubicBezTo>
                    <a:pt x="505089" y="662253"/>
                    <a:pt x="522817" y="666486"/>
                    <a:pt x="530225" y="676275"/>
                  </a:cubicBezTo>
                  <a:cubicBezTo>
                    <a:pt x="537633" y="686064"/>
                    <a:pt x="542660" y="703263"/>
                    <a:pt x="544512" y="711200"/>
                  </a:cubicBezTo>
                  <a:cubicBezTo>
                    <a:pt x="546364" y="719138"/>
                    <a:pt x="543850" y="721519"/>
                    <a:pt x="541337" y="723900"/>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15" name="Freeform: Shape 414">
              <a:extLst>
                <a:ext uri="{FF2B5EF4-FFF2-40B4-BE49-F238E27FC236}">
                  <a16:creationId xmlns:a16="http://schemas.microsoft.com/office/drawing/2014/main" id="{5AB200FA-2A42-486A-8E16-1BC25FACF095}"/>
                </a:ext>
              </a:extLst>
            </p:cNvPr>
            <p:cNvSpPr/>
            <p:nvPr/>
          </p:nvSpPr>
          <p:spPr>
            <a:xfrm>
              <a:off x="6103085" y="2327764"/>
              <a:ext cx="942989" cy="249238"/>
            </a:xfrm>
            <a:custGeom>
              <a:avLst/>
              <a:gdLst>
                <a:gd name="connsiteX0" fmla="*/ 33351 w 942989"/>
                <a:gd name="connsiteY0" fmla="*/ 249238 h 249238"/>
                <a:gd name="connsiteX1" fmla="*/ 19064 w 942989"/>
                <a:gd name="connsiteY1" fmla="*/ 200025 h 249238"/>
                <a:gd name="connsiteX2" fmla="*/ 14 w 942989"/>
                <a:gd name="connsiteY2" fmla="*/ 174625 h 249238"/>
                <a:gd name="connsiteX3" fmla="*/ 22239 w 942989"/>
                <a:gd name="connsiteY3" fmla="*/ 133350 h 249238"/>
                <a:gd name="connsiteX4" fmla="*/ 31764 w 942989"/>
                <a:gd name="connsiteY4" fmla="*/ 90488 h 249238"/>
                <a:gd name="connsiteX5" fmla="*/ 17476 w 942989"/>
                <a:gd name="connsiteY5" fmla="*/ 69850 h 249238"/>
                <a:gd name="connsiteX6" fmla="*/ 20651 w 942989"/>
                <a:gd name="connsiteY6" fmla="*/ 36513 h 249238"/>
                <a:gd name="connsiteX7" fmla="*/ 9539 w 942989"/>
                <a:gd name="connsiteY7" fmla="*/ 11113 h 249238"/>
                <a:gd name="connsiteX8" fmla="*/ 134951 w 942989"/>
                <a:gd name="connsiteY8" fmla="*/ 19050 h 249238"/>
                <a:gd name="connsiteX9" fmla="*/ 390539 w 942989"/>
                <a:gd name="connsiteY9" fmla="*/ 19050 h 249238"/>
                <a:gd name="connsiteX10" fmla="*/ 733439 w 942989"/>
                <a:gd name="connsiteY10" fmla="*/ 12700 h 249238"/>
                <a:gd name="connsiteX11" fmla="*/ 942989 w 942989"/>
                <a:gd name="connsiteY11" fmla="*/ 0 h 249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42989" h="249238">
                  <a:moveTo>
                    <a:pt x="33351" y="249238"/>
                  </a:moveTo>
                  <a:cubicBezTo>
                    <a:pt x="28985" y="230849"/>
                    <a:pt x="24620" y="212460"/>
                    <a:pt x="19064" y="200025"/>
                  </a:cubicBezTo>
                  <a:cubicBezTo>
                    <a:pt x="13508" y="187590"/>
                    <a:pt x="-515" y="185737"/>
                    <a:pt x="14" y="174625"/>
                  </a:cubicBezTo>
                  <a:cubicBezTo>
                    <a:pt x="543" y="163513"/>
                    <a:pt x="16947" y="147373"/>
                    <a:pt x="22239" y="133350"/>
                  </a:cubicBezTo>
                  <a:cubicBezTo>
                    <a:pt x="27531" y="119327"/>
                    <a:pt x="32558" y="101071"/>
                    <a:pt x="31764" y="90488"/>
                  </a:cubicBezTo>
                  <a:cubicBezTo>
                    <a:pt x="30970" y="79905"/>
                    <a:pt x="19328" y="78846"/>
                    <a:pt x="17476" y="69850"/>
                  </a:cubicBezTo>
                  <a:cubicBezTo>
                    <a:pt x="15624" y="60854"/>
                    <a:pt x="21974" y="46302"/>
                    <a:pt x="20651" y="36513"/>
                  </a:cubicBezTo>
                  <a:cubicBezTo>
                    <a:pt x="19328" y="26724"/>
                    <a:pt x="-9511" y="14023"/>
                    <a:pt x="9539" y="11113"/>
                  </a:cubicBezTo>
                  <a:cubicBezTo>
                    <a:pt x="28589" y="8203"/>
                    <a:pt x="71451" y="17727"/>
                    <a:pt x="134951" y="19050"/>
                  </a:cubicBezTo>
                  <a:cubicBezTo>
                    <a:pt x="198451" y="20373"/>
                    <a:pt x="390539" y="19050"/>
                    <a:pt x="390539" y="19050"/>
                  </a:cubicBezTo>
                  <a:lnTo>
                    <a:pt x="733439" y="12700"/>
                  </a:lnTo>
                  <a:cubicBezTo>
                    <a:pt x="825514" y="9525"/>
                    <a:pt x="884251" y="4762"/>
                    <a:pt x="942989" y="0"/>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16" name="Freeform: Shape 415">
              <a:extLst>
                <a:ext uri="{FF2B5EF4-FFF2-40B4-BE49-F238E27FC236}">
                  <a16:creationId xmlns:a16="http://schemas.microsoft.com/office/drawing/2014/main" id="{449832C4-B0C8-4F1B-B568-1C585407C29C}"/>
                </a:ext>
              </a:extLst>
            </p:cNvPr>
            <p:cNvSpPr/>
            <p:nvPr/>
          </p:nvSpPr>
          <p:spPr>
            <a:xfrm>
              <a:off x="6041186" y="1049827"/>
              <a:ext cx="108342" cy="1289050"/>
            </a:xfrm>
            <a:custGeom>
              <a:avLst/>
              <a:gdLst>
                <a:gd name="connsiteX0" fmla="*/ 100013 w 110408"/>
                <a:gd name="connsiteY0" fmla="*/ 1289050 h 1289050"/>
                <a:gd name="connsiteX1" fmla="*/ 107950 w 110408"/>
                <a:gd name="connsiteY1" fmla="*/ 854075 h 1289050"/>
                <a:gd name="connsiteX2" fmla="*/ 61913 w 110408"/>
                <a:gd name="connsiteY2" fmla="*/ 844550 h 1289050"/>
                <a:gd name="connsiteX3" fmla="*/ 42863 w 110408"/>
                <a:gd name="connsiteY3" fmla="*/ 790575 h 1289050"/>
                <a:gd name="connsiteX4" fmla="*/ 77788 w 110408"/>
                <a:gd name="connsiteY4" fmla="*/ 754062 h 1289050"/>
                <a:gd name="connsiteX5" fmla="*/ 90488 w 110408"/>
                <a:gd name="connsiteY5" fmla="*/ 719137 h 1289050"/>
                <a:gd name="connsiteX6" fmla="*/ 85725 w 110408"/>
                <a:gd name="connsiteY6" fmla="*/ 633412 h 1289050"/>
                <a:gd name="connsiteX7" fmla="*/ 61913 w 110408"/>
                <a:gd name="connsiteY7" fmla="*/ 577850 h 1289050"/>
                <a:gd name="connsiteX8" fmla="*/ 58738 w 110408"/>
                <a:gd name="connsiteY8" fmla="*/ 511175 h 1289050"/>
                <a:gd name="connsiteX9" fmla="*/ 52388 w 110408"/>
                <a:gd name="connsiteY9" fmla="*/ 452437 h 1289050"/>
                <a:gd name="connsiteX10" fmla="*/ 47625 w 110408"/>
                <a:gd name="connsiteY10" fmla="*/ 319087 h 1289050"/>
                <a:gd name="connsiteX11" fmla="*/ 20638 w 110408"/>
                <a:gd name="connsiteY11" fmla="*/ 239712 h 1289050"/>
                <a:gd name="connsiteX12" fmla="*/ 11113 w 110408"/>
                <a:gd name="connsiteY12" fmla="*/ 187325 h 1289050"/>
                <a:gd name="connsiteX13" fmla="*/ 11113 w 110408"/>
                <a:gd name="connsiteY13" fmla="*/ 98425 h 1289050"/>
                <a:gd name="connsiteX14" fmla="*/ 25400 w 110408"/>
                <a:gd name="connsiteY14" fmla="*/ 61912 h 1289050"/>
                <a:gd name="connsiteX15" fmla="*/ 0 w 110408"/>
                <a:gd name="connsiteY15" fmla="*/ 0 h 1289050"/>
                <a:gd name="connsiteX0" fmla="*/ 100013 w 108342"/>
                <a:gd name="connsiteY0" fmla="*/ 1289050 h 1289050"/>
                <a:gd name="connsiteX1" fmla="*/ 107950 w 108342"/>
                <a:gd name="connsiteY1" fmla="*/ 854075 h 1289050"/>
                <a:gd name="connsiteX2" fmla="*/ 61913 w 108342"/>
                <a:gd name="connsiteY2" fmla="*/ 844550 h 1289050"/>
                <a:gd name="connsiteX3" fmla="*/ 42863 w 108342"/>
                <a:gd name="connsiteY3" fmla="*/ 790575 h 1289050"/>
                <a:gd name="connsiteX4" fmla="*/ 77788 w 108342"/>
                <a:gd name="connsiteY4" fmla="*/ 754062 h 1289050"/>
                <a:gd name="connsiteX5" fmla="*/ 90488 w 108342"/>
                <a:gd name="connsiteY5" fmla="*/ 719137 h 1289050"/>
                <a:gd name="connsiteX6" fmla="*/ 85725 w 108342"/>
                <a:gd name="connsiteY6" fmla="*/ 633412 h 1289050"/>
                <a:gd name="connsiteX7" fmla="*/ 61913 w 108342"/>
                <a:gd name="connsiteY7" fmla="*/ 577850 h 1289050"/>
                <a:gd name="connsiteX8" fmla="*/ 58738 w 108342"/>
                <a:gd name="connsiteY8" fmla="*/ 511175 h 1289050"/>
                <a:gd name="connsiteX9" fmla="*/ 52388 w 108342"/>
                <a:gd name="connsiteY9" fmla="*/ 452437 h 1289050"/>
                <a:gd name="connsiteX10" fmla="*/ 47625 w 108342"/>
                <a:gd name="connsiteY10" fmla="*/ 319087 h 1289050"/>
                <a:gd name="connsiteX11" fmla="*/ 20638 w 108342"/>
                <a:gd name="connsiteY11" fmla="*/ 239712 h 1289050"/>
                <a:gd name="connsiteX12" fmla="*/ 11113 w 108342"/>
                <a:gd name="connsiteY12" fmla="*/ 187325 h 1289050"/>
                <a:gd name="connsiteX13" fmla="*/ 11113 w 108342"/>
                <a:gd name="connsiteY13" fmla="*/ 98425 h 1289050"/>
                <a:gd name="connsiteX14" fmla="*/ 25400 w 108342"/>
                <a:gd name="connsiteY14" fmla="*/ 61912 h 1289050"/>
                <a:gd name="connsiteX15" fmla="*/ 0 w 108342"/>
                <a:gd name="connsiteY15" fmla="*/ 0 h 1289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8342" h="1289050">
                  <a:moveTo>
                    <a:pt x="100013" y="1289050"/>
                  </a:moveTo>
                  <a:cubicBezTo>
                    <a:pt x="107156" y="1108604"/>
                    <a:pt x="103188" y="853545"/>
                    <a:pt x="107950" y="854075"/>
                  </a:cubicBezTo>
                  <a:cubicBezTo>
                    <a:pt x="112712" y="854605"/>
                    <a:pt x="72761" y="855133"/>
                    <a:pt x="61913" y="844550"/>
                  </a:cubicBezTo>
                  <a:cubicBezTo>
                    <a:pt x="51065" y="833967"/>
                    <a:pt x="40217" y="805656"/>
                    <a:pt x="42863" y="790575"/>
                  </a:cubicBezTo>
                  <a:cubicBezTo>
                    <a:pt x="45509" y="775494"/>
                    <a:pt x="69851" y="765968"/>
                    <a:pt x="77788" y="754062"/>
                  </a:cubicBezTo>
                  <a:cubicBezTo>
                    <a:pt x="85725" y="742156"/>
                    <a:pt x="89165" y="739245"/>
                    <a:pt x="90488" y="719137"/>
                  </a:cubicBezTo>
                  <a:cubicBezTo>
                    <a:pt x="91811" y="699029"/>
                    <a:pt x="90487" y="656960"/>
                    <a:pt x="85725" y="633412"/>
                  </a:cubicBezTo>
                  <a:cubicBezTo>
                    <a:pt x="80963" y="609864"/>
                    <a:pt x="66411" y="598223"/>
                    <a:pt x="61913" y="577850"/>
                  </a:cubicBezTo>
                  <a:cubicBezTo>
                    <a:pt x="57415" y="557477"/>
                    <a:pt x="60325" y="532077"/>
                    <a:pt x="58738" y="511175"/>
                  </a:cubicBezTo>
                  <a:cubicBezTo>
                    <a:pt x="57151" y="490273"/>
                    <a:pt x="54240" y="484452"/>
                    <a:pt x="52388" y="452437"/>
                  </a:cubicBezTo>
                  <a:cubicBezTo>
                    <a:pt x="50536" y="420422"/>
                    <a:pt x="52917" y="354541"/>
                    <a:pt x="47625" y="319087"/>
                  </a:cubicBezTo>
                  <a:cubicBezTo>
                    <a:pt x="42333" y="283633"/>
                    <a:pt x="26723" y="261672"/>
                    <a:pt x="20638" y="239712"/>
                  </a:cubicBezTo>
                  <a:cubicBezTo>
                    <a:pt x="14553" y="217752"/>
                    <a:pt x="12700" y="210873"/>
                    <a:pt x="11113" y="187325"/>
                  </a:cubicBezTo>
                  <a:cubicBezTo>
                    <a:pt x="9525" y="163777"/>
                    <a:pt x="8732" y="119327"/>
                    <a:pt x="11113" y="98425"/>
                  </a:cubicBezTo>
                  <a:cubicBezTo>
                    <a:pt x="13494" y="77523"/>
                    <a:pt x="27252" y="78316"/>
                    <a:pt x="25400" y="61912"/>
                  </a:cubicBezTo>
                  <a:cubicBezTo>
                    <a:pt x="23548" y="45508"/>
                    <a:pt x="11774" y="22754"/>
                    <a:pt x="0" y="0"/>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17" name="Freeform: Shape 416">
              <a:extLst>
                <a:ext uri="{FF2B5EF4-FFF2-40B4-BE49-F238E27FC236}">
                  <a16:creationId xmlns:a16="http://schemas.microsoft.com/office/drawing/2014/main" id="{C04E4D7E-3149-4324-BB1F-4F02382A0724}"/>
                </a:ext>
              </a:extLst>
            </p:cNvPr>
            <p:cNvSpPr/>
            <p:nvPr/>
          </p:nvSpPr>
          <p:spPr>
            <a:xfrm>
              <a:off x="7166724" y="2526202"/>
              <a:ext cx="492125" cy="30162"/>
            </a:xfrm>
            <a:custGeom>
              <a:avLst/>
              <a:gdLst>
                <a:gd name="connsiteX0" fmla="*/ 0 w 492125"/>
                <a:gd name="connsiteY0" fmla="*/ 30162 h 30162"/>
                <a:gd name="connsiteX1" fmla="*/ 177800 w 492125"/>
                <a:gd name="connsiteY1" fmla="*/ 25400 h 30162"/>
                <a:gd name="connsiteX2" fmla="*/ 384175 w 492125"/>
                <a:gd name="connsiteY2" fmla="*/ 11112 h 30162"/>
                <a:gd name="connsiteX3" fmla="*/ 492125 w 492125"/>
                <a:gd name="connsiteY3" fmla="*/ 0 h 30162"/>
              </a:gdLst>
              <a:ahLst/>
              <a:cxnLst>
                <a:cxn ang="0">
                  <a:pos x="connsiteX0" y="connsiteY0"/>
                </a:cxn>
                <a:cxn ang="0">
                  <a:pos x="connsiteX1" y="connsiteY1"/>
                </a:cxn>
                <a:cxn ang="0">
                  <a:pos x="connsiteX2" y="connsiteY2"/>
                </a:cxn>
                <a:cxn ang="0">
                  <a:pos x="connsiteX3" y="connsiteY3"/>
                </a:cxn>
              </a:cxnLst>
              <a:rect l="l" t="t" r="r" b="b"/>
              <a:pathLst>
                <a:path w="492125" h="30162">
                  <a:moveTo>
                    <a:pt x="0" y="30162"/>
                  </a:moveTo>
                  <a:cubicBezTo>
                    <a:pt x="56885" y="29368"/>
                    <a:pt x="113771" y="28575"/>
                    <a:pt x="177800" y="25400"/>
                  </a:cubicBezTo>
                  <a:cubicBezTo>
                    <a:pt x="241829" y="22225"/>
                    <a:pt x="331788" y="15345"/>
                    <a:pt x="384175" y="11112"/>
                  </a:cubicBezTo>
                  <a:cubicBezTo>
                    <a:pt x="436562" y="6879"/>
                    <a:pt x="464343" y="3439"/>
                    <a:pt x="492125" y="0"/>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18" name="Freeform: Shape 417">
              <a:extLst>
                <a:ext uri="{FF2B5EF4-FFF2-40B4-BE49-F238E27FC236}">
                  <a16:creationId xmlns:a16="http://schemas.microsoft.com/office/drawing/2014/main" id="{F74EB188-EE4D-4A77-9E7D-E11624117095}"/>
                </a:ext>
              </a:extLst>
            </p:cNvPr>
            <p:cNvSpPr/>
            <p:nvPr/>
          </p:nvSpPr>
          <p:spPr>
            <a:xfrm>
              <a:off x="6742861" y="1570527"/>
              <a:ext cx="510003" cy="1504950"/>
            </a:xfrm>
            <a:custGeom>
              <a:avLst/>
              <a:gdLst>
                <a:gd name="connsiteX0" fmla="*/ 122238 w 510003"/>
                <a:gd name="connsiteY0" fmla="*/ 0 h 1504950"/>
                <a:gd name="connsiteX1" fmla="*/ 95250 w 510003"/>
                <a:gd name="connsiteY1" fmla="*/ 77787 h 1504950"/>
                <a:gd name="connsiteX2" fmla="*/ 100013 w 510003"/>
                <a:gd name="connsiteY2" fmla="*/ 152400 h 1504950"/>
                <a:gd name="connsiteX3" fmla="*/ 82550 w 510003"/>
                <a:gd name="connsiteY3" fmla="*/ 174625 h 1504950"/>
                <a:gd name="connsiteX4" fmla="*/ 31750 w 510003"/>
                <a:gd name="connsiteY4" fmla="*/ 193675 h 1504950"/>
                <a:gd name="connsiteX5" fmla="*/ 25400 w 510003"/>
                <a:gd name="connsiteY5" fmla="*/ 220662 h 1504950"/>
                <a:gd name="connsiteX6" fmla="*/ 9525 w 510003"/>
                <a:gd name="connsiteY6" fmla="*/ 241300 h 1504950"/>
                <a:gd name="connsiteX7" fmla="*/ 0 w 510003"/>
                <a:gd name="connsiteY7" fmla="*/ 261937 h 1504950"/>
                <a:gd name="connsiteX8" fmla="*/ 9525 w 510003"/>
                <a:gd name="connsiteY8" fmla="*/ 284162 h 1504950"/>
                <a:gd name="connsiteX9" fmla="*/ 26988 w 510003"/>
                <a:gd name="connsiteY9" fmla="*/ 284162 h 1504950"/>
                <a:gd name="connsiteX10" fmla="*/ 46038 w 510003"/>
                <a:gd name="connsiteY10" fmla="*/ 320675 h 1504950"/>
                <a:gd name="connsiteX11" fmla="*/ 25400 w 510003"/>
                <a:gd name="connsiteY11" fmla="*/ 350837 h 1504950"/>
                <a:gd name="connsiteX12" fmla="*/ 28575 w 510003"/>
                <a:gd name="connsiteY12" fmla="*/ 385762 h 1504950"/>
                <a:gd name="connsiteX13" fmla="*/ 22225 w 510003"/>
                <a:gd name="connsiteY13" fmla="*/ 400050 h 1504950"/>
                <a:gd name="connsiteX14" fmla="*/ 25400 w 510003"/>
                <a:gd name="connsiteY14" fmla="*/ 433387 h 1504950"/>
                <a:gd name="connsiteX15" fmla="*/ 19050 w 510003"/>
                <a:gd name="connsiteY15" fmla="*/ 474662 h 1504950"/>
                <a:gd name="connsiteX16" fmla="*/ 73025 w 510003"/>
                <a:gd name="connsiteY16" fmla="*/ 509587 h 1504950"/>
                <a:gd name="connsiteX17" fmla="*/ 112713 w 510003"/>
                <a:gd name="connsiteY17" fmla="*/ 528637 h 1504950"/>
                <a:gd name="connsiteX18" fmla="*/ 136525 w 510003"/>
                <a:gd name="connsiteY18" fmla="*/ 547687 h 1504950"/>
                <a:gd name="connsiteX19" fmla="*/ 174625 w 510003"/>
                <a:gd name="connsiteY19" fmla="*/ 561975 h 1504950"/>
                <a:gd name="connsiteX20" fmla="*/ 196850 w 510003"/>
                <a:gd name="connsiteY20" fmla="*/ 608012 h 1504950"/>
                <a:gd name="connsiteX21" fmla="*/ 239713 w 510003"/>
                <a:gd name="connsiteY21" fmla="*/ 635000 h 1504950"/>
                <a:gd name="connsiteX22" fmla="*/ 273050 w 510003"/>
                <a:gd name="connsiteY22" fmla="*/ 655637 h 1504950"/>
                <a:gd name="connsiteX23" fmla="*/ 295275 w 510003"/>
                <a:gd name="connsiteY23" fmla="*/ 688975 h 1504950"/>
                <a:gd name="connsiteX24" fmla="*/ 300038 w 510003"/>
                <a:gd name="connsiteY24" fmla="*/ 747712 h 1504950"/>
                <a:gd name="connsiteX25" fmla="*/ 306388 w 510003"/>
                <a:gd name="connsiteY25" fmla="*/ 790575 h 1504950"/>
                <a:gd name="connsiteX26" fmla="*/ 330200 w 510003"/>
                <a:gd name="connsiteY26" fmla="*/ 800100 h 1504950"/>
                <a:gd name="connsiteX27" fmla="*/ 334963 w 510003"/>
                <a:gd name="connsiteY27" fmla="*/ 815975 h 1504950"/>
                <a:gd name="connsiteX28" fmla="*/ 317500 w 510003"/>
                <a:gd name="connsiteY28" fmla="*/ 846137 h 1504950"/>
                <a:gd name="connsiteX29" fmla="*/ 325438 w 510003"/>
                <a:gd name="connsiteY29" fmla="*/ 885825 h 1504950"/>
                <a:gd name="connsiteX30" fmla="*/ 350838 w 510003"/>
                <a:gd name="connsiteY30" fmla="*/ 939800 h 1504950"/>
                <a:gd name="connsiteX31" fmla="*/ 382588 w 510003"/>
                <a:gd name="connsiteY31" fmla="*/ 954087 h 1504950"/>
                <a:gd name="connsiteX32" fmla="*/ 412750 w 510003"/>
                <a:gd name="connsiteY32" fmla="*/ 962025 h 1504950"/>
                <a:gd name="connsiteX33" fmla="*/ 415925 w 510003"/>
                <a:gd name="connsiteY33" fmla="*/ 985837 h 1504950"/>
                <a:gd name="connsiteX34" fmla="*/ 446088 w 510003"/>
                <a:gd name="connsiteY34" fmla="*/ 1017587 h 1504950"/>
                <a:gd name="connsiteX35" fmla="*/ 463550 w 510003"/>
                <a:gd name="connsiteY35" fmla="*/ 1044575 h 1504950"/>
                <a:gd name="connsiteX36" fmla="*/ 477838 w 510003"/>
                <a:gd name="connsiteY36" fmla="*/ 1062037 h 1504950"/>
                <a:gd name="connsiteX37" fmla="*/ 503238 w 510003"/>
                <a:gd name="connsiteY37" fmla="*/ 1074737 h 1504950"/>
                <a:gd name="connsiteX38" fmla="*/ 509588 w 510003"/>
                <a:gd name="connsiteY38" fmla="*/ 1101725 h 1504950"/>
                <a:gd name="connsiteX39" fmla="*/ 506413 w 510003"/>
                <a:gd name="connsiteY39" fmla="*/ 1143000 h 1504950"/>
                <a:gd name="connsiteX40" fmla="*/ 482600 w 510003"/>
                <a:gd name="connsiteY40" fmla="*/ 1173162 h 1504950"/>
                <a:gd name="connsiteX41" fmla="*/ 474663 w 510003"/>
                <a:gd name="connsiteY41" fmla="*/ 1209675 h 1504950"/>
                <a:gd name="connsiteX42" fmla="*/ 439738 w 510003"/>
                <a:gd name="connsiteY42" fmla="*/ 1228725 h 1504950"/>
                <a:gd name="connsiteX43" fmla="*/ 404813 w 510003"/>
                <a:gd name="connsiteY43" fmla="*/ 1243012 h 1504950"/>
                <a:gd name="connsiteX44" fmla="*/ 355600 w 510003"/>
                <a:gd name="connsiteY44" fmla="*/ 1252537 h 1504950"/>
                <a:gd name="connsiteX45" fmla="*/ 352425 w 510003"/>
                <a:gd name="connsiteY45" fmla="*/ 1285875 h 1504950"/>
                <a:gd name="connsiteX46" fmla="*/ 350838 w 510003"/>
                <a:gd name="connsiteY46" fmla="*/ 1303337 h 1504950"/>
                <a:gd name="connsiteX47" fmla="*/ 374650 w 510003"/>
                <a:gd name="connsiteY47" fmla="*/ 1325562 h 1504950"/>
                <a:gd name="connsiteX48" fmla="*/ 379413 w 510003"/>
                <a:gd name="connsiteY48" fmla="*/ 1355725 h 1504950"/>
                <a:gd name="connsiteX49" fmla="*/ 358775 w 510003"/>
                <a:gd name="connsiteY49" fmla="*/ 1385887 h 1504950"/>
                <a:gd name="connsiteX50" fmla="*/ 357188 w 510003"/>
                <a:gd name="connsiteY50" fmla="*/ 1425575 h 1504950"/>
                <a:gd name="connsiteX51" fmla="*/ 315913 w 510003"/>
                <a:gd name="connsiteY51" fmla="*/ 1444625 h 1504950"/>
                <a:gd name="connsiteX52" fmla="*/ 298450 w 510003"/>
                <a:gd name="connsiteY52" fmla="*/ 1457325 h 1504950"/>
                <a:gd name="connsiteX53" fmla="*/ 311150 w 510003"/>
                <a:gd name="connsiteY53" fmla="*/ 1479550 h 1504950"/>
                <a:gd name="connsiteX54" fmla="*/ 298450 w 510003"/>
                <a:gd name="connsiteY54" fmla="*/ 1504950 h 1504950"/>
                <a:gd name="connsiteX0" fmla="*/ 122238 w 510003"/>
                <a:gd name="connsiteY0" fmla="*/ 0 h 1504950"/>
                <a:gd name="connsiteX1" fmla="*/ 96837 w 510003"/>
                <a:gd name="connsiteY1" fmla="*/ 30162 h 1504950"/>
                <a:gd name="connsiteX2" fmla="*/ 100013 w 510003"/>
                <a:gd name="connsiteY2" fmla="*/ 152400 h 1504950"/>
                <a:gd name="connsiteX3" fmla="*/ 82550 w 510003"/>
                <a:gd name="connsiteY3" fmla="*/ 174625 h 1504950"/>
                <a:gd name="connsiteX4" fmla="*/ 31750 w 510003"/>
                <a:gd name="connsiteY4" fmla="*/ 193675 h 1504950"/>
                <a:gd name="connsiteX5" fmla="*/ 25400 w 510003"/>
                <a:gd name="connsiteY5" fmla="*/ 220662 h 1504950"/>
                <a:gd name="connsiteX6" fmla="*/ 9525 w 510003"/>
                <a:gd name="connsiteY6" fmla="*/ 241300 h 1504950"/>
                <a:gd name="connsiteX7" fmla="*/ 0 w 510003"/>
                <a:gd name="connsiteY7" fmla="*/ 261937 h 1504950"/>
                <a:gd name="connsiteX8" fmla="*/ 9525 w 510003"/>
                <a:gd name="connsiteY8" fmla="*/ 284162 h 1504950"/>
                <a:gd name="connsiteX9" fmla="*/ 26988 w 510003"/>
                <a:gd name="connsiteY9" fmla="*/ 284162 h 1504950"/>
                <a:gd name="connsiteX10" fmla="*/ 46038 w 510003"/>
                <a:gd name="connsiteY10" fmla="*/ 320675 h 1504950"/>
                <a:gd name="connsiteX11" fmla="*/ 25400 w 510003"/>
                <a:gd name="connsiteY11" fmla="*/ 350837 h 1504950"/>
                <a:gd name="connsiteX12" fmla="*/ 28575 w 510003"/>
                <a:gd name="connsiteY12" fmla="*/ 385762 h 1504950"/>
                <a:gd name="connsiteX13" fmla="*/ 22225 w 510003"/>
                <a:gd name="connsiteY13" fmla="*/ 400050 h 1504950"/>
                <a:gd name="connsiteX14" fmla="*/ 25400 w 510003"/>
                <a:gd name="connsiteY14" fmla="*/ 433387 h 1504950"/>
                <a:gd name="connsiteX15" fmla="*/ 19050 w 510003"/>
                <a:gd name="connsiteY15" fmla="*/ 474662 h 1504950"/>
                <a:gd name="connsiteX16" fmla="*/ 73025 w 510003"/>
                <a:gd name="connsiteY16" fmla="*/ 509587 h 1504950"/>
                <a:gd name="connsiteX17" fmla="*/ 112713 w 510003"/>
                <a:gd name="connsiteY17" fmla="*/ 528637 h 1504950"/>
                <a:gd name="connsiteX18" fmla="*/ 136525 w 510003"/>
                <a:gd name="connsiteY18" fmla="*/ 547687 h 1504950"/>
                <a:gd name="connsiteX19" fmla="*/ 174625 w 510003"/>
                <a:gd name="connsiteY19" fmla="*/ 561975 h 1504950"/>
                <a:gd name="connsiteX20" fmla="*/ 196850 w 510003"/>
                <a:gd name="connsiteY20" fmla="*/ 608012 h 1504950"/>
                <a:gd name="connsiteX21" fmla="*/ 239713 w 510003"/>
                <a:gd name="connsiteY21" fmla="*/ 635000 h 1504950"/>
                <a:gd name="connsiteX22" fmla="*/ 273050 w 510003"/>
                <a:gd name="connsiteY22" fmla="*/ 655637 h 1504950"/>
                <a:gd name="connsiteX23" fmla="*/ 295275 w 510003"/>
                <a:gd name="connsiteY23" fmla="*/ 688975 h 1504950"/>
                <a:gd name="connsiteX24" fmla="*/ 300038 w 510003"/>
                <a:gd name="connsiteY24" fmla="*/ 747712 h 1504950"/>
                <a:gd name="connsiteX25" fmla="*/ 306388 w 510003"/>
                <a:gd name="connsiteY25" fmla="*/ 790575 h 1504950"/>
                <a:gd name="connsiteX26" fmla="*/ 330200 w 510003"/>
                <a:gd name="connsiteY26" fmla="*/ 800100 h 1504950"/>
                <a:gd name="connsiteX27" fmla="*/ 334963 w 510003"/>
                <a:gd name="connsiteY27" fmla="*/ 815975 h 1504950"/>
                <a:gd name="connsiteX28" fmla="*/ 317500 w 510003"/>
                <a:gd name="connsiteY28" fmla="*/ 846137 h 1504950"/>
                <a:gd name="connsiteX29" fmla="*/ 325438 w 510003"/>
                <a:gd name="connsiteY29" fmla="*/ 885825 h 1504950"/>
                <a:gd name="connsiteX30" fmla="*/ 350838 w 510003"/>
                <a:gd name="connsiteY30" fmla="*/ 939800 h 1504950"/>
                <a:gd name="connsiteX31" fmla="*/ 382588 w 510003"/>
                <a:gd name="connsiteY31" fmla="*/ 954087 h 1504950"/>
                <a:gd name="connsiteX32" fmla="*/ 412750 w 510003"/>
                <a:gd name="connsiteY32" fmla="*/ 962025 h 1504950"/>
                <a:gd name="connsiteX33" fmla="*/ 415925 w 510003"/>
                <a:gd name="connsiteY33" fmla="*/ 985837 h 1504950"/>
                <a:gd name="connsiteX34" fmla="*/ 446088 w 510003"/>
                <a:gd name="connsiteY34" fmla="*/ 1017587 h 1504950"/>
                <a:gd name="connsiteX35" fmla="*/ 463550 w 510003"/>
                <a:gd name="connsiteY35" fmla="*/ 1044575 h 1504950"/>
                <a:gd name="connsiteX36" fmla="*/ 477838 w 510003"/>
                <a:gd name="connsiteY36" fmla="*/ 1062037 h 1504950"/>
                <a:gd name="connsiteX37" fmla="*/ 503238 w 510003"/>
                <a:gd name="connsiteY37" fmla="*/ 1074737 h 1504950"/>
                <a:gd name="connsiteX38" fmla="*/ 509588 w 510003"/>
                <a:gd name="connsiteY38" fmla="*/ 1101725 h 1504950"/>
                <a:gd name="connsiteX39" fmla="*/ 506413 w 510003"/>
                <a:gd name="connsiteY39" fmla="*/ 1143000 h 1504950"/>
                <a:gd name="connsiteX40" fmla="*/ 482600 w 510003"/>
                <a:gd name="connsiteY40" fmla="*/ 1173162 h 1504950"/>
                <a:gd name="connsiteX41" fmla="*/ 474663 w 510003"/>
                <a:gd name="connsiteY41" fmla="*/ 1209675 h 1504950"/>
                <a:gd name="connsiteX42" fmla="*/ 439738 w 510003"/>
                <a:gd name="connsiteY42" fmla="*/ 1228725 h 1504950"/>
                <a:gd name="connsiteX43" fmla="*/ 404813 w 510003"/>
                <a:gd name="connsiteY43" fmla="*/ 1243012 h 1504950"/>
                <a:gd name="connsiteX44" fmla="*/ 355600 w 510003"/>
                <a:gd name="connsiteY44" fmla="*/ 1252537 h 1504950"/>
                <a:gd name="connsiteX45" fmla="*/ 352425 w 510003"/>
                <a:gd name="connsiteY45" fmla="*/ 1285875 h 1504950"/>
                <a:gd name="connsiteX46" fmla="*/ 350838 w 510003"/>
                <a:gd name="connsiteY46" fmla="*/ 1303337 h 1504950"/>
                <a:gd name="connsiteX47" fmla="*/ 374650 w 510003"/>
                <a:gd name="connsiteY47" fmla="*/ 1325562 h 1504950"/>
                <a:gd name="connsiteX48" fmla="*/ 379413 w 510003"/>
                <a:gd name="connsiteY48" fmla="*/ 1355725 h 1504950"/>
                <a:gd name="connsiteX49" fmla="*/ 358775 w 510003"/>
                <a:gd name="connsiteY49" fmla="*/ 1385887 h 1504950"/>
                <a:gd name="connsiteX50" fmla="*/ 357188 w 510003"/>
                <a:gd name="connsiteY50" fmla="*/ 1425575 h 1504950"/>
                <a:gd name="connsiteX51" fmla="*/ 315913 w 510003"/>
                <a:gd name="connsiteY51" fmla="*/ 1444625 h 1504950"/>
                <a:gd name="connsiteX52" fmla="*/ 298450 w 510003"/>
                <a:gd name="connsiteY52" fmla="*/ 1457325 h 1504950"/>
                <a:gd name="connsiteX53" fmla="*/ 311150 w 510003"/>
                <a:gd name="connsiteY53" fmla="*/ 1479550 h 1504950"/>
                <a:gd name="connsiteX54" fmla="*/ 298450 w 510003"/>
                <a:gd name="connsiteY54" fmla="*/ 1504950 h 1504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510003" h="1504950">
                  <a:moveTo>
                    <a:pt x="122238" y="0"/>
                  </a:moveTo>
                  <a:cubicBezTo>
                    <a:pt x="110596" y="26193"/>
                    <a:pt x="100541" y="4762"/>
                    <a:pt x="96837" y="30162"/>
                  </a:cubicBezTo>
                  <a:cubicBezTo>
                    <a:pt x="93133" y="55562"/>
                    <a:pt x="102394" y="128323"/>
                    <a:pt x="100013" y="152400"/>
                  </a:cubicBezTo>
                  <a:cubicBezTo>
                    <a:pt x="97632" y="176477"/>
                    <a:pt x="93927" y="167746"/>
                    <a:pt x="82550" y="174625"/>
                  </a:cubicBezTo>
                  <a:cubicBezTo>
                    <a:pt x="71173" y="181504"/>
                    <a:pt x="41275" y="186002"/>
                    <a:pt x="31750" y="193675"/>
                  </a:cubicBezTo>
                  <a:cubicBezTo>
                    <a:pt x="22225" y="201348"/>
                    <a:pt x="29104" y="212725"/>
                    <a:pt x="25400" y="220662"/>
                  </a:cubicBezTo>
                  <a:cubicBezTo>
                    <a:pt x="21696" y="228599"/>
                    <a:pt x="13758" y="234421"/>
                    <a:pt x="9525" y="241300"/>
                  </a:cubicBezTo>
                  <a:cubicBezTo>
                    <a:pt x="5292" y="248179"/>
                    <a:pt x="0" y="254793"/>
                    <a:pt x="0" y="261937"/>
                  </a:cubicBezTo>
                  <a:cubicBezTo>
                    <a:pt x="0" y="269081"/>
                    <a:pt x="5027" y="280458"/>
                    <a:pt x="9525" y="284162"/>
                  </a:cubicBezTo>
                  <a:cubicBezTo>
                    <a:pt x="14023" y="287866"/>
                    <a:pt x="20903" y="278077"/>
                    <a:pt x="26988" y="284162"/>
                  </a:cubicBezTo>
                  <a:cubicBezTo>
                    <a:pt x="33073" y="290247"/>
                    <a:pt x="46303" y="309563"/>
                    <a:pt x="46038" y="320675"/>
                  </a:cubicBezTo>
                  <a:cubicBezTo>
                    <a:pt x="45773" y="331787"/>
                    <a:pt x="28310" y="339989"/>
                    <a:pt x="25400" y="350837"/>
                  </a:cubicBezTo>
                  <a:cubicBezTo>
                    <a:pt x="22490" y="361685"/>
                    <a:pt x="29104" y="377560"/>
                    <a:pt x="28575" y="385762"/>
                  </a:cubicBezTo>
                  <a:cubicBezTo>
                    <a:pt x="28046" y="393964"/>
                    <a:pt x="22754" y="392113"/>
                    <a:pt x="22225" y="400050"/>
                  </a:cubicBezTo>
                  <a:cubicBezTo>
                    <a:pt x="21696" y="407988"/>
                    <a:pt x="25929" y="420952"/>
                    <a:pt x="25400" y="433387"/>
                  </a:cubicBezTo>
                  <a:cubicBezTo>
                    <a:pt x="24871" y="445822"/>
                    <a:pt x="11113" y="461962"/>
                    <a:pt x="19050" y="474662"/>
                  </a:cubicBezTo>
                  <a:cubicBezTo>
                    <a:pt x="26987" y="487362"/>
                    <a:pt x="57415" y="500591"/>
                    <a:pt x="73025" y="509587"/>
                  </a:cubicBezTo>
                  <a:cubicBezTo>
                    <a:pt x="88635" y="518583"/>
                    <a:pt x="102130" y="522287"/>
                    <a:pt x="112713" y="528637"/>
                  </a:cubicBezTo>
                  <a:cubicBezTo>
                    <a:pt x="123296" y="534987"/>
                    <a:pt x="126206" y="542131"/>
                    <a:pt x="136525" y="547687"/>
                  </a:cubicBezTo>
                  <a:cubicBezTo>
                    <a:pt x="146844" y="553243"/>
                    <a:pt x="164571" y="551921"/>
                    <a:pt x="174625" y="561975"/>
                  </a:cubicBezTo>
                  <a:cubicBezTo>
                    <a:pt x="184679" y="572029"/>
                    <a:pt x="186002" y="595841"/>
                    <a:pt x="196850" y="608012"/>
                  </a:cubicBezTo>
                  <a:cubicBezTo>
                    <a:pt x="207698" y="620183"/>
                    <a:pt x="239713" y="635000"/>
                    <a:pt x="239713" y="635000"/>
                  </a:cubicBezTo>
                  <a:cubicBezTo>
                    <a:pt x="252413" y="642937"/>
                    <a:pt x="263790" y="646641"/>
                    <a:pt x="273050" y="655637"/>
                  </a:cubicBezTo>
                  <a:cubicBezTo>
                    <a:pt x="282310" y="664633"/>
                    <a:pt x="290777" y="673629"/>
                    <a:pt x="295275" y="688975"/>
                  </a:cubicBezTo>
                  <a:cubicBezTo>
                    <a:pt x="299773" y="704321"/>
                    <a:pt x="298186" y="730779"/>
                    <a:pt x="300038" y="747712"/>
                  </a:cubicBezTo>
                  <a:cubicBezTo>
                    <a:pt x="301890" y="764645"/>
                    <a:pt x="301361" y="781844"/>
                    <a:pt x="306388" y="790575"/>
                  </a:cubicBezTo>
                  <a:cubicBezTo>
                    <a:pt x="311415" y="799306"/>
                    <a:pt x="325438" y="795867"/>
                    <a:pt x="330200" y="800100"/>
                  </a:cubicBezTo>
                  <a:cubicBezTo>
                    <a:pt x="334962" y="804333"/>
                    <a:pt x="337080" y="808302"/>
                    <a:pt x="334963" y="815975"/>
                  </a:cubicBezTo>
                  <a:cubicBezTo>
                    <a:pt x="332846" y="823648"/>
                    <a:pt x="319087" y="834495"/>
                    <a:pt x="317500" y="846137"/>
                  </a:cubicBezTo>
                  <a:cubicBezTo>
                    <a:pt x="315913" y="857779"/>
                    <a:pt x="319882" y="870215"/>
                    <a:pt x="325438" y="885825"/>
                  </a:cubicBezTo>
                  <a:cubicBezTo>
                    <a:pt x="330994" y="901435"/>
                    <a:pt x="341313" y="928423"/>
                    <a:pt x="350838" y="939800"/>
                  </a:cubicBezTo>
                  <a:cubicBezTo>
                    <a:pt x="360363" y="951177"/>
                    <a:pt x="372269" y="950383"/>
                    <a:pt x="382588" y="954087"/>
                  </a:cubicBezTo>
                  <a:cubicBezTo>
                    <a:pt x="392907" y="957791"/>
                    <a:pt x="407194" y="956733"/>
                    <a:pt x="412750" y="962025"/>
                  </a:cubicBezTo>
                  <a:cubicBezTo>
                    <a:pt x="418306" y="967317"/>
                    <a:pt x="410369" y="976577"/>
                    <a:pt x="415925" y="985837"/>
                  </a:cubicBezTo>
                  <a:cubicBezTo>
                    <a:pt x="421481" y="995097"/>
                    <a:pt x="438151" y="1007797"/>
                    <a:pt x="446088" y="1017587"/>
                  </a:cubicBezTo>
                  <a:cubicBezTo>
                    <a:pt x="454025" y="1027377"/>
                    <a:pt x="458258" y="1037167"/>
                    <a:pt x="463550" y="1044575"/>
                  </a:cubicBezTo>
                  <a:cubicBezTo>
                    <a:pt x="468842" y="1051983"/>
                    <a:pt x="471223" y="1057010"/>
                    <a:pt x="477838" y="1062037"/>
                  </a:cubicBezTo>
                  <a:cubicBezTo>
                    <a:pt x="484453" y="1067064"/>
                    <a:pt x="497946" y="1068122"/>
                    <a:pt x="503238" y="1074737"/>
                  </a:cubicBezTo>
                  <a:cubicBezTo>
                    <a:pt x="508530" y="1081352"/>
                    <a:pt x="509059" y="1090348"/>
                    <a:pt x="509588" y="1101725"/>
                  </a:cubicBezTo>
                  <a:cubicBezTo>
                    <a:pt x="510117" y="1113102"/>
                    <a:pt x="510911" y="1131094"/>
                    <a:pt x="506413" y="1143000"/>
                  </a:cubicBezTo>
                  <a:cubicBezTo>
                    <a:pt x="501915" y="1154906"/>
                    <a:pt x="487892" y="1162050"/>
                    <a:pt x="482600" y="1173162"/>
                  </a:cubicBezTo>
                  <a:cubicBezTo>
                    <a:pt x="477308" y="1184275"/>
                    <a:pt x="481807" y="1200415"/>
                    <a:pt x="474663" y="1209675"/>
                  </a:cubicBezTo>
                  <a:cubicBezTo>
                    <a:pt x="467519" y="1218935"/>
                    <a:pt x="451380" y="1223169"/>
                    <a:pt x="439738" y="1228725"/>
                  </a:cubicBezTo>
                  <a:cubicBezTo>
                    <a:pt x="428096" y="1234281"/>
                    <a:pt x="418836" y="1239043"/>
                    <a:pt x="404813" y="1243012"/>
                  </a:cubicBezTo>
                  <a:cubicBezTo>
                    <a:pt x="390790" y="1246981"/>
                    <a:pt x="364331" y="1245393"/>
                    <a:pt x="355600" y="1252537"/>
                  </a:cubicBezTo>
                  <a:cubicBezTo>
                    <a:pt x="346869" y="1259681"/>
                    <a:pt x="353219" y="1277408"/>
                    <a:pt x="352425" y="1285875"/>
                  </a:cubicBezTo>
                  <a:cubicBezTo>
                    <a:pt x="351631" y="1294342"/>
                    <a:pt x="347134" y="1296723"/>
                    <a:pt x="350838" y="1303337"/>
                  </a:cubicBezTo>
                  <a:cubicBezTo>
                    <a:pt x="354542" y="1309951"/>
                    <a:pt x="369888" y="1316831"/>
                    <a:pt x="374650" y="1325562"/>
                  </a:cubicBezTo>
                  <a:cubicBezTo>
                    <a:pt x="379412" y="1334293"/>
                    <a:pt x="382059" y="1345671"/>
                    <a:pt x="379413" y="1355725"/>
                  </a:cubicBezTo>
                  <a:cubicBezTo>
                    <a:pt x="376767" y="1365779"/>
                    <a:pt x="362479" y="1374245"/>
                    <a:pt x="358775" y="1385887"/>
                  </a:cubicBezTo>
                  <a:cubicBezTo>
                    <a:pt x="355071" y="1397529"/>
                    <a:pt x="364332" y="1415785"/>
                    <a:pt x="357188" y="1425575"/>
                  </a:cubicBezTo>
                  <a:cubicBezTo>
                    <a:pt x="350044" y="1435365"/>
                    <a:pt x="325703" y="1439333"/>
                    <a:pt x="315913" y="1444625"/>
                  </a:cubicBezTo>
                  <a:cubicBezTo>
                    <a:pt x="306123" y="1449917"/>
                    <a:pt x="299244" y="1451504"/>
                    <a:pt x="298450" y="1457325"/>
                  </a:cubicBezTo>
                  <a:cubicBezTo>
                    <a:pt x="297656" y="1463146"/>
                    <a:pt x="311150" y="1471613"/>
                    <a:pt x="311150" y="1479550"/>
                  </a:cubicBezTo>
                  <a:cubicBezTo>
                    <a:pt x="311150" y="1487487"/>
                    <a:pt x="291042" y="1501246"/>
                    <a:pt x="298450" y="1504950"/>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19" name="Freeform: Shape 418">
              <a:extLst>
                <a:ext uri="{FF2B5EF4-FFF2-40B4-BE49-F238E27FC236}">
                  <a16:creationId xmlns:a16="http://schemas.microsoft.com/office/drawing/2014/main" id="{95826DFA-A1BE-48BE-A626-F8C26532B1C0}"/>
                </a:ext>
              </a:extLst>
            </p:cNvPr>
            <p:cNvSpPr/>
            <p:nvPr/>
          </p:nvSpPr>
          <p:spPr>
            <a:xfrm>
              <a:off x="7146086" y="1599056"/>
              <a:ext cx="493713" cy="312783"/>
            </a:xfrm>
            <a:custGeom>
              <a:avLst/>
              <a:gdLst>
                <a:gd name="connsiteX0" fmla="*/ 0 w 493713"/>
                <a:gd name="connsiteY0" fmla="*/ 0 h 312737"/>
                <a:gd name="connsiteX1" fmla="*/ 53975 w 493713"/>
                <a:gd name="connsiteY1" fmla="*/ 49212 h 312737"/>
                <a:gd name="connsiteX2" fmla="*/ 158750 w 493713"/>
                <a:gd name="connsiteY2" fmla="*/ 66675 h 312737"/>
                <a:gd name="connsiteX3" fmla="*/ 231775 w 493713"/>
                <a:gd name="connsiteY3" fmla="*/ 90487 h 312737"/>
                <a:gd name="connsiteX4" fmla="*/ 273050 w 493713"/>
                <a:gd name="connsiteY4" fmla="*/ 106362 h 312737"/>
                <a:gd name="connsiteX5" fmla="*/ 309563 w 493713"/>
                <a:gd name="connsiteY5" fmla="*/ 107950 h 312737"/>
                <a:gd name="connsiteX6" fmla="*/ 368300 w 493713"/>
                <a:gd name="connsiteY6" fmla="*/ 107950 h 312737"/>
                <a:gd name="connsiteX7" fmla="*/ 395288 w 493713"/>
                <a:gd name="connsiteY7" fmla="*/ 128587 h 312737"/>
                <a:gd name="connsiteX8" fmla="*/ 400050 w 493713"/>
                <a:gd name="connsiteY8" fmla="*/ 149225 h 312737"/>
                <a:gd name="connsiteX9" fmla="*/ 431800 w 493713"/>
                <a:gd name="connsiteY9" fmla="*/ 161925 h 312737"/>
                <a:gd name="connsiteX10" fmla="*/ 450850 w 493713"/>
                <a:gd name="connsiteY10" fmla="*/ 192087 h 312737"/>
                <a:gd name="connsiteX11" fmla="*/ 441325 w 493713"/>
                <a:gd name="connsiteY11" fmla="*/ 225425 h 312737"/>
                <a:gd name="connsiteX12" fmla="*/ 444500 w 493713"/>
                <a:gd name="connsiteY12" fmla="*/ 257175 h 312737"/>
                <a:gd name="connsiteX13" fmla="*/ 479425 w 493713"/>
                <a:gd name="connsiteY13" fmla="*/ 244475 h 312737"/>
                <a:gd name="connsiteX14" fmla="*/ 466725 w 493713"/>
                <a:gd name="connsiteY14" fmla="*/ 279400 h 312737"/>
                <a:gd name="connsiteX15" fmla="*/ 479425 w 493713"/>
                <a:gd name="connsiteY15" fmla="*/ 296862 h 312737"/>
                <a:gd name="connsiteX16" fmla="*/ 493713 w 493713"/>
                <a:gd name="connsiteY16" fmla="*/ 312737 h 312737"/>
                <a:gd name="connsiteX0" fmla="*/ 0 w 493713"/>
                <a:gd name="connsiteY0" fmla="*/ 46 h 312783"/>
                <a:gd name="connsiteX1" fmla="*/ 53975 w 493713"/>
                <a:gd name="connsiteY1" fmla="*/ 49258 h 312783"/>
                <a:gd name="connsiteX2" fmla="*/ 158750 w 493713"/>
                <a:gd name="connsiteY2" fmla="*/ 66721 h 312783"/>
                <a:gd name="connsiteX3" fmla="*/ 231775 w 493713"/>
                <a:gd name="connsiteY3" fmla="*/ 90533 h 312783"/>
                <a:gd name="connsiteX4" fmla="*/ 273050 w 493713"/>
                <a:gd name="connsiteY4" fmla="*/ 106408 h 312783"/>
                <a:gd name="connsiteX5" fmla="*/ 309563 w 493713"/>
                <a:gd name="connsiteY5" fmla="*/ 107996 h 312783"/>
                <a:gd name="connsiteX6" fmla="*/ 368300 w 493713"/>
                <a:gd name="connsiteY6" fmla="*/ 107996 h 312783"/>
                <a:gd name="connsiteX7" fmla="*/ 395288 w 493713"/>
                <a:gd name="connsiteY7" fmla="*/ 128633 h 312783"/>
                <a:gd name="connsiteX8" fmla="*/ 400050 w 493713"/>
                <a:gd name="connsiteY8" fmla="*/ 149271 h 312783"/>
                <a:gd name="connsiteX9" fmla="*/ 431800 w 493713"/>
                <a:gd name="connsiteY9" fmla="*/ 161971 h 312783"/>
                <a:gd name="connsiteX10" fmla="*/ 450850 w 493713"/>
                <a:gd name="connsiteY10" fmla="*/ 192133 h 312783"/>
                <a:gd name="connsiteX11" fmla="*/ 441325 w 493713"/>
                <a:gd name="connsiteY11" fmla="*/ 225471 h 312783"/>
                <a:gd name="connsiteX12" fmla="*/ 444500 w 493713"/>
                <a:gd name="connsiteY12" fmla="*/ 257221 h 312783"/>
                <a:gd name="connsiteX13" fmla="*/ 479425 w 493713"/>
                <a:gd name="connsiteY13" fmla="*/ 244521 h 312783"/>
                <a:gd name="connsiteX14" fmla="*/ 466725 w 493713"/>
                <a:gd name="connsiteY14" fmla="*/ 279446 h 312783"/>
                <a:gd name="connsiteX15" fmla="*/ 479425 w 493713"/>
                <a:gd name="connsiteY15" fmla="*/ 296908 h 312783"/>
                <a:gd name="connsiteX16" fmla="*/ 493713 w 493713"/>
                <a:gd name="connsiteY16" fmla="*/ 312783 h 312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93713" h="312783">
                  <a:moveTo>
                    <a:pt x="0" y="46"/>
                  </a:moveTo>
                  <a:cubicBezTo>
                    <a:pt x="47096" y="-1542"/>
                    <a:pt x="27517" y="38146"/>
                    <a:pt x="53975" y="49258"/>
                  </a:cubicBezTo>
                  <a:cubicBezTo>
                    <a:pt x="80433" y="60371"/>
                    <a:pt x="129117" y="59842"/>
                    <a:pt x="158750" y="66721"/>
                  </a:cubicBezTo>
                  <a:cubicBezTo>
                    <a:pt x="188383" y="73600"/>
                    <a:pt x="212725" y="83918"/>
                    <a:pt x="231775" y="90533"/>
                  </a:cubicBezTo>
                  <a:cubicBezTo>
                    <a:pt x="250825" y="97148"/>
                    <a:pt x="260085" y="103498"/>
                    <a:pt x="273050" y="106408"/>
                  </a:cubicBezTo>
                  <a:cubicBezTo>
                    <a:pt x="286015" y="109319"/>
                    <a:pt x="293688" y="107731"/>
                    <a:pt x="309563" y="107996"/>
                  </a:cubicBezTo>
                  <a:cubicBezTo>
                    <a:pt x="325438" y="108261"/>
                    <a:pt x="354013" y="104557"/>
                    <a:pt x="368300" y="107996"/>
                  </a:cubicBezTo>
                  <a:cubicBezTo>
                    <a:pt x="382588" y="111436"/>
                    <a:pt x="389996" y="121754"/>
                    <a:pt x="395288" y="128633"/>
                  </a:cubicBezTo>
                  <a:cubicBezTo>
                    <a:pt x="400580" y="135512"/>
                    <a:pt x="393965" y="143715"/>
                    <a:pt x="400050" y="149271"/>
                  </a:cubicBezTo>
                  <a:cubicBezTo>
                    <a:pt x="406135" y="154827"/>
                    <a:pt x="423333" y="154827"/>
                    <a:pt x="431800" y="161971"/>
                  </a:cubicBezTo>
                  <a:cubicBezTo>
                    <a:pt x="440267" y="169115"/>
                    <a:pt x="449263" y="181550"/>
                    <a:pt x="450850" y="192133"/>
                  </a:cubicBezTo>
                  <a:cubicBezTo>
                    <a:pt x="452438" y="202716"/>
                    <a:pt x="442383" y="214623"/>
                    <a:pt x="441325" y="225471"/>
                  </a:cubicBezTo>
                  <a:cubicBezTo>
                    <a:pt x="440267" y="236319"/>
                    <a:pt x="438150" y="254046"/>
                    <a:pt x="444500" y="257221"/>
                  </a:cubicBezTo>
                  <a:cubicBezTo>
                    <a:pt x="450850" y="260396"/>
                    <a:pt x="475721" y="240817"/>
                    <a:pt x="479425" y="244521"/>
                  </a:cubicBezTo>
                  <a:cubicBezTo>
                    <a:pt x="483129" y="248225"/>
                    <a:pt x="466725" y="270715"/>
                    <a:pt x="466725" y="279446"/>
                  </a:cubicBezTo>
                  <a:cubicBezTo>
                    <a:pt x="466725" y="288177"/>
                    <a:pt x="474927" y="291352"/>
                    <a:pt x="479425" y="296908"/>
                  </a:cubicBezTo>
                  <a:cubicBezTo>
                    <a:pt x="483923" y="302464"/>
                    <a:pt x="488818" y="307623"/>
                    <a:pt x="493713" y="312783"/>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20" name="Freeform: Shape 419">
              <a:extLst>
                <a:ext uri="{FF2B5EF4-FFF2-40B4-BE49-F238E27FC236}">
                  <a16:creationId xmlns:a16="http://schemas.microsoft.com/office/drawing/2014/main" id="{9505FC66-4156-4AB6-BA7A-D7890583C32E}"/>
                </a:ext>
              </a:extLst>
            </p:cNvPr>
            <p:cNvSpPr/>
            <p:nvPr/>
          </p:nvSpPr>
          <p:spPr>
            <a:xfrm>
              <a:off x="7501686" y="2710352"/>
              <a:ext cx="289021" cy="1128712"/>
            </a:xfrm>
            <a:custGeom>
              <a:avLst/>
              <a:gdLst>
                <a:gd name="connsiteX0" fmla="*/ 0 w 289021"/>
                <a:gd name="connsiteY0" fmla="*/ 1128712 h 1128712"/>
                <a:gd name="connsiteX1" fmla="*/ 34925 w 289021"/>
                <a:gd name="connsiteY1" fmla="*/ 1082675 h 1128712"/>
                <a:gd name="connsiteX2" fmla="*/ 84138 w 289021"/>
                <a:gd name="connsiteY2" fmla="*/ 1095375 h 1128712"/>
                <a:gd name="connsiteX3" fmla="*/ 130175 w 289021"/>
                <a:gd name="connsiteY3" fmla="*/ 1120775 h 1128712"/>
                <a:gd name="connsiteX4" fmla="*/ 146050 w 289021"/>
                <a:gd name="connsiteY4" fmla="*/ 1103312 h 1128712"/>
                <a:gd name="connsiteX5" fmla="*/ 139700 w 289021"/>
                <a:gd name="connsiteY5" fmla="*/ 1085850 h 1128712"/>
                <a:gd name="connsiteX6" fmla="*/ 125413 w 289021"/>
                <a:gd name="connsiteY6" fmla="*/ 1054100 h 1128712"/>
                <a:gd name="connsiteX7" fmla="*/ 136525 w 289021"/>
                <a:gd name="connsiteY7" fmla="*/ 1031875 h 1128712"/>
                <a:gd name="connsiteX8" fmla="*/ 195263 w 289021"/>
                <a:gd name="connsiteY8" fmla="*/ 1012825 h 1128712"/>
                <a:gd name="connsiteX9" fmla="*/ 198438 w 289021"/>
                <a:gd name="connsiteY9" fmla="*/ 993775 h 1128712"/>
                <a:gd name="connsiteX10" fmla="*/ 185738 w 289021"/>
                <a:gd name="connsiteY10" fmla="*/ 973137 h 1128712"/>
                <a:gd name="connsiteX11" fmla="*/ 206375 w 289021"/>
                <a:gd name="connsiteY11" fmla="*/ 944562 h 1128712"/>
                <a:gd name="connsiteX12" fmla="*/ 198438 w 289021"/>
                <a:gd name="connsiteY12" fmla="*/ 919162 h 1128712"/>
                <a:gd name="connsiteX13" fmla="*/ 207963 w 289021"/>
                <a:gd name="connsiteY13" fmla="*/ 862012 h 1128712"/>
                <a:gd name="connsiteX14" fmla="*/ 217488 w 289021"/>
                <a:gd name="connsiteY14" fmla="*/ 823912 h 1128712"/>
                <a:gd name="connsiteX15" fmla="*/ 241300 w 289021"/>
                <a:gd name="connsiteY15" fmla="*/ 798512 h 1128712"/>
                <a:gd name="connsiteX16" fmla="*/ 266700 w 289021"/>
                <a:gd name="connsiteY16" fmla="*/ 736600 h 1128712"/>
                <a:gd name="connsiteX17" fmla="*/ 288925 w 289021"/>
                <a:gd name="connsiteY17" fmla="*/ 704850 h 1128712"/>
                <a:gd name="connsiteX18" fmla="*/ 274638 w 289021"/>
                <a:gd name="connsiteY18" fmla="*/ 674687 h 1128712"/>
                <a:gd name="connsiteX19" fmla="*/ 271463 w 289021"/>
                <a:gd name="connsiteY19" fmla="*/ 649287 h 1128712"/>
                <a:gd name="connsiteX20" fmla="*/ 246063 w 289021"/>
                <a:gd name="connsiteY20" fmla="*/ 612775 h 1128712"/>
                <a:gd name="connsiteX21" fmla="*/ 260350 w 289021"/>
                <a:gd name="connsiteY21" fmla="*/ 593725 h 1128712"/>
                <a:gd name="connsiteX22" fmla="*/ 252413 w 289021"/>
                <a:gd name="connsiteY22" fmla="*/ 566737 h 1128712"/>
                <a:gd name="connsiteX23" fmla="*/ 268288 w 289021"/>
                <a:gd name="connsiteY23" fmla="*/ 555625 h 1128712"/>
                <a:gd name="connsiteX24" fmla="*/ 220663 w 289021"/>
                <a:gd name="connsiteY24" fmla="*/ 0 h 1128712"/>
                <a:gd name="connsiteX0" fmla="*/ 0 w 289021"/>
                <a:gd name="connsiteY0" fmla="*/ 1128712 h 1128712"/>
                <a:gd name="connsiteX1" fmla="*/ 34925 w 289021"/>
                <a:gd name="connsiteY1" fmla="*/ 1082675 h 1128712"/>
                <a:gd name="connsiteX2" fmla="*/ 84138 w 289021"/>
                <a:gd name="connsiteY2" fmla="*/ 1095375 h 1128712"/>
                <a:gd name="connsiteX3" fmla="*/ 130175 w 289021"/>
                <a:gd name="connsiteY3" fmla="*/ 1120775 h 1128712"/>
                <a:gd name="connsiteX4" fmla="*/ 146050 w 289021"/>
                <a:gd name="connsiteY4" fmla="*/ 1103312 h 1128712"/>
                <a:gd name="connsiteX5" fmla="*/ 139700 w 289021"/>
                <a:gd name="connsiteY5" fmla="*/ 1085850 h 1128712"/>
                <a:gd name="connsiteX6" fmla="*/ 125413 w 289021"/>
                <a:gd name="connsiteY6" fmla="*/ 1054100 h 1128712"/>
                <a:gd name="connsiteX7" fmla="*/ 136525 w 289021"/>
                <a:gd name="connsiteY7" fmla="*/ 1031875 h 1128712"/>
                <a:gd name="connsiteX8" fmla="*/ 195263 w 289021"/>
                <a:gd name="connsiteY8" fmla="*/ 1012825 h 1128712"/>
                <a:gd name="connsiteX9" fmla="*/ 198438 w 289021"/>
                <a:gd name="connsiteY9" fmla="*/ 993775 h 1128712"/>
                <a:gd name="connsiteX10" fmla="*/ 185738 w 289021"/>
                <a:gd name="connsiteY10" fmla="*/ 973137 h 1128712"/>
                <a:gd name="connsiteX11" fmla="*/ 206375 w 289021"/>
                <a:gd name="connsiteY11" fmla="*/ 944562 h 1128712"/>
                <a:gd name="connsiteX12" fmla="*/ 198438 w 289021"/>
                <a:gd name="connsiteY12" fmla="*/ 919162 h 1128712"/>
                <a:gd name="connsiteX13" fmla="*/ 207963 w 289021"/>
                <a:gd name="connsiteY13" fmla="*/ 862012 h 1128712"/>
                <a:gd name="connsiteX14" fmla="*/ 217488 w 289021"/>
                <a:gd name="connsiteY14" fmla="*/ 823912 h 1128712"/>
                <a:gd name="connsiteX15" fmla="*/ 241300 w 289021"/>
                <a:gd name="connsiteY15" fmla="*/ 798512 h 1128712"/>
                <a:gd name="connsiteX16" fmla="*/ 266700 w 289021"/>
                <a:gd name="connsiteY16" fmla="*/ 736600 h 1128712"/>
                <a:gd name="connsiteX17" fmla="*/ 288925 w 289021"/>
                <a:gd name="connsiteY17" fmla="*/ 704850 h 1128712"/>
                <a:gd name="connsiteX18" fmla="*/ 274638 w 289021"/>
                <a:gd name="connsiteY18" fmla="*/ 674687 h 1128712"/>
                <a:gd name="connsiteX19" fmla="*/ 271463 w 289021"/>
                <a:gd name="connsiteY19" fmla="*/ 649287 h 1128712"/>
                <a:gd name="connsiteX20" fmla="*/ 246063 w 289021"/>
                <a:gd name="connsiteY20" fmla="*/ 612775 h 1128712"/>
                <a:gd name="connsiteX21" fmla="*/ 260350 w 289021"/>
                <a:gd name="connsiteY21" fmla="*/ 593725 h 1128712"/>
                <a:gd name="connsiteX22" fmla="*/ 252413 w 289021"/>
                <a:gd name="connsiteY22" fmla="*/ 566737 h 1128712"/>
                <a:gd name="connsiteX23" fmla="*/ 265113 w 289021"/>
                <a:gd name="connsiteY23" fmla="*/ 541338 h 1128712"/>
                <a:gd name="connsiteX24" fmla="*/ 220663 w 289021"/>
                <a:gd name="connsiteY24" fmla="*/ 0 h 1128712"/>
                <a:gd name="connsiteX0" fmla="*/ 0 w 289021"/>
                <a:gd name="connsiteY0" fmla="*/ 1128712 h 1128712"/>
                <a:gd name="connsiteX1" fmla="*/ 34925 w 289021"/>
                <a:gd name="connsiteY1" fmla="*/ 1082675 h 1128712"/>
                <a:gd name="connsiteX2" fmla="*/ 84138 w 289021"/>
                <a:gd name="connsiteY2" fmla="*/ 1095375 h 1128712"/>
                <a:gd name="connsiteX3" fmla="*/ 130175 w 289021"/>
                <a:gd name="connsiteY3" fmla="*/ 1120775 h 1128712"/>
                <a:gd name="connsiteX4" fmla="*/ 146050 w 289021"/>
                <a:gd name="connsiteY4" fmla="*/ 1103312 h 1128712"/>
                <a:gd name="connsiteX5" fmla="*/ 139700 w 289021"/>
                <a:gd name="connsiteY5" fmla="*/ 1085850 h 1128712"/>
                <a:gd name="connsiteX6" fmla="*/ 125413 w 289021"/>
                <a:gd name="connsiteY6" fmla="*/ 1054100 h 1128712"/>
                <a:gd name="connsiteX7" fmla="*/ 136525 w 289021"/>
                <a:gd name="connsiteY7" fmla="*/ 1031875 h 1128712"/>
                <a:gd name="connsiteX8" fmla="*/ 195263 w 289021"/>
                <a:gd name="connsiteY8" fmla="*/ 1012825 h 1128712"/>
                <a:gd name="connsiteX9" fmla="*/ 198438 w 289021"/>
                <a:gd name="connsiteY9" fmla="*/ 993775 h 1128712"/>
                <a:gd name="connsiteX10" fmla="*/ 185738 w 289021"/>
                <a:gd name="connsiteY10" fmla="*/ 973137 h 1128712"/>
                <a:gd name="connsiteX11" fmla="*/ 206375 w 289021"/>
                <a:gd name="connsiteY11" fmla="*/ 944562 h 1128712"/>
                <a:gd name="connsiteX12" fmla="*/ 198438 w 289021"/>
                <a:gd name="connsiteY12" fmla="*/ 919162 h 1128712"/>
                <a:gd name="connsiteX13" fmla="*/ 207963 w 289021"/>
                <a:gd name="connsiteY13" fmla="*/ 862012 h 1128712"/>
                <a:gd name="connsiteX14" fmla="*/ 217488 w 289021"/>
                <a:gd name="connsiteY14" fmla="*/ 823912 h 1128712"/>
                <a:gd name="connsiteX15" fmla="*/ 241300 w 289021"/>
                <a:gd name="connsiteY15" fmla="*/ 798512 h 1128712"/>
                <a:gd name="connsiteX16" fmla="*/ 266700 w 289021"/>
                <a:gd name="connsiteY16" fmla="*/ 736600 h 1128712"/>
                <a:gd name="connsiteX17" fmla="*/ 288925 w 289021"/>
                <a:gd name="connsiteY17" fmla="*/ 704850 h 1128712"/>
                <a:gd name="connsiteX18" fmla="*/ 274638 w 289021"/>
                <a:gd name="connsiteY18" fmla="*/ 674687 h 1128712"/>
                <a:gd name="connsiteX19" fmla="*/ 271463 w 289021"/>
                <a:gd name="connsiteY19" fmla="*/ 649287 h 1128712"/>
                <a:gd name="connsiteX20" fmla="*/ 246063 w 289021"/>
                <a:gd name="connsiteY20" fmla="*/ 612775 h 1128712"/>
                <a:gd name="connsiteX21" fmla="*/ 260350 w 289021"/>
                <a:gd name="connsiteY21" fmla="*/ 593725 h 1128712"/>
                <a:gd name="connsiteX22" fmla="*/ 252413 w 289021"/>
                <a:gd name="connsiteY22" fmla="*/ 566737 h 1128712"/>
                <a:gd name="connsiteX23" fmla="*/ 265113 w 289021"/>
                <a:gd name="connsiteY23" fmla="*/ 541338 h 1128712"/>
                <a:gd name="connsiteX24" fmla="*/ 220663 w 289021"/>
                <a:gd name="connsiteY24" fmla="*/ 0 h 1128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89021" h="1128712">
                  <a:moveTo>
                    <a:pt x="0" y="1128712"/>
                  </a:moveTo>
                  <a:cubicBezTo>
                    <a:pt x="10451" y="1108471"/>
                    <a:pt x="20902" y="1088231"/>
                    <a:pt x="34925" y="1082675"/>
                  </a:cubicBezTo>
                  <a:cubicBezTo>
                    <a:pt x="48948" y="1077119"/>
                    <a:pt x="68263" y="1089025"/>
                    <a:pt x="84138" y="1095375"/>
                  </a:cubicBezTo>
                  <a:cubicBezTo>
                    <a:pt x="100013" y="1101725"/>
                    <a:pt x="119856" y="1119452"/>
                    <a:pt x="130175" y="1120775"/>
                  </a:cubicBezTo>
                  <a:cubicBezTo>
                    <a:pt x="140494" y="1122098"/>
                    <a:pt x="144463" y="1109133"/>
                    <a:pt x="146050" y="1103312"/>
                  </a:cubicBezTo>
                  <a:cubicBezTo>
                    <a:pt x="147638" y="1097491"/>
                    <a:pt x="143139" y="1094052"/>
                    <a:pt x="139700" y="1085850"/>
                  </a:cubicBezTo>
                  <a:cubicBezTo>
                    <a:pt x="136261" y="1077648"/>
                    <a:pt x="125942" y="1063096"/>
                    <a:pt x="125413" y="1054100"/>
                  </a:cubicBezTo>
                  <a:cubicBezTo>
                    <a:pt x="124884" y="1045104"/>
                    <a:pt x="124883" y="1038754"/>
                    <a:pt x="136525" y="1031875"/>
                  </a:cubicBezTo>
                  <a:cubicBezTo>
                    <a:pt x="148167" y="1024996"/>
                    <a:pt x="184944" y="1019175"/>
                    <a:pt x="195263" y="1012825"/>
                  </a:cubicBezTo>
                  <a:cubicBezTo>
                    <a:pt x="205582" y="1006475"/>
                    <a:pt x="200025" y="1000390"/>
                    <a:pt x="198438" y="993775"/>
                  </a:cubicBezTo>
                  <a:cubicBezTo>
                    <a:pt x="196851" y="987160"/>
                    <a:pt x="184415" y="981339"/>
                    <a:pt x="185738" y="973137"/>
                  </a:cubicBezTo>
                  <a:cubicBezTo>
                    <a:pt x="187061" y="964935"/>
                    <a:pt x="204258" y="953558"/>
                    <a:pt x="206375" y="944562"/>
                  </a:cubicBezTo>
                  <a:cubicBezTo>
                    <a:pt x="208492" y="935566"/>
                    <a:pt x="198173" y="932920"/>
                    <a:pt x="198438" y="919162"/>
                  </a:cubicBezTo>
                  <a:cubicBezTo>
                    <a:pt x="198703" y="905404"/>
                    <a:pt x="204788" y="877887"/>
                    <a:pt x="207963" y="862012"/>
                  </a:cubicBezTo>
                  <a:cubicBezTo>
                    <a:pt x="211138" y="846137"/>
                    <a:pt x="211932" y="834495"/>
                    <a:pt x="217488" y="823912"/>
                  </a:cubicBezTo>
                  <a:cubicBezTo>
                    <a:pt x="223044" y="813329"/>
                    <a:pt x="233098" y="813064"/>
                    <a:pt x="241300" y="798512"/>
                  </a:cubicBezTo>
                  <a:cubicBezTo>
                    <a:pt x="249502" y="783960"/>
                    <a:pt x="258763" y="752210"/>
                    <a:pt x="266700" y="736600"/>
                  </a:cubicBezTo>
                  <a:cubicBezTo>
                    <a:pt x="274638" y="720990"/>
                    <a:pt x="287602" y="715169"/>
                    <a:pt x="288925" y="704850"/>
                  </a:cubicBezTo>
                  <a:cubicBezTo>
                    <a:pt x="290248" y="694531"/>
                    <a:pt x="277548" y="683947"/>
                    <a:pt x="274638" y="674687"/>
                  </a:cubicBezTo>
                  <a:cubicBezTo>
                    <a:pt x="271728" y="665426"/>
                    <a:pt x="276225" y="659606"/>
                    <a:pt x="271463" y="649287"/>
                  </a:cubicBezTo>
                  <a:cubicBezTo>
                    <a:pt x="266701" y="638968"/>
                    <a:pt x="247915" y="622035"/>
                    <a:pt x="246063" y="612775"/>
                  </a:cubicBezTo>
                  <a:cubicBezTo>
                    <a:pt x="244211" y="603515"/>
                    <a:pt x="259292" y="601398"/>
                    <a:pt x="260350" y="593725"/>
                  </a:cubicBezTo>
                  <a:cubicBezTo>
                    <a:pt x="261408" y="586052"/>
                    <a:pt x="251619" y="575468"/>
                    <a:pt x="252413" y="566737"/>
                  </a:cubicBezTo>
                  <a:cubicBezTo>
                    <a:pt x="253207" y="558006"/>
                    <a:pt x="267230" y="545307"/>
                    <a:pt x="265113" y="541338"/>
                  </a:cubicBezTo>
                  <a:cubicBezTo>
                    <a:pt x="259821" y="446882"/>
                    <a:pt x="241829" y="230584"/>
                    <a:pt x="220663" y="0"/>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21" name="Freeform: Shape 420">
              <a:extLst>
                <a:ext uri="{FF2B5EF4-FFF2-40B4-BE49-F238E27FC236}">
                  <a16:creationId xmlns:a16="http://schemas.microsoft.com/office/drawing/2014/main" id="{B7F031E8-8863-4157-BB46-39615461A283}"/>
                </a:ext>
              </a:extLst>
            </p:cNvPr>
            <p:cNvSpPr/>
            <p:nvPr/>
          </p:nvSpPr>
          <p:spPr>
            <a:xfrm>
              <a:off x="7452474" y="3626339"/>
              <a:ext cx="2551112" cy="349250"/>
            </a:xfrm>
            <a:custGeom>
              <a:avLst/>
              <a:gdLst>
                <a:gd name="connsiteX0" fmla="*/ 0 w 2551112"/>
                <a:gd name="connsiteY0" fmla="*/ 349250 h 349250"/>
                <a:gd name="connsiteX1" fmla="*/ 274637 w 2551112"/>
                <a:gd name="connsiteY1" fmla="*/ 325438 h 349250"/>
                <a:gd name="connsiteX2" fmla="*/ 269875 w 2551112"/>
                <a:gd name="connsiteY2" fmla="*/ 295275 h 349250"/>
                <a:gd name="connsiteX3" fmla="*/ 735012 w 2551112"/>
                <a:gd name="connsiteY3" fmla="*/ 258763 h 349250"/>
                <a:gd name="connsiteX4" fmla="*/ 1192212 w 2551112"/>
                <a:gd name="connsiteY4" fmla="*/ 215900 h 349250"/>
                <a:gd name="connsiteX5" fmla="*/ 1587500 w 2551112"/>
                <a:gd name="connsiteY5" fmla="*/ 165100 h 349250"/>
                <a:gd name="connsiteX6" fmla="*/ 1960562 w 2551112"/>
                <a:gd name="connsiteY6" fmla="*/ 111125 h 349250"/>
                <a:gd name="connsiteX7" fmla="*/ 2413000 w 2551112"/>
                <a:gd name="connsiteY7" fmla="*/ 28575 h 349250"/>
                <a:gd name="connsiteX8" fmla="*/ 2551112 w 2551112"/>
                <a:gd name="connsiteY8" fmla="*/ 0 h 349250"/>
                <a:gd name="connsiteX0" fmla="*/ 0 w 2551112"/>
                <a:gd name="connsiteY0" fmla="*/ 349250 h 349250"/>
                <a:gd name="connsiteX1" fmla="*/ 274637 w 2551112"/>
                <a:gd name="connsiteY1" fmla="*/ 325438 h 349250"/>
                <a:gd name="connsiteX2" fmla="*/ 269875 w 2551112"/>
                <a:gd name="connsiteY2" fmla="*/ 295275 h 349250"/>
                <a:gd name="connsiteX3" fmla="*/ 735012 w 2551112"/>
                <a:gd name="connsiteY3" fmla="*/ 258763 h 349250"/>
                <a:gd name="connsiteX4" fmla="*/ 1192212 w 2551112"/>
                <a:gd name="connsiteY4" fmla="*/ 215900 h 349250"/>
                <a:gd name="connsiteX5" fmla="*/ 1587500 w 2551112"/>
                <a:gd name="connsiteY5" fmla="*/ 165100 h 349250"/>
                <a:gd name="connsiteX6" fmla="*/ 1960562 w 2551112"/>
                <a:gd name="connsiteY6" fmla="*/ 111125 h 349250"/>
                <a:gd name="connsiteX7" fmla="*/ 2413000 w 2551112"/>
                <a:gd name="connsiteY7" fmla="*/ 28575 h 349250"/>
                <a:gd name="connsiteX8" fmla="*/ 2551112 w 2551112"/>
                <a:gd name="connsiteY8" fmla="*/ 0 h 349250"/>
                <a:gd name="connsiteX0" fmla="*/ 0 w 2551112"/>
                <a:gd name="connsiteY0" fmla="*/ 349250 h 349250"/>
                <a:gd name="connsiteX1" fmla="*/ 274637 w 2551112"/>
                <a:gd name="connsiteY1" fmla="*/ 325438 h 349250"/>
                <a:gd name="connsiteX2" fmla="*/ 269875 w 2551112"/>
                <a:gd name="connsiteY2" fmla="*/ 295275 h 349250"/>
                <a:gd name="connsiteX3" fmla="*/ 735012 w 2551112"/>
                <a:gd name="connsiteY3" fmla="*/ 258763 h 349250"/>
                <a:gd name="connsiteX4" fmla="*/ 1192212 w 2551112"/>
                <a:gd name="connsiteY4" fmla="*/ 215900 h 349250"/>
                <a:gd name="connsiteX5" fmla="*/ 1587500 w 2551112"/>
                <a:gd name="connsiteY5" fmla="*/ 165100 h 349250"/>
                <a:gd name="connsiteX6" fmla="*/ 1960562 w 2551112"/>
                <a:gd name="connsiteY6" fmla="*/ 111125 h 349250"/>
                <a:gd name="connsiteX7" fmla="*/ 2413000 w 2551112"/>
                <a:gd name="connsiteY7" fmla="*/ 28575 h 349250"/>
                <a:gd name="connsiteX8" fmla="*/ 2551112 w 2551112"/>
                <a:gd name="connsiteY8" fmla="*/ 0 h 349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51112" h="349250">
                  <a:moveTo>
                    <a:pt x="0" y="349250"/>
                  </a:moveTo>
                  <a:cubicBezTo>
                    <a:pt x="114829" y="341842"/>
                    <a:pt x="274108" y="326497"/>
                    <a:pt x="274637" y="325438"/>
                  </a:cubicBezTo>
                  <a:cubicBezTo>
                    <a:pt x="275166" y="324379"/>
                    <a:pt x="269346" y="295275"/>
                    <a:pt x="269875" y="295275"/>
                  </a:cubicBezTo>
                  <a:cubicBezTo>
                    <a:pt x="270404" y="295275"/>
                    <a:pt x="735012" y="258763"/>
                    <a:pt x="735012" y="258763"/>
                  </a:cubicBezTo>
                  <a:lnTo>
                    <a:pt x="1192212" y="215900"/>
                  </a:lnTo>
                  <a:cubicBezTo>
                    <a:pt x="1334293" y="200290"/>
                    <a:pt x="1587500" y="165100"/>
                    <a:pt x="1587500" y="165100"/>
                  </a:cubicBezTo>
                  <a:cubicBezTo>
                    <a:pt x="1715558" y="147637"/>
                    <a:pt x="1822979" y="133879"/>
                    <a:pt x="1960562" y="111125"/>
                  </a:cubicBezTo>
                  <a:cubicBezTo>
                    <a:pt x="2098145" y="88371"/>
                    <a:pt x="2314575" y="47096"/>
                    <a:pt x="2413000" y="28575"/>
                  </a:cubicBezTo>
                  <a:cubicBezTo>
                    <a:pt x="2511425" y="10054"/>
                    <a:pt x="2531268" y="5027"/>
                    <a:pt x="2551112" y="0"/>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22" name="Freeform: Shape 421">
              <a:extLst>
                <a:ext uri="{FF2B5EF4-FFF2-40B4-BE49-F238E27FC236}">
                  <a16:creationId xmlns:a16="http://schemas.microsoft.com/office/drawing/2014/main" id="{3C0A42D3-BB84-4445-9786-3ECCD92D6037}"/>
                </a:ext>
              </a:extLst>
            </p:cNvPr>
            <p:cNvSpPr/>
            <p:nvPr/>
          </p:nvSpPr>
          <p:spPr>
            <a:xfrm>
              <a:off x="7706474" y="2650027"/>
              <a:ext cx="579741" cy="996950"/>
            </a:xfrm>
            <a:custGeom>
              <a:avLst/>
              <a:gdLst>
                <a:gd name="connsiteX0" fmla="*/ 0 w 579741"/>
                <a:gd name="connsiteY0" fmla="*/ 1045918 h 1045918"/>
                <a:gd name="connsiteX1" fmla="*/ 88900 w 579741"/>
                <a:gd name="connsiteY1" fmla="*/ 1018930 h 1045918"/>
                <a:gd name="connsiteX2" fmla="*/ 144462 w 579741"/>
                <a:gd name="connsiteY2" fmla="*/ 1009405 h 1045918"/>
                <a:gd name="connsiteX3" fmla="*/ 177800 w 579741"/>
                <a:gd name="connsiteY3" fmla="*/ 1025280 h 1045918"/>
                <a:gd name="connsiteX4" fmla="*/ 228600 w 579741"/>
                <a:gd name="connsiteY4" fmla="*/ 984005 h 1045918"/>
                <a:gd name="connsiteX5" fmla="*/ 263525 w 579741"/>
                <a:gd name="connsiteY5" fmla="*/ 1004643 h 1045918"/>
                <a:gd name="connsiteX6" fmla="*/ 282575 w 579741"/>
                <a:gd name="connsiteY6" fmla="*/ 979243 h 1045918"/>
                <a:gd name="connsiteX7" fmla="*/ 309562 w 579741"/>
                <a:gd name="connsiteY7" fmla="*/ 931618 h 1045918"/>
                <a:gd name="connsiteX8" fmla="*/ 331787 w 579741"/>
                <a:gd name="connsiteY8" fmla="*/ 958605 h 1045918"/>
                <a:gd name="connsiteX9" fmla="*/ 373062 w 579741"/>
                <a:gd name="connsiteY9" fmla="*/ 964955 h 1045918"/>
                <a:gd name="connsiteX10" fmla="*/ 392112 w 579741"/>
                <a:gd name="connsiteY10" fmla="*/ 949080 h 1045918"/>
                <a:gd name="connsiteX11" fmla="*/ 400050 w 579741"/>
                <a:gd name="connsiteY11" fmla="*/ 910980 h 1045918"/>
                <a:gd name="connsiteX12" fmla="*/ 436562 w 579741"/>
                <a:gd name="connsiteY12" fmla="*/ 885580 h 1045918"/>
                <a:gd name="connsiteX13" fmla="*/ 439737 w 579741"/>
                <a:gd name="connsiteY13" fmla="*/ 855418 h 1045918"/>
                <a:gd name="connsiteX14" fmla="*/ 476250 w 579741"/>
                <a:gd name="connsiteY14" fmla="*/ 825255 h 1045918"/>
                <a:gd name="connsiteX15" fmla="*/ 473075 w 579741"/>
                <a:gd name="connsiteY15" fmla="*/ 783980 h 1045918"/>
                <a:gd name="connsiteX16" fmla="*/ 498475 w 579741"/>
                <a:gd name="connsiteY16" fmla="*/ 772868 h 1045918"/>
                <a:gd name="connsiteX17" fmla="*/ 525462 w 579741"/>
                <a:gd name="connsiteY17" fmla="*/ 779218 h 1045918"/>
                <a:gd name="connsiteX18" fmla="*/ 557212 w 579741"/>
                <a:gd name="connsiteY18" fmla="*/ 760168 h 1045918"/>
                <a:gd name="connsiteX19" fmla="*/ 579437 w 579741"/>
                <a:gd name="connsiteY19" fmla="*/ 750643 h 1045918"/>
                <a:gd name="connsiteX20" fmla="*/ 569912 w 579741"/>
                <a:gd name="connsiteY20" fmla="*/ 714130 h 1045918"/>
                <a:gd name="connsiteX21" fmla="*/ 566737 w 579741"/>
                <a:gd name="connsiteY21" fmla="*/ 693493 h 1045918"/>
                <a:gd name="connsiteX22" fmla="*/ 569912 w 579741"/>
                <a:gd name="connsiteY22" fmla="*/ 674443 h 1045918"/>
                <a:gd name="connsiteX23" fmla="*/ 503237 w 579741"/>
                <a:gd name="connsiteY23" fmla="*/ 48968 h 1045918"/>
                <a:gd name="connsiteX24" fmla="*/ 149225 w 579741"/>
                <a:gd name="connsiteY24" fmla="*/ 87068 h 1045918"/>
                <a:gd name="connsiteX0" fmla="*/ 0 w 579741"/>
                <a:gd name="connsiteY0" fmla="*/ 1045918 h 1045918"/>
                <a:gd name="connsiteX1" fmla="*/ 74612 w 579741"/>
                <a:gd name="connsiteY1" fmla="*/ 1012580 h 1045918"/>
                <a:gd name="connsiteX2" fmla="*/ 144462 w 579741"/>
                <a:gd name="connsiteY2" fmla="*/ 1009405 h 1045918"/>
                <a:gd name="connsiteX3" fmla="*/ 177800 w 579741"/>
                <a:gd name="connsiteY3" fmla="*/ 1025280 h 1045918"/>
                <a:gd name="connsiteX4" fmla="*/ 228600 w 579741"/>
                <a:gd name="connsiteY4" fmla="*/ 984005 h 1045918"/>
                <a:gd name="connsiteX5" fmla="*/ 263525 w 579741"/>
                <a:gd name="connsiteY5" fmla="*/ 1004643 h 1045918"/>
                <a:gd name="connsiteX6" fmla="*/ 282575 w 579741"/>
                <a:gd name="connsiteY6" fmla="*/ 979243 h 1045918"/>
                <a:gd name="connsiteX7" fmla="*/ 309562 w 579741"/>
                <a:gd name="connsiteY7" fmla="*/ 931618 h 1045918"/>
                <a:gd name="connsiteX8" fmla="*/ 331787 w 579741"/>
                <a:gd name="connsiteY8" fmla="*/ 958605 h 1045918"/>
                <a:gd name="connsiteX9" fmla="*/ 373062 w 579741"/>
                <a:gd name="connsiteY9" fmla="*/ 964955 h 1045918"/>
                <a:gd name="connsiteX10" fmla="*/ 392112 w 579741"/>
                <a:gd name="connsiteY10" fmla="*/ 949080 h 1045918"/>
                <a:gd name="connsiteX11" fmla="*/ 400050 w 579741"/>
                <a:gd name="connsiteY11" fmla="*/ 910980 h 1045918"/>
                <a:gd name="connsiteX12" fmla="*/ 436562 w 579741"/>
                <a:gd name="connsiteY12" fmla="*/ 885580 h 1045918"/>
                <a:gd name="connsiteX13" fmla="*/ 439737 w 579741"/>
                <a:gd name="connsiteY13" fmla="*/ 855418 h 1045918"/>
                <a:gd name="connsiteX14" fmla="*/ 476250 w 579741"/>
                <a:gd name="connsiteY14" fmla="*/ 825255 h 1045918"/>
                <a:gd name="connsiteX15" fmla="*/ 473075 w 579741"/>
                <a:gd name="connsiteY15" fmla="*/ 783980 h 1045918"/>
                <a:gd name="connsiteX16" fmla="*/ 498475 w 579741"/>
                <a:gd name="connsiteY16" fmla="*/ 772868 h 1045918"/>
                <a:gd name="connsiteX17" fmla="*/ 525462 w 579741"/>
                <a:gd name="connsiteY17" fmla="*/ 779218 h 1045918"/>
                <a:gd name="connsiteX18" fmla="*/ 557212 w 579741"/>
                <a:gd name="connsiteY18" fmla="*/ 760168 h 1045918"/>
                <a:gd name="connsiteX19" fmla="*/ 579437 w 579741"/>
                <a:gd name="connsiteY19" fmla="*/ 750643 h 1045918"/>
                <a:gd name="connsiteX20" fmla="*/ 569912 w 579741"/>
                <a:gd name="connsiteY20" fmla="*/ 714130 h 1045918"/>
                <a:gd name="connsiteX21" fmla="*/ 566737 w 579741"/>
                <a:gd name="connsiteY21" fmla="*/ 693493 h 1045918"/>
                <a:gd name="connsiteX22" fmla="*/ 569912 w 579741"/>
                <a:gd name="connsiteY22" fmla="*/ 674443 h 1045918"/>
                <a:gd name="connsiteX23" fmla="*/ 503237 w 579741"/>
                <a:gd name="connsiteY23" fmla="*/ 48968 h 1045918"/>
                <a:gd name="connsiteX24" fmla="*/ 149225 w 579741"/>
                <a:gd name="connsiteY24" fmla="*/ 87068 h 1045918"/>
                <a:gd name="connsiteX0" fmla="*/ 0 w 579741"/>
                <a:gd name="connsiteY0" fmla="*/ 1045918 h 1045918"/>
                <a:gd name="connsiteX1" fmla="*/ 74612 w 579741"/>
                <a:gd name="connsiteY1" fmla="*/ 1012580 h 1045918"/>
                <a:gd name="connsiteX2" fmla="*/ 144462 w 579741"/>
                <a:gd name="connsiteY2" fmla="*/ 1009405 h 1045918"/>
                <a:gd name="connsiteX3" fmla="*/ 177800 w 579741"/>
                <a:gd name="connsiteY3" fmla="*/ 1025280 h 1045918"/>
                <a:gd name="connsiteX4" fmla="*/ 228600 w 579741"/>
                <a:gd name="connsiteY4" fmla="*/ 984005 h 1045918"/>
                <a:gd name="connsiteX5" fmla="*/ 263525 w 579741"/>
                <a:gd name="connsiteY5" fmla="*/ 1004643 h 1045918"/>
                <a:gd name="connsiteX6" fmla="*/ 282575 w 579741"/>
                <a:gd name="connsiteY6" fmla="*/ 979243 h 1045918"/>
                <a:gd name="connsiteX7" fmla="*/ 309562 w 579741"/>
                <a:gd name="connsiteY7" fmla="*/ 931618 h 1045918"/>
                <a:gd name="connsiteX8" fmla="*/ 331787 w 579741"/>
                <a:gd name="connsiteY8" fmla="*/ 958605 h 1045918"/>
                <a:gd name="connsiteX9" fmla="*/ 373062 w 579741"/>
                <a:gd name="connsiteY9" fmla="*/ 964955 h 1045918"/>
                <a:gd name="connsiteX10" fmla="*/ 392112 w 579741"/>
                <a:gd name="connsiteY10" fmla="*/ 949080 h 1045918"/>
                <a:gd name="connsiteX11" fmla="*/ 400050 w 579741"/>
                <a:gd name="connsiteY11" fmla="*/ 910980 h 1045918"/>
                <a:gd name="connsiteX12" fmla="*/ 436562 w 579741"/>
                <a:gd name="connsiteY12" fmla="*/ 885580 h 1045918"/>
                <a:gd name="connsiteX13" fmla="*/ 439737 w 579741"/>
                <a:gd name="connsiteY13" fmla="*/ 855418 h 1045918"/>
                <a:gd name="connsiteX14" fmla="*/ 476250 w 579741"/>
                <a:gd name="connsiteY14" fmla="*/ 825255 h 1045918"/>
                <a:gd name="connsiteX15" fmla="*/ 473075 w 579741"/>
                <a:gd name="connsiteY15" fmla="*/ 783980 h 1045918"/>
                <a:gd name="connsiteX16" fmla="*/ 498475 w 579741"/>
                <a:gd name="connsiteY16" fmla="*/ 772868 h 1045918"/>
                <a:gd name="connsiteX17" fmla="*/ 525462 w 579741"/>
                <a:gd name="connsiteY17" fmla="*/ 779218 h 1045918"/>
                <a:gd name="connsiteX18" fmla="*/ 557212 w 579741"/>
                <a:gd name="connsiteY18" fmla="*/ 760168 h 1045918"/>
                <a:gd name="connsiteX19" fmla="*/ 579437 w 579741"/>
                <a:gd name="connsiteY19" fmla="*/ 750643 h 1045918"/>
                <a:gd name="connsiteX20" fmla="*/ 569912 w 579741"/>
                <a:gd name="connsiteY20" fmla="*/ 714130 h 1045918"/>
                <a:gd name="connsiteX21" fmla="*/ 566737 w 579741"/>
                <a:gd name="connsiteY21" fmla="*/ 693493 h 1045918"/>
                <a:gd name="connsiteX22" fmla="*/ 569912 w 579741"/>
                <a:gd name="connsiteY22" fmla="*/ 674443 h 1045918"/>
                <a:gd name="connsiteX23" fmla="*/ 503237 w 579741"/>
                <a:gd name="connsiteY23" fmla="*/ 48968 h 1045918"/>
                <a:gd name="connsiteX24" fmla="*/ 149225 w 579741"/>
                <a:gd name="connsiteY24" fmla="*/ 87068 h 1045918"/>
                <a:gd name="connsiteX0" fmla="*/ 0 w 579741"/>
                <a:gd name="connsiteY0" fmla="*/ 1045918 h 1045918"/>
                <a:gd name="connsiteX1" fmla="*/ 68262 w 579741"/>
                <a:gd name="connsiteY1" fmla="*/ 1018930 h 1045918"/>
                <a:gd name="connsiteX2" fmla="*/ 144462 w 579741"/>
                <a:gd name="connsiteY2" fmla="*/ 1009405 h 1045918"/>
                <a:gd name="connsiteX3" fmla="*/ 177800 w 579741"/>
                <a:gd name="connsiteY3" fmla="*/ 1025280 h 1045918"/>
                <a:gd name="connsiteX4" fmla="*/ 228600 w 579741"/>
                <a:gd name="connsiteY4" fmla="*/ 984005 h 1045918"/>
                <a:gd name="connsiteX5" fmla="*/ 263525 w 579741"/>
                <a:gd name="connsiteY5" fmla="*/ 1004643 h 1045918"/>
                <a:gd name="connsiteX6" fmla="*/ 282575 w 579741"/>
                <a:gd name="connsiteY6" fmla="*/ 979243 h 1045918"/>
                <a:gd name="connsiteX7" fmla="*/ 309562 w 579741"/>
                <a:gd name="connsiteY7" fmla="*/ 931618 h 1045918"/>
                <a:gd name="connsiteX8" fmla="*/ 331787 w 579741"/>
                <a:gd name="connsiteY8" fmla="*/ 958605 h 1045918"/>
                <a:gd name="connsiteX9" fmla="*/ 373062 w 579741"/>
                <a:gd name="connsiteY9" fmla="*/ 964955 h 1045918"/>
                <a:gd name="connsiteX10" fmla="*/ 392112 w 579741"/>
                <a:gd name="connsiteY10" fmla="*/ 949080 h 1045918"/>
                <a:gd name="connsiteX11" fmla="*/ 400050 w 579741"/>
                <a:gd name="connsiteY11" fmla="*/ 910980 h 1045918"/>
                <a:gd name="connsiteX12" fmla="*/ 436562 w 579741"/>
                <a:gd name="connsiteY12" fmla="*/ 885580 h 1045918"/>
                <a:gd name="connsiteX13" fmla="*/ 439737 w 579741"/>
                <a:gd name="connsiteY13" fmla="*/ 855418 h 1045918"/>
                <a:gd name="connsiteX14" fmla="*/ 476250 w 579741"/>
                <a:gd name="connsiteY14" fmla="*/ 825255 h 1045918"/>
                <a:gd name="connsiteX15" fmla="*/ 473075 w 579741"/>
                <a:gd name="connsiteY15" fmla="*/ 783980 h 1045918"/>
                <a:gd name="connsiteX16" fmla="*/ 498475 w 579741"/>
                <a:gd name="connsiteY16" fmla="*/ 772868 h 1045918"/>
                <a:gd name="connsiteX17" fmla="*/ 525462 w 579741"/>
                <a:gd name="connsiteY17" fmla="*/ 779218 h 1045918"/>
                <a:gd name="connsiteX18" fmla="*/ 557212 w 579741"/>
                <a:gd name="connsiteY18" fmla="*/ 760168 h 1045918"/>
                <a:gd name="connsiteX19" fmla="*/ 579437 w 579741"/>
                <a:gd name="connsiteY19" fmla="*/ 750643 h 1045918"/>
                <a:gd name="connsiteX20" fmla="*/ 569912 w 579741"/>
                <a:gd name="connsiteY20" fmla="*/ 714130 h 1045918"/>
                <a:gd name="connsiteX21" fmla="*/ 566737 w 579741"/>
                <a:gd name="connsiteY21" fmla="*/ 693493 h 1045918"/>
                <a:gd name="connsiteX22" fmla="*/ 569912 w 579741"/>
                <a:gd name="connsiteY22" fmla="*/ 674443 h 1045918"/>
                <a:gd name="connsiteX23" fmla="*/ 503237 w 579741"/>
                <a:gd name="connsiteY23" fmla="*/ 48968 h 1045918"/>
                <a:gd name="connsiteX24" fmla="*/ 149225 w 579741"/>
                <a:gd name="connsiteY24" fmla="*/ 87068 h 1045918"/>
                <a:gd name="connsiteX0" fmla="*/ 0 w 579741"/>
                <a:gd name="connsiteY0" fmla="*/ 1045918 h 1045918"/>
                <a:gd name="connsiteX1" fmla="*/ 68262 w 579741"/>
                <a:gd name="connsiteY1" fmla="*/ 1018930 h 1045918"/>
                <a:gd name="connsiteX2" fmla="*/ 144462 w 579741"/>
                <a:gd name="connsiteY2" fmla="*/ 1009405 h 1045918"/>
                <a:gd name="connsiteX3" fmla="*/ 177800 w 579741"/>
                <a:gd name="connsiteY3" fmla="*/ 1025280 h 1045918"/>
                <a:gd name="connsiteX4" fmla="*/ 228600 w 579741"/>
                <a:gd name="connsiteY4" fmla="*/ 984005 h 1045918"/>
                <a:gd name="connsiteX5" fmla="*/ 263525 w 579741"/>
                <a:gd name="connsiteY5" fmla="*/ 1004643 h 1045918"/>
                <a:gd name="connsiteX6" fmla="*/ 282575 w 579741"/>
                <a:gd name="connsiteY6" fmla="*/ 979243 h 1045918"/>
                <a:gd name="connsiteX7" fmla="*/ 309562 w 579741"/>
                <a:gd name="connsiteY7" fmla="*/ 931618 h 1045918"/>
                <a:gd name="connsiteX8" fmla="*/ 331787 w 579741"/>
                <a:gd name="connsiteY8" fmla="*/ 958605 h 1045918"/>
                <a:gd name="connsiteX9" fmla="*/ 373062 w 579741"/>
                <a:gd name="connsiteY9" fmla="*/ 964955 h 1045918"/>
                <a:gd name="connsiteX10" fmla="*/ 392112 w 579741"/>
                <a:gd name="connsiteY10" fmla="*/ 949080 h 1045918"/>
                <a:gd name="connsiteX11" fmla="*/ 400050 w 579741"/>
                <a:gd name="connsiteY11" fmla="*/ 910980 h 1045918"/>
                <a:gd name="connsiteX12" fmla="*/ 436562 w 579741"/>
                <a:gd name="connsiteY12" fmla="*/ 885580 h 1045918"/>
                <a:gd name="connsiteX13" fmla="*/ 439737 w 579741"/>
                <a:gd name="connsiteY13" fmla="*/ 855418 h 1045918"/>
                <a:gd name="connsiteX14" fmla="*/ 476250 w 579741"/>
                <a:gd name="connsiteY14" fmla="*/ 825255 h 1045918"/>
                <a:gd name="connsiteX15" fmla="*/ 473075 w 579741"/>
                <a:gd name="connsiteY15" fmla="*/ 783980 h 1045918"/>
                <a:gd name="connsiteX16" fmla="*/ 498475 w 579741"/>
                <a:gd name="connsiteY16" fmla="*/ 772868 h 1045918"/>
                <a:gd name="connsiteX17" fmla="*/ 525462 w 579741"/>
                <a:gd name="connsiteY17" fmla="*/ 779218 h 1045918"/>
                <a:gd name="connsiteX18" fmla="*/ 557212 w 579741"/>
                <a:gd name="connsiteY18" fmla="*/ 760168 h 1045918"/>
                <a:gd name="connsiteX19" fmla="*/ 579437 w 579741"/>
                <a:gd name="connsiteY19" fmla="*/ 750643 h 1045918"/>
                <a:gd name="connsiteX20" fmla="*/ 569912 w 579741"/>
                <a:gd name="connsiteY20" fmla="*/ 714130 h 1045918"/>
                <a:gd name="connsiteX21" fmla="*/ 566737 w 579741"/>
                <a:gd name="connsiteY21" fmla="*/ 693493 h 1045918"/>
                <a:gd name="connsiteX22" fmla="*/ 569912 w 579741"/>
                <a:gd name="connsiteY22" fmla="*/ 674443 h 1045918"/>
                <a:gd name="connsiteX23" fmla="*/ 503237 w 579741"/>
                <a:gd name="connsiteY23" fmla="*/ 48968 h 1045918"/>
                <a:gd name="connsiteX24" fmla="*/ 149225 w 579741"/>
                <a:gd name="connsiteY24" fmla="*/ 87068 h 1045918"/>
                <a:gd name="connsiteX0" fmla="*/ 0 w 579741"/>
                <a:gd name="connsiteY0" fmla="*/ 997361 h 997361"/>
                <a:gd name="connsiteX1" fmla="*/ 68262 w 579741"/>
                <a:gd name="connsiteY1" fmla="*/ 970373 h 997361"/>
                <a:gd name="connsiteX2" fmla="*/ 144462 w 579741"/>
                <a:gd name="connsiteY2" fmla="*/ 960848 h 997361"/>
                <a:gd name="connsiteX3" fmla="*/ 177800 w 579741"/>
                <a:gd name="connsiteY3" fmla="*/ 976723 h 997361"/>
                <a:gd name="connsiteX4" fmla="*/ 228600 w 579741"/>
                <a:gd name="connsiteY4" fmla="*/ 935448 h 997361"/>
                <a:gd name="connsiteX5" fmla="*/ 263525 w 579741"/>
                <a:gd name="connsiteY5" fmla="*/ 956086 h 997361"/>
                <a:gd name="connsiteX6" fmla="*/ 282575 w 579741"/>
                <a:gd name="connsiteY6" fmla="*/ 930686 h 997361"/>
                <a:gd name="connsiteX7" fmla="*/ 309562 w 579741"/>
                <a:gd name="connsiteY7" fmla="*/ 883061 h 997361"/>
                <a:gd name="connsiteX8" fmla="*/ 331787 w 579741"/>
                <a:gd name="connsiteY8" fmla="*/ 910048 h 997361"/>
                <a:gd name="connsiteX9" fmla="*/ 373062 w 579741"/>
                <a:gd name="connsiteY9" fmla="*/ 916398 h 997361"/>
                <a:gd name="connsiteX10" fmla="*/ 392112 w 579741"/>
                <a:gd name="connsiteY10" fmla="*/ 900523 h 997361"/>
                <a:gd name="connsiteX11" fmla="*/ 400050 w 579741"/>
                <a:gd name="connsiteY11" fmla="*/ 862423 h 997361"/>
                <a:gd name="connsiteX12" fmla="*/ 436562 w 579741"/>
                <a:gd name="connsiteY12" fmla="*/ 837023 h 997361"/>
                <a:gd name="connsiteX13" fmla="*/ 439737 w 579741"/>
                <a:gd name="connsiteY13" fmla="*/ 806861 h 997361"/>
                <a:gd name="connsiteX14" fmla="*/ 476250 w 579741"/>
                <a:gd name="connsiteY14" fmla="*/ 776698 h 997361"/>
                <a:gd name="connsiteX15" fmla="*/ 473075 w 579741"/>
                <a:gd name="connsiteY15" fmla="*/ 735423 h 997361"/>
                <a:gd name="connsiteX16" fmla="*/ 498475 w 579741"/>
                <a:gd name="connsiteY16" fmla="*/ 724311 h 997361"/>
                <a:gd name="connsiteX17" fmla="*/ 525462 w 579741"/>
                <a:gd name="connsiteY17" fmla="*/ 730661 h 997361"/>
                <a:gd name="connsiteX18" fmla="*/ 557212 w 579741"/>
                <a:gd name="connsiteY18" fmla="*/ 711611 h 997361"/>
                <a:gd name="connsiteX19" fmla="*/ 579437 w 579741"/>
                <a:gd name="connsiteY19" fmla="*/ 702086 h 997361"/>
                <a:gd name="connsiteX20" fmla="*/ 569912 w 579741"/>
                <a:gd name="connsiteY20" fmla="*/ 665573 h 997361"/>
                <a:gd name="connsiteX21" fmla="*/ 566737 w 579741"/>
                <a:gd name="connsiteY21" fmla="*/ 644936 h 997361"/>
                <a:gd name="connsiteX22" fmla="*/ 569912 w 579741"/>
                <a:gd name="connsiteY22" fmla="*/ 625886 h 997361"/>
                <a:gd name="connsiteX23" fmla="*/ 503237 w 579741"/>
                <a:gd name="connsiteY23" fmla="*/ 411 h 997361"/>
                <a:gd name="connsiteX24" fmla="*/ 149225 w 579741"/>
                <a:gd name="connsiteY24" fmla="*/ 38511 h 997361"/>
                <a:gd name="connsiteX0" fmla="*/ 0 w 579741"/>
                <a:gd name="connsiteY0" fmla="*/ 997361 h 997361"/>
                <a:gd name="connsiteX1" fmla="*/ 68262 w 579741"/>
                <a:gd name="connsiteY1" fmla="*/ 970373 h 997361"/>
                <a:gd name="connsiteX2" fmla="*/ 144462 w 579741"/>
                <a:gd name="connsiteY2" fmla="*/ 960848 h 997361"/>
                <a:gd name="connsiteX3" fmla="*/ 177800 w 579741"/>
                <a:gd name="connsiteY3" fmla="*/ 976723 h 997361"/>
                <a:gd name="connsiteX4" fmla="*/ 228600 w 579741"/>
                <a:gd name="connsiteY4" fmla="*/ 935448 h 997361"/>
                <a:gd name="connsiteX5" fmla="*/ 263525 w 579741"/>
                <a:gd name="connsiteY5" fmla="*/ 956086 h 997361"/>
                <a:gd name="connsiteX6" fmla="*/ 282575 w 579741"/>
                <a:gd name="connsiteY6" fmla="*/ 930686 h 997361"/>
                <a:gd name="connsiteX7" fmla="*/ 309562 w 579741"/>
                <a:gd name="connsiteY7" fmla="*/ 883061 h 997361"/>
                <a:gd name="connsiteX8" fmla="*/ 331787 w 579741"/>
                <a:gd name="connsiteY8" fmla="*/ 910048 h 997361"/>
                <a:gd name="connsiteX9" fmla="*/ 373062 w 579741"/>
                <a:gd name="connsiteY9" fmla="*/ 916398 h 997361"/>
                <a:gd name="connsiteX10" fmla="*/ 392112 w 579741"/>
                <a:gd name="connsiteY10" fmla="*/ 900523 h 997361"/>
                <a:gd name="connsiteX11" fmla="*/ 400050 w 579741"/>
                <a:gd name="connsiteY11" fmla="*/ 862423 h 997361"/>
                <a:gd name="connsiteX12" fmla="*/ 436562 w 579741"/>
                <a:gd name="connsiteY12" fmla="*/ 837023 h 997361"/>
                <a:gd name="connsiteX13" fmla="*/ 439737 w 579741"/>
                <a:gd name="connsiteY13" fmla="*/ 806861 h 997361"/>
                <a:gd name="connsiteX14" fmla="*/ 476250 w 579741"/>
                <a:gd name="connsiteY14" fmla="*/ 776698 h 997361"/>
                <a:gd name="connsiteX15" fmla="*/ 473075 w 579741"/>
                <a:gd name="connsiteY15" fmla="*/ 735423 h 997361"/>
                <a:gd name="connsiteX16" fmla="*/ 498475 w 579741"/>
                <a:gd name="connsiteY16" fmla="*/ 724311 h 997361"/>
                <a:gd name="connsiteX17" fmla="*/ 525462 w 579741"/>
                <a:gd name="connsiteY17" fmla="*/ 730661 h 997361"/>
                <a:gd name="connsiteX18" fmla="*/ 557212 w 579741"/>
                <a:gd name="connsiteY18" fmla="*/ 711611 h 997361"/>
                <a:gd name="connsiteX19" fmla="*/ 579437 w 579741"/>
                <a:gd name="connsiteY19" fmla="*/ 702086 h 997361"/>
                <a:gd name="connsiteX20" fmla="*/ 569912 w 579741"/>
                <a:gd name="connsiteY20" fmla="*/ 665573 h 997361"/>
                <a:gd name="connsiteX21" fmla="*/ 566737 w 579741"/>
                <a:gd name="connsiteY21" fmla="*/ 644936 h 997361"/>
                <a:gd name="connsiteX22" fmla="*/ 569912 w 579741"/>
                <a:gd name="connsiteY22" fmla="*/ 625886 h 997361"/>
                <a:gd name="connsiteX23" fmla="*/ 503237 w 579741"/>
                <a:gd name="connsiteY23" fmla="*/ 411 h 997361"/>
                <a:gd name="connsiteX24" fmla="*/ 149225 w 579741"/>
                <a:gd name="connsiteY24" fmla="*/ 38511 h 997361"/>
                <a:gd name="connsiteX0" fmla="*/ 0 w 579741"/>
                <a:gd name="connsiteY0" fmla="*/ 1002040 h 1002040"/>
                <a:gd name="connsiteX1" fmla="*/ 68262 w 579741"/>
                <a:gd name="connsiteY1" fmla="*/ 975052 h 1002040"/>
                <a:gd name="connsiteX2" fmla="*/ 144462 w 579741"/>
                <a:gd name="connsiteY2" fmla="*/ 965527 h 1002040"/>
                <a:gd name="connsiteX3" fmla="*/ 177800 w 579741"/>
                <a:gd name="connsiteY3" fmla="*/ 981402 h 1002040"/>
                <a:gd name="connsiteX4" fmla="*/ 228600 w 579741"/>
                <a:gd name="connsiteY4" fmla="*/ 940127 h 1002040"/>
                <a:gd name="connsiteX5" fmla="*/ 263525 w 579741"/>
                <a:gd name="connsiteY5" fmla="*/ 960765 h 1002040"/>
                <a:gd name="connsiteX6" fmla="*/ 282575 w 579741"/>
                <a:gd name="connsiteY6" fmla="*/ 935365 h 1002040"/>
                <a:gd name="connsiteX7" fmla="*/ 309562 w 579741"/>
                <a:gd name="connsiteY7" fmla="*/ 887740 h 1002040"/>
                <a:gd name="connsiteX8" fmla="*/ 331787 w 579741"/>
                <a:gd name="connsiteY8" fmla="*/ 914727 h 1002040"/>
                <a:gd name="connsiteX9" fmla="*/ 373062 w 579741"/>
                <a:gd name="connsiteY9" fmla="*/ 921077 h 1002040"/>
                <a:gd name="connsiteX10" fmla="*/ 392112 w 579741"/>
                <a:gd name="connsiteY10" fmla="*/ 905202 h 1002040"/>
                <a:gd name="connsiteX11" fmla="*/ 400050 w 579741"/>
                <a:gd name="connsiteY11" fmla="*/ 867102 h 1002040"/>
                <a:gd name="connsiteX12" fmla="*/ 436562 w 579741"/>
                <a:gd name="connsiteY12" fmla="*/ 841702 h 1002040"/>
                <a:gd name="connsiteX13" fmla="*/ 439737 w 579741"/>
                <a:gd name="connsiteY13" fmla="*/ 811540 h 1002040"/>
                <a:gd name="connsiteX14" fmla="*/ 476250 w 579741"/>
                <a:gd name="connsiteY14" fmla="*/ 781377 h 1002040"/>
                <a:gd name="connsiteX15" fmla="*/ 473075 w 579741"/>
                <a:gd name="connsiteY15" fmla="*/ 740102 h 1002040"/>
                <a:gd name="connsiteX16" fmla="*/ 498475 w 579741"/>
                <a:gd name="connsiteY16" fmla="*/ 728990 h 1002040"/>
                <a:gd name="connsiteX17" fmla="*/ 525462 w 579741"/>
                <a:gd name="connsiteY17" fmla="*/ 735340 h 1002040"/>
                <a:gd name="connsiteX18" fmla="*/ 557212 w 579741"/>
                <a:gd name="connsiteY18" fmla="*/ 716290 h 1002040"/>
                <a:gd name="connsiteX19" fmla="*/ 579437 w 579741"/>
                <a:gd name="connsiteY19" fmla="*/ 706765 h 1002040"/>
                <a:gd name="connsiteX20" fmla="*/ 569912 w 579741"/>
                <a:gd name="connsiteY20" fmla="*/ 670252 h 1002040"/>
                <a:gd name="connsiteX21" fmla="*/ 566737 w 579741"/>
                <a:gd name="connsiteY21" fmla="*/ 649615 h 1002040"/>
                <a:gd name="connsiteX22" fmla="*/ 569912 w 579741"/>
                <a:gd name="connsiteY22" fmla="*/ 630565 h 1002040"/>
                <a:gd name="connsiteX23" fmla="*/ 503237 w 579741"/>
                <a:gd name="connsiteY23" fmla="*/ 5090 h 1002040"/>
                <a:gd name="connsiteX24" fmla="*/ 149225 w 579741"/>
                <a:gd name="connsiteY24" fmla="*/ 43190 h 1002040"/>
                <a:gd name="connsiteX0" fmla="*/ 0 w 579741"/>
                <a:gd name="connsiteY0" fmla="*/ 996950 h 996950"/>
                <a:gd name="connsiteX1" fmla="*/ 68262 w 579741"/>
                <a:gd name="connsiteY1" fmla="*/ 969962 h 996950"/>
                <a:gd name="connsiteX2" fmla="*/ 144462 w 579741"/>
                <a:gd name="connsiteY2" fmla="*/ 960437 h 996950"/>
                <a:gd name="connsiteX3" fmla="*/ 177800 w 579741"/>
                <a:gd name="connsiteY3" fmla="*/ 976312 h 996950"/>
                <a:gd name="connsiteX4" fmla="*/ 228600 w 579741"/>
                <a:gd name="connsiteY4" fmla="*/ 935037 h 996950"/>
                <a:gd name="connsiteX5" fmla="*/ 263525 w 579741"/>
                <a:gd name="connsiteY5" fmla="*/ 955675 h 996950"/>
                <a:gd name="connsiteX6" fmla="*/ 282575 w 579741"/>
                <a:gd name="connsiteY6" fmla="*/ 930275 h 996950"/>
                <a:gd name="connsiteX7" fmla="*/ 309562 w 579741"/>
                <a:gd name="connsiteY7" fmla="*/ 882650 h 996950"/>
                <a:gd name="connsiteX8" fmla="*/ 331787 w 579741"/>
                <a:gd name="connsiteY8" fmla="*/ 909637 h 996950"/>
                <a:gd name="connsiteX9" fmla="*/ 373062 w 579741"/>
                <a:gd name="connsiteY9" fmla="*/ 915987 h 996950"/>
                <a:gd name="connsiteX10" fmla="*/ 392112 w 579741"/>
                <a:gd name="connsiteY10" fmla="*/ 900112 h 996950"/>
                <a:gd name="connsiteX11" fmla="*/ 400050 w 579741"/>
                <a:gd name="connsiteY11" fmla="*/ 862012 h 996950"/>
                <a:gd name="connsiteX12" fmla="*/ 436562 w 579741"/>
                <a:gd name="connsiteY12" fmla="*/ 836612 h 996950"/>
                <a:gd name="connsiteX13" fmla="*/ 439737 w 579741"/>
                <a:gd name="connsiteY13" fmla="*/ 806450 h 996950"/>
                <a:gd name="connsiteX14" fmla="*/ 476250 w 579741"/>
                <a:gd name="connsiteY14" fmla="*/ 776287 h 996950"/>
                <a:gd name="connsiteX15" fmla="*/ 473075 w 579741"/>
                <a:gd name="connsiteY15" fmla="*/ 735012 h 996950"/>
                <a:gd name="connsiteX16" fmla="*/ 498475 w 579741"/>
                <a:gd name="connsiteY16" fmla="*/ 723900 h 996950"/>
                <a:gd name="connsiteX17" fmla="*/ 525462 w 579741"/>
                <a:gd name="connsiteY17" fmla="*/ 730250 h 996950"/>
                <a:gd name="connsiteX18" fmla="*/ 557212 w 579741"/>
                <a:gd name="connsiteY18" fmla="*/ 711200 h 996950"/>
                <a:gd name="connsiteX19" fmla="*/ 579437 w 579741"/>
                <a:gd name="connsiteY19" fmla="*/ 701675 h 996950"/>
                <a:gd name="connsiteX20" fmla="*/ 569912 w 579741"/>
                <a:gd name="connsiteY20" fmla="*/ 665162 h 996950"/>
                <a:gd name="connsiteX21" fmla="*/ 566737 w 579741"/>
                <a:gd name="connsiteY21" fmla="*/ 644525 h 996950"/>
                <a:gd name="connsiteX22" fmla="*/ 569912 w 579741"/>
                <a:gd name="connsiteY22" fmla="*/ 625475 h 996950"/>
                <a:gd name="connsiteX23" fmla="*/ 503237 w 579741"/>
                <a:gd name="connsiteY23" fmla="*/ 0 h 996950"/>
                <a:gd name="connsiteX24" fmla="*/ 149225 w 579741"/>
                <a:gd name="connsiteY24" fmla="*/ 38100 h 996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79741" h="996950">
                  <a:moveTo>
                    <a:pt x="0" y="996950"/>
                  </a:moveTo>
                  <a:cubicBezTo>
                    <a:pt x="32411" y="986498"/>
                    <a:pt x="26722" y="976047"/>
                    <a:pt x="68262" y="969962"/>
                  </a:cubicBezTo>
                  <a:cubicBezTo>
                    <a:pt x="109802" y="963877"/>
                    <a:pt x="126206" y="959379"/>
                    <a:pt x="144462" y="960437"/>
                  </a:cubicBezTo>
                  <a:cubicBezTo>
                    <a:pt x="162718" y="961495"/>
                    <a:pt x="163777" y="980545"/>
                    <a:pt x="177800" y="976312"/>
                  </a:cubicBezTo>
                  <a:cubicBezTo>
                    <a:pt x="191823" y="972079"/>
                    <a:pt x="214313" y="938476"/>
                    <a:pt x="228600" y="935037"/>
                  </a:cubicBezTo>
                  <a:cubicBezTo>
                    <a:pt x="242888" y="931597"/>
                    <a:pt x="254529" y="956469"/>
                    <a:pt x="263525" y="955675"/>
                  </a:cubicBezTo>
                  <a:cubicBezTo>
                    <a:pt x="272521" y="954881"/>
                    <a:pt x="274902" y="942446"/>
                    <a:pt x="282575" y="930275"/>
                  </a:cubicBezTo>
                  <a:cubicBezTo>
                    <a:pt x="290248" y="918104"/>
                    <a:pt x="301360" y="886090"/>
                    <a:pt x="309562" y="882650"/>
                  </a:cubicBezTo>
                  <a:cubicBezTo>
                    <a:pt x="317764" y="879210"/>
                    <a:pt x="321204" y="904081"/>
                    <a:pt x="331787" y="909637"/>
                  </a:cubicBezTo>
                  <a:cubicBezTo>
                    <a:pt x="342370" y="915193"/>
                    <a:pt x="363008" y="917574"/>
                    <a:pt x="373062" y="915987"/>
                  </a:cubicBezTo>
                  <a:cubicBezTo>
                    <a:pt x="383116" y="914400"/>
                    <a:pt x="387614" y="909108"/>
                    <a:pt x="392112" y="900112"/>
                  </a:cubicBezTo>
                  <a:cubicBezTo>
                    <a:pt x="396610" y="891116"/>
                    <a:pt x="392642" y="872595"/>
                    <a:pt x="400050" y="862012"/>
                  </a:cubicBezTo>
                  <a:cubicBezTo>
                    <a:pt x="407458" y="851429"/>
                    <a:pt x="429948" y="845872"/>
                    <a:pt x="436562" y="836612"/>
                  </a:cubicBezTo>
                  <a:cubicBezTo>
                    <a:pt x="443176" y="827352"/>
                    <a:pt x="433122" y="816504"/>
                    <a:pt x="439737" y="806450"/>
                  </a:cubicBezTo>
                  <a:cubicBezTo>
                    <a:pt x="446352" y="796396"/>
                    <a:pt x="470694" y="788193"/>
                    <a:pt x="476250" y="776287"/>
                  </a:cubicBezTo>
                  <a:cubicBezTo>
                    <a:pt x="481806" y="764381"/>
                    <a:pt x="469371" y="743743"/>
                    <a:pt x="473075" y="735012"/>
                  </a:cubicBezTo>
                  <a:cubicBezTo>
                    <a:pt x="476779" y="726281"/>
                    <a:pt x="489744" y="724694"/>
                    <a:pt x="498475" y="723900"/>
                  </a:cubicBezTo>
                  <a:cubicBezTo>
                    <a:pt x="507206" y="723106"/>
                    <a:pt x="515673" y="732367"/>
                    <a:pt x="525462" y="730250"/>
                  </a:cubicBezTo>
                  <a:cubicBezTo>
                    <a:pt x="535251" y="728133"/>
                    <a:pt x="548216" y="715962"/>
                    <a:pt x="557212" y="711200"/>
                  </a:cubicBezTo>
                  <a:cubicBezTo>
                    <a:pt x="566208" y="706438"/>
                    <a:pt x="577320" y="709348"/>
                    <a:pt x="579437" y="701675"/>
                  </a:cubicBezTo>
                  <a:cubicBezTo>
                    <a:pt x="581554" y="694002"/>
                    <a:pt x="572029" y="674687"/>
                    <a:pt x="569912" y="665162"/>
                  </a:cubicBezTo>
                  <a:cubicBezTo>
                    <a:pt x="567795" y="655637"/>
                    <a:pt x="566737" y="651139"/>
                    <a:pt x="566737" y="644525"/>
                  </a:cubicBezTo>
                  <a:cubicBezTo>
                    <a:pt x="566737" y="637911"/>
                    <a:pt x="580495" y="732896"/>
                    <a:pt x="569912" y="625475"/>
                  </a:cubicBezTo>
                  <a:cubicBezTo>
                    <a:pt x="559329" y="518054"/>
                    <a:pt x="501913" y="4234"/>
                    <a:pt x="503237" y="0"/>
                  </a:cubicBezTo>
                  <a:cubicBezTo>
                    <a:pt x="507735" y="3704"/>
                    <a:pt x="153061" y="38364"/>
                    <a:pt x="149225" y="38100"/>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23" name="Freeform: Shape 422">
              <a:extLst>
                <a:ext uri="{FF2B5EF4-FFF2-40B4-BE49-F238E27FC236}">
                  <a16:creationId xmlns:a16="http://schemas.microsoft.com/office/drawing/2014/main" id="{23A227B8-C759-4E3D-BB92-85C00BE759CA}"/>
                </a:ext>
              </a:extLst>
            </p:cNvPr>
            <p:cNvSpPr/>
            <p:nvPr/>
          </p:nvSpPr>
          <p:spPr>
            <a:xfrm>
              <a:off x="8571661" y="3591414"/>
              <a:ext cx="277813" cy="252413"/>
            </a:xfrm>
            <a:custGeom>
              <a:avLst/>
              <a:gdLst>
                <a:gd name="connsiteX0" fmla="*/ 0 w 277813"/>
                <a:gd name="connsiteY0" fmla="*/ 252413 h 252413"/>
                <a:gd name="connsiteX1" fmla="*/ 53975 w 277813"/>
                <a:gd name="connsiteY1" fmla="*/ 220663 h 252413"/>
                <a:gd name="connsiteX2" fmla="*/ 87313 w 277813"/>
                <a:gd name="connsiteY2" fmla="*/ 211138 h 252413"/>
                <a:gd name="connsiteX3" fmla="*/ 100013 w 277813"/>
                <a:gd name="connsiteY3" fmla="*/ 180975 h 252413"/>
                <a:gd name="connsiteX4" fmla="*/ 134938 w 277813"/>
                <a:gd name="connsiteY4" fmla="*/ 168275 h 252413"/>
                <a:gd name="connsiteX5" fmla="*/ 142875 w 277813"/>
                <a:gd name="connsiteY5" fmla="*/ 142875 h 252413"/>
                <a:gd name="connsiteX6" fmla="*/ 161925 w 277813"/>
                <a:gd name="connsiteY6" fmla="*/ 123825 h 252413"/>
                <a:gd name="connsiteX7" fmla="*/ 169863 w 277813"/>
                <a:gd name="connsiteY7" fmla="*/ 98425 h 252413"/>
                <a:gd name="connsiteX8" fmla="*/ 231775 w 277813"/>
                <a:gd name="connsiteY8" fmla="*/ 57150 h 252413"/>
                <a:gd name="connsiteX9" fmla="*/ 277813 w 277813"/>
                <a:gd name="connsiteY9" fmla="*/ 0 h 252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7813" h="252413">
                  <a:moveTo>
                    <a:pt x="0" y="252413"/>
                  </a:moveTo>
                  <a:cubicBezTo>
                    <a:pt x="19711" y="239977"/>
                    <a:pt x="39423" y="227542"/>
                    <a:pt x="53975" y="220663"/>
                  </a:cubicBezTo>
                  <a:cubicBezTo>
                    <a:pt x="68527" y="213784"/>
                    <a:pt x="79640" y="217753"/>
                    <a:pt x="87313" y="211138"/>
                  </a:cubicBezTo>
                  <a:cubicBezTo>
                    <a:pt x="94986" y="204523"/>
                    <a:pt x="92076" y="188119"/>
                    <a:pt x="100013" y="180975"/>
                  </a:cubicBezTo>
                  <a:cubicBezTo>
                    <a:pt x="107951" y="173831"/>
                    <a:pt x="127794" y="174625"/>
                    <a:pt x="134938" y="168275"/>
                  </a:cubicBezTo>
                  <a:cubicBezTo>
                    <a:pt x="142082" y="161925"/>
                    <a:pt x="138377" y="150283"/>
                    <a:pt x="142875" y="142875"/>
                  </a:cubicBezTo>
                  <a:cubicBezTo>
                    <a:pt x="147373" y="135467"/>
                    <a:pt x="157427" y="131233"/>
                    <a:pt x="161925" y="123825"/>
                  </a:cubicBezTo>
                  <a:cubicBezTo>
                    <a:pt x="166423" y="116417"/>
                    <a:pt x="158221" y="109537"/>
                    <a:pt x="169863" y="98425"/>
                  </a:cubicBezTo>
                  <a:cubicBezTo>
                    <a:pt x="181505" y="87312"/>
                    <a:pt x="213783" y="73554"/>
                    <a:pt x="231775" y="57150"/>
                  </a:cubicBezTo>
                  <a:cubicBezTo>
                    <a:pt x="249767" y="40746"/>
                    <a:pt x="263790" y="20373"/>
                    <a:pt x="277813" y="0"/>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24" name="Freeform: Shape 423">
              <a:extLst>
                <a:ext uri="{FF2B5EF4-FFF2-40B4-BE49-F238E27FC236}">
                  <a16:creationId xmlns:a16="http://schemas.microsoft.com/office/drawing/2014/main" id="{1B7337EF-1134-42C1-960E-F987E7923593}"/>
                </a:ext>
              </a:extLst>
            </p:cNvPr>
            <p:cNvSpPr/>
            <p:nvPr/>
          </p:nvSpPr>
          <p:spPr>
            <a:xfrm>
              <a:off x="8211299" y="2623039"/>
              <a:ext cx="233362" cy="44450"/>
            </a:xfrm>
            <a:custGeom>
              <a:avLst/>
              <a:gdLst>
                <a:gd name="connsiteX0" fmla="*/ 0 w 233362"/>
                <a:gd name="connsiteY0" fmla="*/ 44450 h 44450"/>
                <a:gd name="connsiteX1" fmla="*/ 128587 w 233362"/>
                <a:gd name="connsiteY1" fmla="*/ 19050 h 44450"/>
                <a:gd name="connsiteX2" fmla="*/ 233362 w 233362"/>
                <a:gd name="connsiteY2" fmla="*/ 0 h 44450"/>
              </a:gdLst>
              <a:ahLst/>
              <a:cxnLst>
                <a:cxn ang="0">
                  <a:pos x="connsiteX0" y="connsiteY0"/>
                </a:cxn>
                <a:cxn ang="0">
                  <a:pos x="connsiteX1" y="connsiteY1"/>
                </a:cxn>
                <a:cxn ang="0">
                  <a:pos x="connsiteX2" y="connsiteY2"/>
                </a:cxn>
              </a:cxnLst>
              <a:rect l="l" t="t" r="r" b="b"/>
              <a:pathLst>
                <a:path w="233362" h="44450">
                  <a:moveTo>
                    <a:pt x="0" y="44450"/>
                  </a:moveTo>
                  <a:lnTo>
                    <a:pt x="128587" y="19050"/>
                  </a:lnTo>
                  <a:lnTo>
                    <a:pt x="233362" y="0"/>
                  </a:ln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25" name="Freeform: Shape 424">
              <a:extLst>
                <a:ext uri="{FF2B5EF4-FFF2-40B4-BE49-F238E27FC236}">
                  <a16:creationId xmlns:a16="http://schemas.microsoft.com/office/drawing/2014/main" id="{BB29B45B-EAF4-41CC-A3C2-DC64C6252839}"/>
                </a:ext>
              </a:extLst>
            </p:cNvPr>
            <p:cNvSpPr/>
            <p:nvPr/>
          </p:nvSpPr>
          <p:spPr>
            <a:xfrm>
              <a:off x="8281149" y="3016739"/>
              <a:ext cx="1287520" cy="638175"/>
            </a:xfrm>
            <a:custGeom>
              <a:avLst/>
              <a:gdLst>
                <a:gd name="connsiteX0" fmla="*/ 0 w 1287520"/>
                <a:gd name="connsiteY0" fmla="*/ 255588 h 638175"/>
                <a:gd name="connsiteX1" fmla="*/ 61912 w 1287520"/>
                <a:gd name="connsiteY1" fmla="*/ 258763 h 638175"/>
                <a:gd name="connsiteX2" fmla="*/ 92075 w 1287520"/>
                <a:gd name="connsiteY2" fmla="*/ 277813 h 638175"/>
                <a:gd name="connsiteX3" fmla="*/ 114300 w 1287520"/>
                <a:gd name="connsiteY3" fmla="*/ 309563 h 638175"/>
                <a:gd name="connsiteX4" fmla="*/ 152400 w 1287520"/>
                <a:gd name="connsiteY4" fmla="*/ 327025 h 638175"/>
                <a:gd name="connsiteX5" fmla="*/ 185737 w 1287520"/>
                <a:gd name="connsiteY5" fmla="*/ 323850 h 638175"/>
                <a:gd name="connsiteX6" fmla="*/ 212725 w 1287520"/>
                <a:gd name="connsiteY6" fmla="*/ 349250 h 638175"/>
                <a:gd name="connsiteX7" fmla="*/ 230187 w 1287520"/>
                <a:gd name="connsiteY7" fmla="*/ 346075 h 638175"/>
                <a:gd name="connsiteX8" fmla="*/ 258762 w 1287520"/>
                <a:gd name="connsiteY8" fmla="*/ 330200 h 638175"/>
                <a:gd name="connsiteX9" fmla="*/ 288925 w 1287520"/>
                <a:gd name="connsiteY9" fmla="*/ 346075 h 638175"/>
                <a:gd name="connsiteX10" fmla="*/ 322262 w 1287520"/>
                <a:gd name="connsiteY10" fmla="*/ 339725 h 638175"/>
                <a:gd name="connsiteX11" fmla="*/ 360362 w 1287520"/>
                <a:gd name="connsiteY11" fmla="*/ 309563 h 638175"/>
                <a:gd name="connsiteX12" fmla="*/ 373062 w 1287520"/>
                <a:gd name="connsiteY12" fmla="*/ 333375 h 638175"/>
                <a:gd name="connsiteX13" fmla="*/ 409575 w 1287520"/>
                <a:gd name="connsiteY13" fmla="*/ 352425 h 638175"/>
                <a:gd name="connsiteX14" fmla="*/ 433387 w 1287520"/>
                <a:gd name="connsiteY14" fmla="*/ 373063 h 638175"/>
                <a:gd name="connsiteX15" fmla="*/ 442912 w 1287520"/>
                <a:gd name="connsiteY15" fmla="*/ 403225 h 638175"/>
                <a:gd name="connsiteX16" fmla="*/ 431800 w 1287520"/>
                <a:gd name="connsiteY16" fmla="*/ 434975 h 638175"/>
                <a:gd name="connsiteX17" fmla="*/ 468312 w 1287520"/>
                <a:gd name="connsiteY17" fmla="*/ 477838 h 638175"/>
                <a:gd name="connsiteX18" fmla="*/ 512762 w 1287520"/>
                <a:gd name="connsiteY18" fmla="*/ 536575 h 638175"/>
                <a:gd name="connsiteX19" fmla="*/ 555625 w 1287520"/>
                <a:gd name="connsiteY19" fmla="*/ 566738 h 638175"/>
                <a:gd name="connsiteX20" fmla="*/ 582612 w 1287520"/>
                <a:gd name="connsiteY20" fmla="*/ 573088 h 638175"/>
                <a:gd name="connsiteX21" fmla="*/ 592137 w 1287520"/>
                <a:gd name="connsiteY21" fmla="*/ 603250 h 638175"/>
                <a:gd name="connsiteX22" fmla="*/ 608012 w 1287520"/>
                <a:gd name="connsiteY22" fmla="*/ 625475 h 638175"/>
                <a:gd name="connsiteX23" fmla="*/ 661987 w 1287520"/>
                <a:gd name="connsiteY23" fmla="*/ 638175 h 638175"/>
                <a:gd name="connsiteX24" fmla="*/ 685800 w 1287520"/>
                <a:gd name="connsiteY24" fmla="*/ 625475 h 638175"/>
                <a:gd name="connsiteX25" fmla="*/ 698500 w 1287520"/>
                <a:gd name="connsiteY25" fmla="*/ 603250 h 638175"/>
                <a:gd name="connsiteX26" fmla="*/ 728662 w 1287520"/>
                <a:gd name="connsiteY26" fmla="*/ 614363 h 638175"/>
                <a:gd name="connsiteX27" fmla="*/ 752475 w 1287520"/>
                <a:gd name="connsiteY27" fmla="*/ 600075 h 638175"/>
                <a:gd name="connsiteX28" fmla="*/ 785812 w 1287520"/>
                <a:gd name="connsiteY28" fmla="*/ 590550 h 638175"/>
                <a:gd name="connsiteX29" fmla="*/ 796925 w 1287520"/>
                <a:gd name="connsiteY29" fmla="*/ 560388 h 638175"/>
                <a:gd name="connsiteX30" fmla="*/ 809625 w 1287520"/>
                <a:gd name="connsiteY30" fmla="*/ 568325 h 638175"/>
                <a:gd name="connsiteX31" fmla="*/ 846137 w 1287520"/>
                <a:gd name="connsiteY31" fmla="*/ 547688 h 638175"/>
                <a:gd name="connsiteX32" fmla="*/ 879475 w 1287520"/>
                <a:gd name="connsiteY32" fmla="*/ 533400 h 638175"/>
                <a:gd name="connsiteX33" fmla="*/ 896937 w 1287520"/>
                <a:gd name="connsiteY33" fmla="*/ 509588 h 638175"/>
                <a:gd name="connsiteX34" fmla="*/ 895350 w 1287520"/>
                <a:gd name="connsiteY34" fmla="*/ 447675 h 638175"/>
                <a:gd name="connsiteX35" fmla="*/ 931862 w 1287520"/>
                <a:gd name="connsiteY35" fmla="*/ 392113 h 638175"/>
                <a:gd name="connsiteX36" fmla="*/ 939800 w 1287520"/>
                <a:gd name="connsiteY36" fmla="*/ 354013 h 638175"/>
                <a:gd name="connsiteX37" fmla="*/ 966787 w 1287520"/>
                <a:gd name="connsiteY37" fmla="*/ 293688 h 638175"/>
                <a:gd name="connsiteX38" fmla="*/ 965200 w 1287520"/>
                <a:gd name="connsiteY38" fmla="*/ 250825 h 638175"/>
                <a:gd name="connsiteX39" fmla="*/ 998537 w 1287520"/>
                <a:gd name="connsiteY39" fmla="*/ 258763 h 638175"/>
                <a:gd name="connsiteX40" fmla="*/ 1017587 w 1287520"/>
                <a:gd name="connsiteY40" fmla="*/ 271463 h 638175"/>
                <a:gd name="connsiteX41" fmla="*/ 1042987 w 1287520"/>
                <a:gd name="connsiteY41" fmla="*/ 273050 h 638175"/>
                <a:gd name="connsiteX42" fmla="*/ 1050925 w 1287520"/>
                <a:gd name="connsiteY42" fmla="*/ 242888 h 638175"/>
                <a:gd name="connsiteX43" fmla="*/ 1079500 w 1287520"/>
                <a:gd name="connsiteY43" fmla="*/ 169863 h 638175"/>
                <a:gd name="connsiteX44" fmla="*/ 1098550 w 1287520"/>
                <a:gd name="connsiteY44" fmla="*/ 177800 h 638175"/>
                <a:gd name="connsiteX45" fmla="*/ 1119187 w 1287520"/>
                <a:gd name="connsiteY45" fmla="*/ 142875 h 638175"/>
                <a:gd name="connsiteX46" fmla="*/ 1162050 w 1287520"/>
                <a:gd name="connsiteY46" fmla="*/ 85725 h 638175"/>
                <a:gd name="connsiteX47" fmla="*/ 1177925 w 1287520"/>
                <a:gd name="connsiteY47" fmla="*/ 7938 h 638175"/>
                <a:gd name="connsiteX48" fmla="*/ 1276350 w 1287520"/>
                <a:gd name="connsiteY48" fmla="*/ 47625 h 638175"/>
                <a:gd name="connsiteX49" fmla="*/ 1281112 w 1287520"/>
                <a:gd name="connsiteY49" fmla="*/ 0 h 638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287520" h="638175">
                  <a:moveTo>
                    <a:pt x="0" y="255588"/>
                  </a:moveTo>
                  <a:cubicBezTo>
                    <a:pt x="23283" y="255323"/>
                    <a:pt x="46566" y="255059"/>
                    <a:pt x="61912" y="258763"/>
                  </a:cubicBezTo>
                  <a:cubicBezTo>
                    <a:pt x="77258" y="262467"/>
                    <a:pt x="83344" y="269346"/>
                    <a:pt x="92075" y="277813"/>
                  </a:cubicBezTo>
                  <a:cubicBezTo>
                    <a:pt x="100806" y="286280"/>
                    <a:pt x="104246" y="301361"/>
                    <a:pt x="114300" y="309563"/>
                  </a:cubicBezTo>
                  <a:cubicBezTo>
                    <a:pt x="124354" y="317765"/>
                    <a:pt x="140494" y="324644"/>
                    <a:pt x="152400" y="327025"/>
                  </a:cubicBezTo>
                  <a:cubicBezTo>
                    <a:pt x="164306" y="329406"/>
                    <a:pt x="175683" y="320146"/>
                    <a:pt x="185737" y="323850"/>
                  </a:cubicBezTo>
                  <a:cubicBezTo>
                    <a:pt x="195791" y="327554"/>
                    <a:pt x="205317" y="345546"/>
                    <a:pt x="212725" y="349250"/>
                  </a:cubicBezTo>
                  <a:cubicBezTo>
                    <a:pt x="220133" y="352954"/>
                    <a:pt x="222514" y="349250"/>
                    <a:pt x="230187" y="346075"/>
                  </a:cubicBezTo>
                  <a:cubicBezTo>
                    <a:pt x="237860" y="342900"/>
                    <a:pt x="248972" y="330200"/>
                    <a:pt x="258762" y="330200"/>
                  </a:cubicBezTo>
                  <a:cubicBezTo>
                    <a:pt x="268552" y="330200"/>
                    <a:pt x="278342" y="344488"/>
                    <a:pt x="288925" y="346075"/>
                  </a:cubicBezTo>
                  <a:cubicBezTo>
                    <a:pt x="299508" y="347663"/>
                    <a:pt x="310356" y="345810"/>
                    <a:pt x="322262" y="339725"/>
                  </a:cubicBezTo>
                  <a:cubicBezTo>
                    <a:pt x="334168" y="333640"/>
                    <a:pt x="351895" y="310621"/>
                    <a:pt x="360362" y="309563"/>
                  </a:cubicBezTo>
                  <a:cubicBezTo>
                    <a:pt x="368829" y="308505"/>
                    <a:pt x="364860" y="326231"/>
                    <a:pt x="373062" y="333375"/>
                  </a:cubicBezTo>
                  <a:cubicBezTo>
                    <a:pt x="381264" y="340519"/>
                    <a:pt x="399521" y="345810"/>
                    <a:pt x="409575" y="352425"/>
                  </a:cubicBezTo>
                  <a:cubicBezTo>
                    <a:pt x="419629" y="359040"/>
                    <a:pt x="427831" y="364596"/>
                    <a:pt x="433387" y="373063"/>
                  </a:cubicBezTo>
                  <a:cubicBezTo>
                    <a:pt x="438943" y="381530"/>
                    <a:pt x="443177" y="392906"/>
                    <a:pt x="442912" y="403225"/>
                  </a:cubicBezTo>
                  <a:cubicBezTo>
                    <a:pt x="442648" y="413544"/>
                    <a:pt x="427567" y="422540"/>
                    <a:pt x="431800" y="434975"/>
                  </a:cubicBezTo>
                  <a:cubicBezTo>
                    <a:pt x="436033" y="447410"/>
                    <a:pt x="454818" y="460905"/>
                    <a:pt x="468312" y="477838"/>
                  </a:cubicBezTo>
                  <a:cubicBezTo>
                    <a:pt x="481806" y="494771"/>
                    <a:pt x="498210" y="521758"/>
                    <a:pt x="512762" y="536575"/>
                  </a:cubicBezTo>
                  <a:cubicBezTo>
                    <a:pt x="527314" y="551392"/>
                    <a:pt x="543983" y="560653"/>
                    <a:pt x="555625" y="566738"/>
                  </a:cubicBezTo>
                  <a:cubicBezTo>
                    <a:pt x="567267" y="572823"/>
                    <a:pt x="576527" y="567003"/>
                    <a:pt x="582612" y="573088"/>
                  </a:cubicBezTo>
                  <a:cubicBezTo>
                    <a:pt x="588697" y="579173"/>
                    <a:pt x="587904" y="594519"/>
                    <a:pt x="592137" y="603250"/>
                  </a:cubicBezTo>
                  <a:cubicBezTo>
                    <a:pt x="596370" y="611981"/>
                    <a:pt x="596370" y="619654"/>
                    <a:pt x="608012" y="625475"/>
                  </a:cubicBezTo>
                  <a:cubicBezTo>
                    <a:pt x="619654" y="631296"/>
                    <a:pt x="649022" y="638175"/>
                    <a:pt x="661987" y="638175"/>
                  </a:cubicBezTo>
                  <a:cubicBezTo>
                    <a:pt x="674952" y="638175"/>
                    <a:pt x="679715" y="631296"/>
                    <a:pt x="685800" y="625475"/>
                  </a:cubicBezTo>
                  <a:cubicBezTo>
                    <a:pt x="691885" y="619654"/>
                    <a:pt x="691356" y="605102"/>
                    <a:pt x="698500" y="603250"/>
                  </a:cubicBezTo>
                  <a:cubicBezTo>
                    <a:pt x="705644" y="601398"/>
                    <a:pt x="719666" y="614892"/>
                    <a:pt x="728662" y="614363"/>
                  </a:cubicBezTo>
                  <a:cubicBezTo>
                    <a:pt x="737658" y="613834"/>
                    <a:pt x="742950" y="604044"/>
                    <a:pt x="752475" y="600075"/>
                  </a:cubicBezTo>
                  <a:cubicBezTo>
                    <a:pt x="762000" y="596106"/>
                    <a:pt x="778404" y="597164"/>
                    <a:pt x="785812" y="590550"/>
                  </a:cubicBezTo>
                  <a:cubicBezTo>
                    <a:pt x="793220" y="583936"/>
                    <a:pt x="792956" y="564092"/>
                    <a:pt x="796925" y="560388"/>
                  </a:cubicBezTo>
                  <a:cubicBezTo>
                    <a:pt x="800894" y="556684"/>
                    <a:pt x="801423" y="570442"/>
                    <a:pt x="809625" y="568325"/>
                  </a:cubicBezTo>
                  <a:cubicBezTo>
                    <a:pt x="817827" y="566208"/>
                    <a:pt x="834495" y="553509"/>
                    <a:pt x="846137" y="547688"/>
                  </a:cubicBezTo>
                  <a:cubicBezTo>
                    <a:pt x="857779" y="541867"/>
                    <a:pt x="871008" y="539750"/>
                    <a:pt x="879475" y="533400"/>
                  </a:cubicBezTo>
                  <a:cubicBezTo>
                    <a:pt x="887942" y="527050"/>
                    <a:pt x="894291" y="523875"/>
                    <a:pt x="896937" y="509588"/>
                  </a:cubicBezTo>
                  <a:cubicBezTo>
                    <a:pt x="899583" y="495301"/>
                    <a:pt x="889529" y="467254"/>
                    <a:pt x="895350" y="447675"/>
                  </a:cubicBezTo>
                  <a:cubicBezTo>
                    <a:pt x="901171" y="428096"/>
                    <a:pt x="924454" y="407723"/>
                    <a:pt x="931862" y="392113"/>
                  </a:cubicBezTo>
                  <a:cubicBezTo>
                    <a:pt x="939270" y="376503"/>
                    <a:pt x="933979" y="370417"/>
                    <a:pt x="939800" y="354013"/>
                  </a:cubicBezTo>
                  <a:cubicBezTo>
                    <a:pt x="945621" y="337609"/>
                    <a:pt x="962554" y="310886"/>
                    <a:pt x="966787" y="293688"/>
                  </a:cubicBezTo>
                  <a:cubicBezTo>
                    <a:pt x="971020" y="276490"/>
                    <a:pt x="959908" y="256646"/>
                    <a:pt x="965200" y="250825"/>
                  </a:cubicBezTo>
                  <a:cubicBezTo>
                    <a:pt x="970492" y="245004"/>
                    <a:pt x="989806" y="255323"/>
                    <a:pt x="998537" y="258763"/>
                  </a:cubicBezTo>
                  <a:cubicBezTo>
                    <a:pt x="1007268" y="262203"/>
                    <a:pt x="1010179" y="269082"/>
                    <a:pt x="1017587" y="271463"/>
                  </a:cubicBezTo>
                  <a:cubicBezTo>
                    <a:pt x="1024995" y="273844"/>
                    <a:pt x="1037431" y="277813"/>
                    <a:pt x="1042987" y="273050"/>
                  </a:cubicBezTo>
                  <a:cubicBezTo>
                    <a:pt x="1048543" y="268288"/>
                    <a:pt x="1044840" y="260086"/>
                    <a:pt x="1050925" y="242888"/>
                  </a:cubicBezTo>
                  <a:cubicBezTo>
                    <a:pt x="1057010" y="225690"/>
                    <a:pt x="1071563" y="180711"/>
                    <a:pt x="1079500" y="169863"/>
                  </a:cubicBezTo>
                  <a:cubicBezTo>
                    <a:pt x="1087437" y="159015"/>
                    <a:pt x="1091936" y="182298"/>
                    <a:pt x="1098550" y="177800"/>
                  </a:cubicBezTo>
                  <a:cubicBezTo>
                    <a:pt x="1105164" y="173302"/>
                    <a:pt x="1108604" y="158221"/>
                    <a:pt x="1119187" y="142875"/>
                  </a:cubicBezTo>
                  <a:cubicBezTo>
                    <a:pt x="1129770" y="127529"/>
                    <a:pt x="1152260" y="108214"/>
                    <a:pt x="1162050" y="85725"/>
                  </a:cubicBezTo>
                  <a:cubicBezTo>
                    <a:pt x="1171840" y="63235"/>
                    <a:pt x="1158875" y="14288"/>
                    <a:pt x="1177925" y="7938"/>
                  </a:cubicBezTo>
                  <a:cubicBezTo>
                    <a:pt x="1196975" y="1588"/>
                    <a:pt x="1259152" y="48948"/>
                    <a:pt x="1276350" y="47625"/>
                  </a:cubicBezTo>
                  <a:cubicBezTo>
                    <a:pt x="1293548" y="46302"/>
                    <a:pt x="1287330" y="23151"/>
                    <a:pt x="1281112" y="0"/>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26" name="Freeform: Shape 425">
              <a:extLst>
                <a:ext uri="{FF2B5EF4-FFF2-40B4-BE49-F238E27FC236}">
                  <a16:creationId xmlns:a16="http://schemas.microsoft.com/office/drawing/2014/main" id="{30853CF1-CD85-4090-AEC9-A26635B23B47}"/>
                </a:ext>
              </a:extLst>
            </p:cNvPr>
            <p:cNvSpPr/>
            <p:nvPr/>
          </p:nvSpPr>
          <p:spPr>
            <a:xfrm>
              <a:off x="8955836" y="2491277"/>
              <a:ext cx="1109663" cy="658836"/>
            </a:xfrm>
            <a:custGeom>
              <a:avLst/>
              <a:gdLst>
                <a:gd name="connsiteX0" fmla="*/ 30880 w 1140543"/>
                <a:gd name="connsiteY0" fmla="*/ 0 h 683933"/>
                <a:gd name="connsiteX1" fmla="*/ 116605 w 1140543"/>
                <a:gd name="connsiteY1" fmla="*/ 531812 h 683933"/>
                <a:gd name="connsiteX2" fmla="*/ 975443 w 1140543"/>
                <a:gd name="connsiteY2" fmla="*/ 366712 h 683933"/>
                <a:gd name="connsiteX3" fmla="*/ 1059580 w 1140543"/>
                <a:gd name="connsiteY3" fmla="*/ 660400 h 683933"/>
                <a:gd name="connsiteX4" fmla="*/ 1140543 w 1140543"/>
                <a:gd name="connsiteY4" fmla="*/ 644525 h 683933"/>
                <a:gd name="connsiteX0" fmla="*/ 6558 w 1116221"/>
                <a:gd name="connsiteY0" fmla="*/ 0 h 683933"/>
                <a:gd name="connsiteX1" fmla="*/ 92283 w 1116221"/>
                <a:gd name="connsiteY1" fmla="*/ 531812 h 683933"/>
                <a:gd name="connsiteX2" fmla="*/ 951121 w 1116221"/>
                <a:gd name="connsiteY2" fmla="*/ 366712 h 683933"/>
                <a:gd name="connsiteX3" fmla="*/ 1035258 w 1116221"/>
                <a:gd name="connsiteY3" fmla="*/ 660400 h 683933"/>
                <a:gd name="connsiteX4" fmla="*/ 1116221 w 1116221"/>
                <a:gd name="connsiteY4" fmla="*/ 644525 h 683933"/>
                <a:gd name="connsiteX0" fmla="*/ 0 w 1109663"/>
                <a:gd name="connsiteY0" fmla="*/ 0 h 683933"/>
                <a:gd name="connsiteX1" fmla="*/ 85725 w 1109663"/>
                <a:gd name="connsiteY1" fmla="*/ 531812 h 683933"/>
                <a:gd name="connsiteX2" fmla="*/ 944563 w 1109663"/>
                <a:gd name="connsiteY2" fmla="*/ 366712 h 683933"/>
                <a:gd name="connsiteX3" fmla="*/ 1028700 w 1109663"/>
                <a:gd name="connsiteY3" fmla="*/ 660400 h 683933"/>
                <a:gd name="connsiteX4" fmla="*/ 1109663 w 1109663"/>
                <a:gd name="connsiteY4" fmla="*/ 644525 h 683933"/>
                <a:gd name="connsiteX0" fmla="*/ 0 w 1109663"/>
                <a:gd name="connsiteY0" fmla="*/ 0 h 683933"/>
                <a:gd name="connsiteX1" fmla="*/ 85725 w 1109663"/>
                <a:gd name="connsiteY1" fmla="*/ 531812 h 683933"/>
                <a:gd name="connsiteX2" fmla="*/ 944563 w 1109663"/>
                <a:gd name="connsiteY2" fmla="*/ 366712 h 683933"/>
                <a:gd name="connsiteX3" fmla="*/ 1028700 w 1109663"/>
                <a:gd name="connsiteY3" fmla="*/ 660400 h 683933"/>
                <a:gd name="connsiteX4" fmla="*/ 1109663 w 1109663"/>
                <a:gd name="connsiteY4" fmla="*/ 644525 h 683933"/>
                <a:gd name="connsiteX0" fmla="*/ 0 w 1109663"/>
                <a:gd name="connsiteY0" fmla="*/ 0 h 663625"/>
                <a:gd name="connsiteX1" fmla="*/ 85725 w 1109663"/>
                <a:gd name="connsiteY1" fmla="*/ 531812 h 663625"/>
                <a:gd name="connsiteX2" fmla="*/ 944563 w 1109663"/>
                <a:gd name="connsiteY2" fmla="*/ 366712 h 663625"/>
                <a:gd name="connsiteX3" fmla="*/ 1028700 w 1109663"/>
                <a:gd name="connsiteY3" fmla="*/ 660400 h 663625"/>
                <a:gd name="connsiteX4" fmla="*/ 1109663 w 1109663"/>
                <a:gd name="connsiteY4" fmla="*/ 644525 h 663625"/>
                <a:gd name="connsiteX0" fmla="*/ 0 w 1109663"/>
                <a:gd name="connsiteY0" fmla="*/ 0 h 663625"/>
                <a:gd name="connsiteX1" fmla="*/ 85725 w 1109663"/>
                <a:gd name="connsiteY1" fmla="*/ 531812 h 663625"/>
                <a:gd name="connsiteX2" fmla="*/ 944563 w 1109663"/>
                <a:gd name="connsiteY2" fmla="*/ 366712 h 663625"/>
                <a:gd name="connsiteX3" fmla="*/ 1028700 w 1109663"/>
                <a:gd name="connsiteY3" fmla="*/ 660400 h 663625"/>
                <a:gd name="connsiteX4" fmla="*/ 1109663 w 1109663"/>
                <a:gd name="connsiteY4" fmla="*/ 644525 h 663625"/>
                <a:gd name="connsiteX0" fmla="*/ 0 w 1109663"/>
                <a:gd name="connsiteY0" fmla="*/ 0 h 660400"/>
                <a:gd name="connsiteX1" fmla="*/ 85725 w 1109663"/>
                <a:gd name="connsiteY1" fmla="*/ 531812 h 660400"/>
                <a:gd name="connsiteX2" fmla="*/ 944563 w 1109663"/>
                <a:gd name="connsiteY2" fmla="*/ 366712 h 660400"/>
                <a:gd name="connsiteX3" fmla="*/ 1028700 w 1109663"/>
                <a:gd name="connsiteY3" fmla="*/ 660400 h 660400"/>
                <a:gd name="connsiteX4" fmla="*/ 1109663 w 1109663"/>
                <a:gd name="connsiteY4" fmla="*/ 644525 h 660400"/>
                <a:gd name="connsiteX0" fmla="*/ 0 w 1109663"/>
                <a:gd name="connsiteY0" fmla="*/ 0 h 674687"/>
                <a:gd name="connsiteX1" fmla="*/ 85725 w 1109663"/>
                <a:gd name="connsiteY1" fmla="*/ 531812 h 674687"/>
                <a:gd name="connsiteX2" fmla="*/ 944563 w 1109663"/>
                <a:gd name="connsiteY2" fmla="*/ 366712 h 674687"/>
                <a:gd name="connsiteX3" fmla="*/ 942975 w 1109663"/>
                <a:gd name="connsiteY3" fmla="*/ 674687 h 674687"/>
                <a:gd name="connsiteX4" fmla="*/ 1109663 w 1109663"/>
                <a:gd name="connsiteY4" fmla="*/ 644525 h 674687"/>
                <a:gd name="connsiteX0" fmla="*/ 0 w 1109663"/>
                <a:gd name="connsiteY0" fmla="*/ 0 h 695324"/>
                <a:gd name="connsiteX1" fmla="*/ 85725 w 1109663"/>
                <a:gd name="connsiteY1" fmla="*/ 531812 h 695324"/>
                <a:gd name="connsiteX2" fmla="*/ 944563 w 1109663"/>
                <a:gd name="connsiteY2" fmla="*/ 366712 h 695324"/>
                <a:gd name="connsiteX3" fmla="*/ 957263 w 1109663"/>
                <a:gd name="connsiteY3" fmla="*/ 695324 h 695324"/>
                <a:gd name="connsiteX4" fmla="*/ 1109663 w 1109663"/>
                <a:gd name="connsiteY4" fmla="*/ 644525 h 695324"/>
                <a:gd name="connsiteX0" fmla="*/ 0 w 1109663"/>
                <a:gd name="connsiteY0" fmla="*/ 0 h 677861"/>
                <a:gd name="connsiteX1" fmla="*/ 85725 w 1109663"/>
                <a:gd name="connsiteY1" fmla="*/ 531812 h 677861"/>
                <a:gd name="connsiteX2" fmla="*/ 944563 w 1109663"/>
                <a:gd name="connsiteY2" fmla="*/ 366712 h 677861"/>
                <a:gd name="connsiteX3" fmla="*/ 925513 w 1109663"/>
                <a:gd name="connsiteY3" fmla="*/ 677861 h 677861"/>
                <a:gd name="connsiteX4" fmla="*/ 1109663 w 1109663"/>
                <a:gd name="connsiteY4" fmla="*/ 644525 h 677861"/>
                <a:gd name="connsiteX0" fmla="*/ 0 w 1109663"/>
                <a:gd name="connsiteY0" fmla="*/ 0 h 677887"/>
                <a:gd name="connsiteX1" fmla="*/ 85725 w 1109663"/>
                <a:gd name="connsiteY1" fmla="*/ 531812 h 677887"/>
                <a:gd name="connsiteX2" fmla="*/ 944563 w 1109663"/>
                <a:gd name="connsiteY2" fmla="*/ 366712 h 677887"/>
                <a:gd name="connsiteX3" fmla="*/ 925513 w 1109663"/>
                <a:gd name="connsiteY3" fmla="*/ 677861 h 677887"/>
                <a:gd name="connsiteX4" fmla="*/ 1109663 w 1109663"/>
                <a:gd name="connsiteY4" fmla="*/ 644525 h 677887"/>
                <a:gd name="connsiteX0" fmla="*/ 0 w 1109663"/>
                <a:gd name="connsiteY0" fmla="*/ 0 h 658838"/>
                <a:gd name="connsiteX1" fmla="*/ 85725 w 1109663"/>
                <a:gd name="connsiteY1" fmla="*/ 531812 h 658838"/>
                <a:gd name="connsiteX2" fmla="*/ 944563 w 1109663"/>
                <a:gd name="connsiteY2" fmla="*/ 366712 h 658838"/>
                <a:gd name="connsiteX3" fmla="*/ 1020763 w 1109663"/>
                <a:gd name="connsiteY3" fmla="*/ 658811 h 658838"/>
                <a:gd name="connsiteX4" fmla="*/ 1109663 w 1109663"/>
                <a:gd name="connsiteY4" fmla="*/ 644525 h 658838"/>
                <a:gd name="connsiteX0" fmla="*/ 0 w 1109663"/>
                <a:gd name="connsiteY0" fmla="*/ 0 h 658836"/>
                <a:gd name="connsiteX1" fmla="*/ 85725 w 1109663"/>
                <a:gd name="connsiteY1" fmla="*/ 531812 h 658836"/>
                <a:gd name="connsiteX2" fmla="*/ 944563 w 1109663"/>
                <a:gd name="connsiteY2" fmla="*/ 366712 h 658836"/>
                <a:gd name="connsiteX3" fmla="*/ 1020763 w 1109663"/>
                <a:gd name="connsiteY3" fmla="*/ 658811 h 658836"/>
                <a:gd name="connsiteX4" fmla="*/ 1109663 w 1109663"/>
                <a:gd name="connsiteY4" fmla="*/ 644525 h 6588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9663" h="658836">
                  <a:moveTo>
                    <a:pt x="0" y="0"/>
                  </a:moveTo>
                  <a:cubicBezTo>
                    <a:pt x="40349" y="240109"/>
                    <a:pt x="87048" y="534193"/>
                    <a:pt x="85725" y="531812"/>
                  </a:cubicBezTo>
                  <a:cubicBezTo>
                    <a:pt x="84402" y="529431"/>
                    <a:pt x="947473" y="366183"/>
                    <a:pt x="944563" y="366712"/>
                  </a:cubicBezTo>
                  <a:cubicBezTo>
                    <a:pt x="941653" y="367241"/>
                    <a:pt x="1027135" y="661997"/>
                    <a:pt x="1020763" y="658811"/>
                  </a:cubicBezTo>
                  <a:cubicBezTo>
                    <a:pt x="1018117" y="657488"/>
                    <a:pt x="1105165" y="645451"/>
                    <a:pt x="1109663" y="644525"/>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27" name="Freeform: Shape 426">
              <a:extLst>
                <a:ext uri="{FF2B5EF4-FFF2-40B4-BE49-F238E27FC236}">
                  <a16:creationId xmlns:a16="http://schemas.microsoft.com/office/drawing/2014/main" id="{F9F1B323-5C33-4E85-A9E2-56AE62B29D5E}"/>
                </a:ext>
              </a:extLst>
            </p:cNvPr>
            <p:cNvSpPr/>
            <p:nvPr/>
          </p:nvSpPr>
          <p:spPr>
            <a:xfrm>
              <a:off x="9228886" y="2958411"/>
              <a:ext cx="497827" cy="299628"/>
            </a:xfrm>
            <a:custGeom>
              <a:avLst/>
              <a:gdLst>
                <a:gd name="connsiteX0" fmla="*/ 0 w 497827"/>
                <a:gd name="connsiteY0" fmla="*/ 29753 h 299628"/>
                <a:gd name="connsiteX1" fmla="*/ 22225 w 497827"/>
                <a:gd name="connsiteY1" fmla="*/ 150403 h 299628"/>
                <a:gd name="connsiteX2" fmla="*/ 69850 w 497827"/>
                <a:gd name="connsiteY2" fmla="*/ 102778 h 299628"/>
                <a:gd name="connsiteX3" fmla="*/ 101600 w 497827"/>
                <a:gd name="connsiteY3" fmla="*/ 75791 h 299628"/>
                <a:gd name="connsiteX4" fmla="*/ 112713 w 497827"/>
                <a:gd name="connsiteY4" fmla="*/ 74203 h 299628"/>
                <a:gd name="connsiteX5" fmla="*/ 134938 w 497827"/>
                <a:gd name="connsiteY5" fmla="*/ 32928 h 299628"/>
                <a:gd name="connsiteX6" fmla="*/ 177800 w 497827"/>
                <a:gd name="connsiteY6" fmla="*/ 50391 h 299628"/>
                <a:gd name="connsiteX7" fmla="*/ 201613 w 497827"/>
                <a:gd name="connsiteY7" fmla="*/ 24991 h 299628"/>
                <a:gd name="connsiteX8" fmla="*/ 242888 w 497827"/>
                <a:gd name="connsiteY8" fmla="*/ 1178 h 299628"/>
                <a:gd name="connsiteX9" fmla="*/ 269875 w 497827"/>
                <a:gd name="connsiteY9" fmla="*/ 4353 h 299628"/>
                <a:gd name="connsiteX10" fmla="*/ 303213 w 497827"/>
                <a:gd name="connsiteY10" fmla="*/ 10703 h 299628"/>
                <a:gd name="connsiteX11" fmla="*/ 344488 w 497827"/>
                <a:gd name="connsiteY11" fmla="*/ 59916 h 299628"/>
                <a:gd name="connsiteX12" fmla="*/ 377825 w 497827"/>
                <a:gd name="connsiteY12" fmla="*/ 72616 h 299628"/>
                <a:gd name="connsiteX13" fmla="*/ 392113 w 497827"/>
                <a:gd name="connsiteY13" fmla="*/ 107541 h 299628"/>
                <a:gd name="connsiteX14" fmla="*/ 414338 w 497827"/>
                <a:gd name="connsiteY14" fmla="*/ 118653 h 299628"/>
                <a:gd name="connsiteX15" fmla="*/ 458788 w 497827"/>
                <a:gd name="connsiteY15" fmla="*/ 131353 h 299628"/>
                <a:gd name="connsiteX16" fmla="*/ 496888 w 497827"/>
                <a:gd name="connsiteY16" fmla="*/ 163103 h 299628"/>
                <a:gd name="connsiteX17" fmla="*/ 484188 w 497827"/>
                <a:gd name="connsiteY17" fmla="*/ 198028 h 299628"/>
                <a:gd name="connsiteX18" fmla="*/ 461963 w 497827"/>
                <a:gd name="connsiteY18" fmla="*/ 240891 h 299628"/>
                <a:gd name="connsiteX19" fmla="*/ 463550 w 497827"/>
                <a:gd name="connsiteY19" fmla="*/ 274228 h 299628"/>
                <a:gd name="connsiteX20" fmla="*/ 492125 w 497827"/>
                <a:gd name="connsiteY20" fmla="*/ 299628 h 299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97827" h="299628">
                  <a:moveTo>
                    <a:pt x="0" y="29753"/>
                  </a:moveTo>
                  <a:cubicBezTo>
                    <a:pt x="5291" y="83992"/>
                    <a:pt x="10583" y="138232"/>
                    <a:pt x="22225" y="150403"/>
                  </a:cubicBezTo>
                  <a:cubicBezTo>
                    <a:pt x="33867" y="162574"/>
                    <a:pt x="56621" y="115213"/>
                    <a:pt x="69850" y="102778"/>
                  </a:cubicBezTo>
                  <a:cubicBezTo>
                    <a:pt x="83079" y="90343"/>
                    <a:pt x="94456" y="80553"/>
                    <a:pt x="101600" y="75791"/>
                  </a:cubicBezTo>
                  <a:cubicBezTo>
                    <a:pt x="108744" y="71029"/>
                    <a:pt x="107157" y="81347"/>
                    <a:pt x="112713" y="74203"/>
                  </a:cubicBezTo>
                  <a:cubicBezTo>
                    <a:pt x="118269" y="67059"/>
                    <a:pt x="124090" y="36897"/>
                    <a:pt x="134938" y="32928"/>
                  </a:cubicBezTo>
                  <a:cubicBezTo>
                    <a:pt x="145786" y="28959"/>
                    <a:pt x="166688" y="51714"/>
                    <a:pt x="177800" y="50391"/>
                  </a:cubicBezTo>
                  <a:cubicBezTo>
                    <a:pt x="188912" y="49068"/>
                    <a:pt x="190765" y="33193"/>
                    <a:pt x="201613" y="24991"/>
                  </a:cubicBezTo>
                  <a:cubicBezTo>
                    <a:pt x="212461" y="16789"/>
                    <a:pt x="231511" y="4618"/>
                    <a:pt x="242888" y="1178"/>
                  </a:cubicBezTo>
                  <a:cubicBezTo>
                    <a:pt x="254265" y="-2262"/>
                    <a:pt x="259821" y="2766"/>
                    <a:pt x="269875" y="4353"/>
                  </a:cubicBezTo>
                  <a:cubicBezTo>
                    <a:pt x="279929" y="5940"/>
                    <a:pt x="290778" y="1442"/>
                    <a:pt x="303213" y="10703"/>
                  </a:cubicBezTo>
                  <a:cubicBezTo>
                    <a:pt x="315649" y="19963"/>
                    <a:pt x="332053" y="49597"/>
                    <a:pt x="344488" y="59916"/>
                  </a:cubicBezTo>
                  <a:cubicBezTo>
                    <a:pt x="356923" y="70235"/>
                    <a:pt x="369888" y="64679"/>
                    <a:pt x="377825" y="72616"/>
                  </a:cubicBezTo>
                  <a:cubicBezTo>
                    <a:pt x="385762" y="80553"/>
                    <a:pt x="386028" y="99868"/>
                    <a:pt x="392113" y="107541"/>
                  </a:cubicBezTo>
                  <a:cubicBezTo>
                    <a:pt x="398198" y="115214"/>
                    <a:pt x="403226" y="114684"/>
                    <a:pt x="414338" y="118653"/>
                  </a:cubicBezTo>
                  <a:cubicBezTo>
                    <a:pt x="425450" y="122622"/>
                    <a:pt x="445030" y="123945"/>
                    <a:pt x="458788" y="131353"/>
                  </a:cubicBezTo>
                  <a:cubicBezTo>
                    <a:pt x="472546" y="138761"/>
                    <a:pt x="492655" y="151991"/>
                    <a:pt x="496888" y="163103"/>
                  </a:cubicBezTo>
                  <a:cubicBezTo>
                    <a:pt x="501121" y="174216"/>
                    <a:pt x="490009" y="185063"/>
                    <a:pt x="484188" y="198028"/>
                  </a:cubicBezTo>
                  <a:cubicBezTo>
                    <a:pt x="478367" y="210993"/>
                    <a:pt x="465403" y="228191"/>
                    <a:pt x="461963" y="240891"/>
                  </a:cubicBezTo>
                  <a:cubicBezTo>
                    <a:pt x="458523" y="253591"/>
                    <a:pt x="458523" y="264439"/>
                    <a:pt x="463550" y="274228"/>
                  </a:cubicBezTo>
                  <a:cubicBezTo>
                    <a:pt x="468577" y="284018"/>
                    <a:pt x="480351" y="291823"/>
                    <a:pt x="492125" y="299628"/>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28" name="Freeform: Shape 427">
              <a:extLst>
                <a:ext uri="{FF2B5EF4-FFF2-40B4-BE49-F238E27FC236}">
                  <a16:creationId xmlns:a16="http://schemas.microsoft.com/office/drawing/2014/main" id="{C8609E5A-CDBA-40A2-A42A-7674E6698E7A}"/>
                </a:ext>
              </a:extLst>
            </p:cNvPr>
            <p:cNvSpPr/>
            <p:nvPr/>
          </p:nvSpPr>
          <p:spPr>
            <a:xfrm>
              <a:off x="9901986" y="2811151"/>
              <a:ext cx="66675" cy="43663"/>
            </a:xfrm>
            <a:custGeom>
              <a:avLst/>
              <a:gdLst>
                <a:gd name="connsiteX0" fmla="*/ 0 w 66675"/>
                <a:gd name="connsiteY0" fmla="*/ 43663 h 43663"/>
                <a:gd name="connsiteX1" fmla="*/ 44450 w 66675"/>
                <a:gd name="connsiteY1" fmla="*/ 801 h 43663"/>
                <a:gd name="connsiteX2" fmla="*/ 66675 w 66675"/>
                <a:gd name="connsiteY2" fmla="*/ 13501 h 43663"/>
                <a:gd name="connsiteX0" fmla="*/ 0 w 66675"/>
                <a:gd name="connsiteY0" fmla="*/ 43663 h 43663"/>
                <a:gd name="connsiteX1" fmla="*/ 44450 w 66675"/>
                <a:gd name="connsiteY1" fmla="*/ 801 h 43663"/>
                <a:gd name="connsiteX2" fmla="*/ 66675 w 66675"/>
                <a:gd name="connsiteY2" fmla="*/ 13501 h 43663"/>
              </a:gdLst>
              <a:ahLst/>
              <a:cxnLst>
                <a:cxn ang="0">
                  <a:pos x="connsiteX0" y="connsiteY0"/>
                </a:cxn>
                <a:cxn ang="0">
                  <a:pos x="connsiteX1" y="connsiteY1"/>
                </a:cxn>
                <a:cxn ang="0">
                  <a:pos x="connsiteX2" y="connsiteY2"/>
                </a:cxn>
              </a:cxnLst>
              <a:rect l="l" t="t" r="r" b="b"/>
              <a:pathLst>
                <a:path w="66675" h="43663">
                  <a:moveTo>
                    <a:pt x="0" y="43663"/>
                  </a:moveTo>
                  <a:cubicBezTo>
                    <a:pt x="8732" y="7282"/>
                    <a:pt x="33338" y="5828"/>
                    <a:pt x="44450" y="801"/>
                  </a:cubicBezTo>
                  <a:cubicBezTo>
                    <a:pt x="55562" y="-4226"/>
                    <a:pt x="49742" y="16147"/>
                    <a:pt x="66675" y="13501"/>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29" name="Freeform: Shape 428">
              <a:extLst>
                <a:ext uri="{FF2B5EF4-FFF2-40B4-BE49-F238E27FC236}">
                  <a16:creationId xmlns:a16="http://schemas.microsoft.com/office/drawing/2014/main" id="{B949F3E3-8766-472E-86F1-0ADBA0068539}"/>
                </a:ext>
              </a:extLst>
            </p:cNvPr>
            <p:cNvSpPr/>
            <p:nvPr/>
          </p:nvSpPr>
          <p:spPr>
            <a:xfrm>
              <a:off x="9078074" y="2292324"/>
              <a:ext cx="1084262" cy="179903"/>
            </a:xfrm>
            <a:custGeom>
              <a:avLst/>
              <a:gdLst>
                <a:gd name="connsiteX0" fmla="*/ 68178 w 1152440"/>
                <a:gd name="connsiteY0" fmla="*/ 113542 h 186567"/>
                <a:gd name="connsiteX1" fmla="*/ 76115 w 1152440"/>
                <a:gd name="connsiteY1" fmla="*/ 167517 h 186567"/>
                <a:gd name="connsiteX2" fmla="*/ 839703 w 1152440"/>
                <a:gd name="connsiteY2" fmla="*/ 7179 h 186567"/>
                <a:gd name="connsiteX3" fmla="*/ 865103 w 1152440"/>
                <a:gd name="connsiteY3" fmla="*/ 29404 h 186567"/>
                <a:gd name="connsiteX4" fmla="*/ 901615 w 1152440"/>
                <a:gd name="connsiteY4" fmla="*/ 43692 h 186567"/>
                <a:gd name="connsiteX5" fmla="*/ 919078 w 1152440"/>
                <a:gd name="connsiteY5" fmla="*/ 86554 h 186567"/>
                <a:gd name="connsiteX6" fmla="*/ 952415 w 1152440"/>
                <a:gd name="connsiteY6" fmla="*/ 121479 h 186567"/>
                <a:gd name="connsiteX7" fmla="*/ 982578 w 1152440"/>
                <a:gd name="connsiteY7" fmla="*/ 118304 h 186567"/>
                <a:gd name="connsiteX8" fmla="*/ 995278 w 1152440"/>
                <a:gd name="connsiteY8" fmla="*/ 134179 h 186567"/>
                <a:gd name="connsiteX9" fmla="*/ 1038140 w 1152440"/>
                <a:gd name="connsiteY9" fmla="*/ 146879 h 186567"/>
                <a:gd name="connsiteX10" fmla="*/ 1152440 w 1152440"/>
                <a:gd name="connsiteY10" fmla="*/ 186567 h 186567"/>
                <a:gd name="connsiteX0" fmla="*/ 24898 w 1109160"/>
                <a:gd name="connsiteY0" fmla="*/ 113542 h 186567"/>
                <a:gd name="connsiteX1" fmla="*/ 32835 w 1109160"/>
                <a:gd name="connsiteY1" fmla="*/ 167517 h 186567"/>
                <a:gd name="connsiteX2" fmla="*/ 796423 w 1109160"/>
                <a:gd name="connsiteY2" fmla="*/ 7179 h 186567"/>
                <a:gd name="connsiteX3" fmla="*/ 821823 w 1109160"/>
                <a:gd name="connsiteY3" fmla="*/ 29404 h 186567"/>
                <a:gd name="connsiteX4" fmla="*/ 858335 w 1109160"/>
                <a:gd name="connsiteY4" fmla="*/ 43692 h 186567"/>
                <a:gd name="connsiteX5" fmla="*/ 875798 w 1109160"/>
                <a:gd name="connsiteY5" fmla="*/ 86554 h 186567"/>
                <a:gd name="connsiteX6" fmla="*/ 909135 w 1109160"/>
                <a:gd name="connsiteY6" fmla="*/ 121479 h 186567"/>
                <a:gd name="connsiteX7" fmla="*/ 939298 w 1109160"/>
                <a:gd name="connsiteY7" fmla="*/ 118304 h 186567"/>
                <a:gd name="connsiteX8" fmla="*/ 951998 w 1109160"/>
                <a:gd name="connsiteY8" fmla="*/ 134179 h 186567"/>
                <a:gd name="connsiteX9" fmla="*/ 994860 w 1109160"/>
                <a:gd name="connsiteY9" fmla="*/ 146879 h 186567"/>
                <a:gd name="connsiteX10" fmla="*/ 1109160 w 1109160"/>
                <a:gd name="connsiteY10" fmla="*/ 186567 h 186567"/>
                <a:gd name="connsiteX0" fmla="*/ 0 w 1084262"/>
                <a:gd name="connsiteY0" fmla="*/ 113542 h 186567"/>
                <a:gd name="connsiteX1" fmla="*/ 7937 w 1084262"/>
                <a:gd name="connsiteY1" fmla="*/ 167517 h 186567"/>
                <a:gd name="connsiteX2" fmla="*/ 771525 w 1084262"/>
                <a:gd name="connsiteY2" fmla="*/ 7179 h 186567"/>
                <a:gd name="connsiteX3" fmla="*/ 796925 w 1084262"/>
                <a:gd name="connsiteY3" fmla="*/ 29404 h 186567"/>
                <a:gd name="connsiteX4" fmla="*/ 833437 w 1084262"/>
                <a:gd name="connsiteY4" fmla="*/ 43692 h 186567"/>
                <a:gd name="connsiteX5" fmla="*/ 850900 w 1084262"/>
                <a:gd name="connsiteY5" fmla="*/ 86554 h 186567"/>
                <a:gd name="connsiteX6" fmla="*/ 884237 w 1084262"/>
                <a:gd name="connsiteY6" fmla="*/ 121479 h 186567"/>
                <a:gd name="connsiteX7" fmla="*/ 914400 w 1084262"/>
                <a:gd name="connsiteY7" fmla="*/ 118304 h 186567"/>
                <a:gd name="connsiteX8" fmla="*/ 927100 w 1084262"/>
                <a:gd name="connsiteY8" fmla="*/ 134179 h 186567"/>
                <a:gd name="connsiteX9" fmla="*/ 969962 w 1084262"/>
                <a:gd name="connsiteY9" fmla="*/ 146879 h 186567"/>
                <a:gd name="connsiteX10" fmla="*/ 1084262 w 1084262"/>
                <a:gd name="connsiteY10" fmla="*/ 186567 h 186567"/>
                <a:gd name="connsiteX0" fmla="*/ 0 w 1084262"/>
                <a:gd name="connsiteY0" fmla="*/ 106878 h 179903"/>
                <a:gd name="connsiteX1" fmla="*/ 7937 w 1084262"/>
                <a:gd name="connsiteY1" fmla="*/ 160853 h 179903"/>
                <a:gd name="connsiteX2" fmla="*/ 771525 w 1084262"/>
                <a:gd name="connsiteY2" fmla="*/ 515 h 179903"/>
                <a:gd name="connsiteX3" fmla="*/ 796925 w 1084262"/>
                <a:gd name="connsiteY3" fmla="*/ 22740 h 179903"/>
                <a:gd name="connsiteX4" fmla="*/ 833437 w 1084262"/>
                <a:gd name="connsiteY4" fmla="*/ 37028 h 179903"/>
                <a:gd name="connsiteX5" fmla="*/ 850900 w 1084262"/>
                <a:gd name="connsiteY5" fmla="*/ 79890 h 179903"/>
                <a:gd name="connsiteX6" fmla="*/ 884237 w 1084262"/>
                <a:gd name="connsiteY6" fmla="*/ 114815 h 179903"/>
                <a:gd name="connsiteX7" fmla="*/ 914400 w 1084262"/>
                <a:gd name="connsiteY7" fmla="*/ 111640 h 179903"/>
                <a:gd name="connsiteX8" fmla="*/ 927100 w 1084262"/>
                <a:gd name="connsiteY8" fmla="*/ 127515 h 179903"/>
                <a:gd name="connsiteX9" fmla="*/ 969962 w 1084262"/>
                <a:gd name="connsiteY9" fmla="*/ 140215 h 179903"/>
                <a:gd name="connsiteX10" fmla="*/ 1084262 w 1084262"/>
                <a:gd name="connsiteY10" fmla="*/ 179903 h 179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84262" h="179903">
                  <a:moveTo>
                    <a:pt x="0" y="106878"/>
                  </a:moveTo>
                  <a:cubicBezTo>
                    <a:pt x="4762" y="158604"/>
                    <a:pt x="7937" y="162705"/>
                    <a:pt x="7937" y="160853"/>
                  </a:cubicBezTo>
                  <a:cubicBezTo>
                    <a:pt x="7937" y="159001"/>
                    <a:pt x="773377" y="4484"/>
                    <a:pt x="771525" y="515"/>
                  </a:cubicBezTo>
                  <a:cubicBezTo>
                    <a:pt x="769673" y="-3454"/>
                    <a:pt x="786606" y="16654"/>
                    <a:pt x="796925" y="22740"/>
                  </a:cubicBezTo>
                  <a:cubicBezTo>
                    <a:pt x="807244" y="28825"/>
                    <a:pt x="824441" y="27503"/>
                    <a:pt x="833437" y="37028"/>
                  </a:cubicBezTo>
                  <a:cubicBezTo>
                    <a:pt x="842433" y="46553"/>
                    <a:pt x="842433" y="66926"/>
                    <a:pt x="850900" y="79890"/>
                  </a:cubicBezTo>
                  <a:cubicBezTo>
                    <a:pt x="859367" y="92854"/>
                    <a:pt x="873654" y="109523"/>
                    <a:pt x="884237" y="114815"/>
                  </a:cubicBezTo>
                  <a:cubicBezTo>
                    <a:pt x="894820" y="120107"/>
                    <a:pt x="907256" y="109523"/>
                    <a:pt x="914400" y="111640"/>
                  </a:cubicBezTo>
                  <a:cubicBezTo>
                    <a:pt x="921544" y="113757"/>
                    <a:pt x="917840" y="122753"/>
                    <a:pt x="927100" y="127515"/>
                  </a:cubicBezTo>
                  <a:cubicBezTo>
                    <a:pt x="936360" y="132277"/>
                    <a:pt x="943768" y="131484"/>
                    <a:pt x="969962" y="140215"/>
                  </a:cubicBezTo>
                  <a:cubicBezTo>
                    <a:pt x="996156" y="148946"/>
                    <a:pt x="1040209" y="164424"/>
                    <a:pt x="1084262" y="179903"/>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30" name="Freeform: Shape 429">
              <a:extLst>
                <a:ext uri="{FF2B5EF4-FFF2-40B4-BE49-F238E27FC236}">
                  <a16:creationId xmlns:a16="http://schemas.microsoft.com/office/drawing/2014/main" id="{42A544D8-A616-4004-882B-C60412BD1238}"/>
                </a:ext>
              </a:extLst>
            </p:cNvPr>
            <p:cNvSpPr/>
            <p:nvPr/>
          </p:nvSpPr>
          <p:spPr>
            <a:xfrm>
              <a:off x="10143286" y="2497627"/>
              <a:ext cx="23813" cy="77787"/>
            </a:xfrm>
            <a:custGeom>
              <a:avLst/>
              <a:gdLst>
                <a:gd name="connsiteX0" fmla="*/ 0 w 23813"/>
                <a:gd name="connsiteY0" fmla="*/ 77787 h 77787"/>
                <a:gd name="connsiteX1" fmla="*/ 23813 w 23813"/>
                <a:gd name="connsiteY1" fmla="*/ 0 h 77787"/>
              </a:gdLst>
              <a:ahLst/>
              <a:cxnLst>
                <a:cxn ang="0">
                  <a:pos x="connsiteX0" y="connsiteY0"/>
                </a:cxn>
                <a:cxn ang="0">
                  <a:pos x="connsiteX1" y="connsiteY1"/>
                </a:cxn>
              </a:cxnLst>
              <a:rect l="l" t="t" r="r" b="b"/>
              <a:pathLst>
                <a:path w="23813" h="77787">
                  <a:moveTo>
                    <a:pt x="0" y="77787"/>
                  </a:moveTo>
                  <a:cubicBezTo>
                    <a:pt x="3043" y="39952"/>
                    <a:pt x="6086" y="2117"/>
                    <a:pt x="23813" y="0"/>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31" name="Freeform: Shape 430">
              <a:extLst>
                <a:ext uri="{FF2B5EF4-FFF2-40B4-BE49-F238E27FC236}">
                  <a16:creationId xmlns:a16="http://schemas.microsoft.com/office/drawing/2014/main" id="{FE56AA31-B4FD-4D65-9A69-CDB3BA73CB82}"/>
                </a:ext>
              </a:extLst>
            </p:cNvPr>
            <p:cNvSpPr/>
            <p:nvPr/>
          </p:nvSpPr>
          <p:spPr>
            <a:xfrm>
              <a:off x="9943805" y="2418252"/>
              <a:ext cx="120457" cy="517525"/>
            </a:xfrm>
            <a:custGeom>
              <a:avLst/>
              <a:gdLst>
                <a:gd name="connsiteX0" fmla="*/ 8981 w 120457"/>
                <a:gd name="connsiteY0" fmla="*/ 517525 h 517525"/>
                <a:gd name="connsiteX1" fmla="*/ 1044 w 120457"/>
                <a:gd name="connsiteY1" fmla="*/ 449262 h 517525"/>
                <a:gd name="connsiteX2" fmla="*/ 29619 w 120457"/>
                <a:gd name="connsiteY2" fmla="*/ 401637 h 517525"/>
                <a:gd name="connsiteX3" fmla="*/ 66131 w 120457"/>
                <a:gd name="connsiteY3" fmla="*/ 374650 h 517525"/>
                <a:gd name="connsiteX4" fmla="*/ 75656 w 120457"/>
                <a:gd name="connsiteY4" fmla="*/ 330200 h 517525"/>
                <a:gd name="connsiteX5" fmla="*/ 120106 w 120457"/>
                <a:gd name="connsiteY5" fmla="*/ 292100 h 517525"/>
                <a:gd name="connsiteX6" fmla="*/ 48669 w 120457"/>
                <a:gd name="connsiteY6" fmla="*/ 236537 h 517525"/>
                <a:gd name="connsiteX7" fmla="*/ 29619 w 120457"/>
                <a:gd name="connsiteY7" fmla="*/ 204787 h 517525"/>
                <a:gd name="connsiteX8" fmla="*/ 16919 w 120457"/>
                <a:gd name="connsiteY8" fmla="*/ 204787 h 517525"/>
                <a:gd name="connsiteX9" fmla="*/ 5806 w 120457"/>
                <a:gd name="connsiteY9" fmla="*/ 173037 h 517525"/>
                <a:gd name="connsiteX10" fmla="*/ 23269 w 120457"/>
                <a:gd name="connsiteY10" fmla="*/ 130175 h 517525"/>
                <a:gd name="connsiteX11" fmla="*/ 2631 w 120457"/>
                <a:gd name="connsiteY11" fmla="*/ 112712 h 517525"/>
                <a:gd name="connsiteX12" fmla="*/ 35969 w 120457"/>
                <a:gd name="connsiteY12" fmla="*/ 57150 h 517525"/>
                <a:gd name="connsiteX13" fmla="*/ 43906 w 120457"/>
                <a:gd name="connsiteY13" fmla="*/ 22225 h 517525"/>
                <a:gd name="connsiteX14" fmla="*/ 62956 w 120457"/>
                <a:gd name="connsiteY14" fmla="*/ 0 h 5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0457" h="517525">
                  <a:moveTo>
                    <a:pt x="8981" y="517525"/>
                  </a:moveTo>
                  <a:cubicBezTo>
                    <a:pt x="3292" y="493051"/>
                    <a:pt x="-2396" y="468577"/>
                    <a:pt x="1044" y="449262"/>
                  </a:cubicBezTo>
                  <a:cubicBezTo>
                    <a:pt x="4484" y="429947"/>
                    <a:pt x="18771" y="414072"/>
                    <a:pt x="29619" y="401637"/>
                  </a:cubicBezTo>
                  <a:cubicBezTo>
                    <a:pt x="40467" y="389202"/>
                    <a:pt x="58458" y="386556"/>
                    <a:pt x="66131" y="374650"/>
                  </a:cubicBezTo>
                  <a:cubicBezTo>
                    <a:pt x="73804" y="362744"/>
                    <a:pt x="66660" y="343958"/>
                    <a:pt x="75656" y="330200"/>
                  </a:cubicBezTo>
                  <a:cubicBezTo>
                    <a:pt x="84652" y="316442"/>
                    <a:pt x="124604" y="307710"/>
                    <a:pt x="120106" y="292100"/>
                  </a:cubicBezTo>
                  <a:cubicBezTo>
                    <a:pt x="115608" y="276489"/>
                    <a:pt x="63750" y="251089"/>
                    <a:pt x="48669" y="236537"/>
                  </a:cubicBezTo>
                  <a:cubicBezTo>
                    <a:pt x="33588" y="221985"/>
                    <a:pt x="34911" y="210079"/>
                    <a:pt x="29619" y="204787"/>
                  </a:cubicBezTo>
                  <a:cubicBezTo>
                    <a:pt x="24327" y="199495"/>
                    <a:pt x="20888" y="210079"/>
                    <a:pt x="16919" y="204787"/>
                  </a:cubicBezTo>
                  <a:cubicBezTo>
                    <a:pt x="12950" y="199495"/>
                    <a:pt x="4748" y="185472"/>
                    <a:pt x="5806" y="173037"/>
                  </a:cubicBezTo>
                  <a:cubicBezTo>
                    <a:pt x="6864" y="160602"/>
                    <a:pt x="23798" y="140229"/>
                    <a:pt x="23269" y="130175"/>
                  </a:cubicBezTo>
                  <a:cubicBezTo>
                    <a:pt x="22740" y="120121"/>
                    <a:pt x="514" y="124883"/>
                    <a:pt x="2631" y="112712"/>
                  </a:cubicBezTo>
                  <a:cubicBezTo>
                    <a:pt x="4748" y="100541"/>
                    <a:pt x="29090" y="72231"/>
                    <a:pt x="35969" y="57150"/>
                  </a:cubicBezTo>
                  <a:cubicBezTo>
                    <a:pt x="42848" y="42069"/>
                    <a:pt x="39408" y="31750"/>
                    <a:pt x="43906" y="22225"/>
                  </a:cubicBezTo>
                  <a:cubicBezTo>
                    <a:pt x="48404" y="12700"/>
                    <a:pt x="55680" y="6350"/>
                    <a:pt x="62956" y="0"/>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32" name="Freeform: Shape 431">
              <a:extLst>
                <a:ext uri="{FF2B5EF4-FFF2-40B4-BE49-F238E27FC236}">
                  <a16:creationId xmlns:a16="http://schemas.microsoft.com/office/drawing/2014/main" id="{4AA243A0-8BC5-4265-8A0B-351E931879A8}"/>
                </a:ext>
              </a:extLst>
            </p:cNvPr>
            <p:cNvSpPr/>
            <p:nvPr/>
          </p:nvSpPr>
          <p:spPr>
            <a:xfrm>
              <a:off x="10003586" y="1475277"/>
              <a:ext cx="225425" cy="930275"/>
            </a:xfrm>
            <a:custGeom>
              <a:avLst/>
              <a:gdLst>
                <a:gd name="connsiteX0" fmla="*/ 0 w 225425"/>
                <a:gd name="connsiteY0" fmla="*/ 0 h 930275"/>
                <a:gd name="connsiteX1" fmla="*/ 17463 w 225425"/>
                <a:gd name="connsiteY1" fmla="*/ 53975 h 930275"/>
                <a:gd name="connsiteX2" fmla="*/ 25400 w 225425"/>
                <a:gd name="connsiteY2" fmla="*/ 68262 h 930275"/>
                <a:gd name="connsiteX3" fmla="*/ 23813 w 225425"/>
                <a:gd name="connsiteY3" fmla="*/ 107950 h 930275"/>
                <a:gd name="connsiteX4" fmla="*/ 52388 w 225425"/>
                <a:gd name="connsiteY4" fmla="*/ 150812 h 930275"/>
                <a:gd name="connsiteX5" fmla="*/ 60325 w 225425"/>
                <a:gd name="connsiteY5" fmla="*/ 190500 h 930275"/>
                <a:gd name="connsiteX6" fmla="*/ 50800 w 225425"/>
                <a:gd name="connsiteY6" fmla="*/ 239712 h 930275"/>
                <a:gd name="connsiteX7" fmla="*/ 85725 w 225425"/>
                <a:gd name="connsiteY7" fmla="*/ 306387 h 930275"/>
                <a:gd name="connsiteX8" fmla="*/ 76200 w 225425"/>
                <a:gd name="connsiteY8" fmla="*/ 347662 h 930275"/>
                <a:gd name="connsiteX9" fmla="*/ 85725 w 225425"/>
                <a:gd name="connsiteY9" fmla="*/ 363537 h 930275"/>
                <a:gd name="connsiteX10" fmla="*/ 104775 w 225425"/>
                <a:gd name="connsiteY10" fmla="*/ 341312 h 930275"/>
                <a:gd name="connsiteX11" fmla="*/ 115888 w 225425"/>
                <a:gd name="connsiteY11" fmla="*/ 365125 h 930275"/>
                <a:gd name="connsiteX12" fmla="*/ 165100 w 225425"/>
                <a:gd name="connsiteY12" fmla="*/ 534987 h 930275"/>
                <a:gd name="connsiteX13" fmla="*/ 165100 w 225425"/>
                <a:gd name="connsiteY13" fmla="*/ 722312 h 930275"/>
                <a:gd name="connsiteX14" fmla="*/ 204788 w 225425"/>
                <a:gd name="connsiteY14" fmla="*/ 892175 h 930275"/>
                <a:gd name="connsiteX15" fmla="*/ 225425 w 225425"/>
                <a:gd name="connsiteY15" fmla="*/ 930275 h 930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5425" h="930275">
                  <a:moveTo>
                    <a:pt x="0" y="0"/>
                  </a:moveTo>
                  <a:cubicBezTo>
                    <a:pt x="6615" y="21299"/>
                    <a:pt x="13230" y="42598"/>
                    <a:pt x="17463" y="53975"/>
                  </a:cubicBezTo>
                  <a:cubicBezTo>
                    <a:pt x="21696" y="65352"/>
                    <a:pt x="24342" y="59266"/>
                    <a:pt x="25400" y="68262"/>
                  </a:cubicBezTo>
                  <a:cubicBezTo>
                    <a:pt x="26458" y="77258"/>
                    <a:pt x="19315" y="94192"/>
                    <a:pt x="23813" y="107950"/>
                  </a:cubicBezTo>
                  <a:cubicBezTo>
                    <a:pt x="28311" y="121708"/>
                    <a:pt x="46303" y="137054"/>
                    <a:pt x="52388" y="150812"/>
                  </a:cubicBezTo>
                  <a:cubicBezTo>
                    <a:pt x="58473" y="164570"/>
                    <a:pt x="60590" y="175683"/>
                    <a:pt x="60325" y="190500"/>
                  </a:cubicBezTo>
                  <a:cubicBezTo>
                    <a:pt x="60060" y="205317"/>
                    <a:pt x="46567" y="220398"/>
                    <a:pt x="50800" y="239712"/>
                  </a:cubicBezTo>
                  <a:cubicBezTo>
                    <a:pt x="55033" y="259026"/>
                    <a:pt x="81492" y="288395"/>
                    <a:pt x="85725" y="306387"/>
                  </a:cubicBezTo>
                  <a:cubicBezTo>
                    <a:pt x="89958" y="324379"/>
                    <a:pt x="76200" y="338137"/>
                    <a:pt x="76200" y="347662"/>
                  </a:cubicBezTo>
                  <a:cubicBezTo>
                    <a:pt x="76200" y="357187"/>
                    <a:pt x="80963" y="364595"/>
                    <a:pt x="85725" y="363537"/>
                  </a:cubicBezTo>
                  <a:cubicBezTo>
                    <a:pt x="90487" y="362479"/>
                    <a:pt x="99748" y="341047"/>
                    <a:pt x="104775" y="341312"/>
                  </a:cubicBezTo>
                  <a:cubicBezTo>
                    <a:pt x="109802" y="341577"/>
                    <a:pt x="105834" y="332846"/>
                    <a:pt x="115888" y="365125"/>
                  </a:cubicBezTo>
                  <a:cubicBezTo>
                    <a:pt x="125942" y="397404"/>
                    <a:pt x="156898" y="475456"/>
                    <a:pt x="165100" y="534987"/>
                  </a:cubicBezTo>
                  <a:cubicBezTo>
                    <a:pt x="173302" y="594518"/>
                    <a:pt x="158485" y="662781"/>
                    <a:pt x="165100" y="722312"/>
                  </a:cubicBezTo>
                  <a:cubicBezTo>
                    <a:pt x="171715" y="781843"/>
                    <a:pt x="194734" y="857515"/>
                    <a:pt x="204788" y="892175"/>
                  </a:cubicBezTo>
                  <a:cubicBezTo>
                    <a:pt x="214842" y="926835"/>
                    <a:pt x="225425" y="930275"/>
                    <a:pt x="225425" y="930275"/>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33" name="Freeform: Shape 432">
              <a:extLst>
                <a:ext uri="{FF2B5EF4-FFF2-40B4-BE49-F238E27FC236}">
                  <a16:creationId xmlns:a16="http://schemas.microsoft.com/office/drawing/2014/main" id="{1CA2306F-866D-4BDE-860B-7723DAC149A5}"/>
                </a:ext>
              </a:extLst>
            </p:cNvPr>
            <p:cNvSpPr/>
            <p:nvPr/>
          </p:nvSpPr>
          <p:spPr>
            <a:xfrm>
              <a:off x="10330611" y="1308589"/>
              <a:ext cx="202938" cy="481421"/>
            </a:xfrm>
            <a:custGeom>
              <a:avLst/>
              <a:gdLst>
                <a:gd name="connsiteX0" fmla="*/ 0 w 202938"/>
                <a:gd name="connsiteY0" fmla="*/ 0 h 481421"/>
                <a:gd name="connsiteX1" fmla="*/ 173038 w 202938"/>
                <a:gd name="connsiteY1" fmla="*/ 420688 h 481421"/>
                <a:gd name="connsiteX2" fmla="*/ 201613 w 202938"/>
                <a:gd name="connsiteY2" fmla="*/ 469900 h 481421"/>
              </a:gdLst>
              <a:ahLst/>
              <a:cxnLst>
                <a:cxn ang="0">
                  <a:pos x="connsiteX0" y="connsiteY0"/>
                </a:cxn>
                <a:cxn ang="0">
                  <a:pos x="connsiteX1" y="connsiteY1"/>
                </a:cxn>
                <a:cxn ang="0">
                  <a:pos x="connsiteX2" y="connsiteY2"/>
                </a:cxn>
              </a:cxnLst>
              <a:rect l="l" t="t" r="r" b="b"/>
              <a:pathLst>
                <a:path w="202938" h="481421">
                  <a:moveTo>
                    <a:pt x="0" y="0"/>
                  </a:moveTo>
                  <a:cubicBezTo>
                    <a:pt x="69718" y="171185"/>
                    <a:pt x="139436" y="342371"/>
                    <a:pt x="173038" y="420688"/>
                  </a:cubicBezTo>
                  <a:cubicBezTo>
                    <a:pt x="206640" y="499005"/>
                    <a:pt x="204126" y="484452"/>
                    <a:pt x="201613" y="469900"/>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34" name="Freeform: Shape 433">
              <a:extLst>
                <a:ext uri="{FF2B5EF4-FFF2-40B4-BE49-F238E27FC236}">
                  <a16:creationId xmlns:a16="http://schemas.microsoft.com/office/drawing/2014/main" id="{4FF3E429-75A1-43D3-8B8D-1B51AE98A781}"/>
                </a:ext>
              </a:extLst>
            </p:cNvPr>
            <p:cNvSpPr/>
            <p:nvPr/>
          </p:nvSpPr>
          <p:spPr>
            <a:xfrm>
              <a:off x="10170274" y="1903902"/>
              <a:ext cx="374454" cy="119062"/>
            </a:xfrm>
            <a:custGeom>
              <a:avLst/>
              <a:gdLst>
                <a:gd name="connsiteX0" fmla="*/ 0 w 374454"/>
                <a:gd name="connsiteY0" fmla="*/ 119062 h 119062"/>
                <a:gd name="connsiteX1" fmla="*/ 330200 w 374454"/>
                <a:gd name="connsiteY1" fmla="*/ 36512 h 119062"/>
                <a:gd name="connsiteX2" fmla="*/ 361950 w 374454"/>
                <a:gd name="connsiteY2" fmla="*/ 0 h 119062"/>
              </a:gdLst>
              <a:ahLst/>
              <a:cxnLst>
                <a:cxn ang="0">
                  <a:pos x="connsiteX0" y="connsiteY0"/>
                </a:cxn>
                <a:cxn ang="0">
                  <a:pos x="connsiteX1" y="connsiteY1"/>
                </a:cxn>
                <a:cxn ang="0">
                  <a:pos x="connsiteX2" y="connsiteY2"/>
                </a:cxn>
              </a:cxnLst>
              <a:rect l="l" t="t" r="r" b="b"/>
              <a:pathLst>
                <a:path w="374454" h="119062">
                  <a:moveTo>
                    <a:pt x="0" y="119062"/>
                  </a:moveTo>
                  <a:cubicBezTo>
                    <a:pt x="134937" y="87709"/>
                    <a:pt x="269875" y="56356"/>
                    <a:pt x="330200" y="36512"/>
                  </a:cubicBezTo>
                  <a:cubicBezTo>
                    <a:pt x="390525" y="16668"/>
                    <a:pt x="376237" y="8334"/>
                    <a:pt x="361950" y="0"/>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35" name="Freeform: Shape 434">
              <a:extLst>
                <a:ext uri="{FF2B5EF4-FFF2-40B4-BE49-F238E27FC236}">
                  <a16:creationId xmlns:a16="http://schemas.microsoft.com/office/drawing/2014/main" id="{571C8AEB-0DB5-439B-BF0F-E8E3B64CF38C}"/>
                </a:ext>
              </a:extLst>
            </p:cNvPr>
            <p:cNvSpPr/>
            <p:nvPr/>
          </p:nvSpPr>
          <p:spPr>
            <a:xfrm>
              <a:off x="10167099" y="2110269"/>
              <a:ext cx="431800" cy="85733"/>
            </a:xfrm>
            <a:custGeom>
              <a:avLst/>
              <a:gdLst>
                <a:gd name="connsiteX0" fmla="*/ 0 w 431800"/>
                <a:gd name="connsiteY0" fmla="*/ 87071 h 87071"/>
                <a:gd name="connsiteX1" fmla="*/ 358775 w 431800"/>
                <a:gd name="connsiteY1" fmla="*/ 1346 h 87071"/>
                <a:gd name="connsiteX2" fmla="*/ 387350 w 431800"/>
                <a:gd name="connsiteY2" fmla="*/ 36271 h 87071"/>
                <a:gd name="connsiteX3" fmla="*/ 400050 w 431800"/>
                <a:gd name="connsiteY3" fmla="*/ 58496 h 87071"/>
                <a:gd name="connsiteX4" fmla="*/ 431800 w 431800"/>
                <a:gd name="connsiteY4" fmla="*/ 77546 h 87071"/>
                <a:gd name="connsiteX0" fmla="*/ 0 w 431800"/>
                <a:gd name="connsiteY0" fmla="*/ 85733 h 85733"/>
                <a:gd name="connsiteX1" fmla="*/ 358775 w 431800"/>
                <a:gd name="connsiteY1" fmla="*/ 8 h 85733"/>
                <a:gd name="connsiteX2" fmla="*/ 387350 w 431800"/>
                <a:gd name="connsiteY2" fmla="*/ 34933 h 85733"/>
                <a:gd name="connsiteX3" fmla="*/ 400050 w 431800"/>
                <a:gd name="connsiteY3" fmla="*/ 57158 h 85733"/>
                <a:gd name="connsiteX4" fmla="*/ 431800 w 431800"/>
                <a:gd name="connsiteY4" fmla="*/ 76208 h 85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1800" h="85733">
                  <a:moveTo>
                    <a:pt x="0" y="85733"/>
                  </a:moveTo>
                  <a:cubicBezTo>
                    <a:pt x="147108" y="47104"/>
                    <a:pt x="357717" y="537"/>
                    <a:pt x="358775" y="8"/>
                  </a:cubicBezTo>
                  <a:cubicBezTo>
                    <a:pt x="359833" y="-521"/>
                    <a:pt x="380471" y="25408"/>
                    <a:pt x="387350" y="34933"/>
                  </a:cubicBezTo>
                  <a:cubicBezTo>
                    <a:pt x="394229" y="44458"/>
                    <a:pt x="392642" y="50279"/>
                    <a:pt x="400050" y="57158"/>
                  </a:cubicBezTo>
                  <a:cubicBezTo>
                    <a:pt x="407458" y="64037"/>
                    <a:pt x="419629" y="70122"/>
                    <a:pt x="431800" y="76208"/>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36" name="Freeform: Shape 435">
              <a:extLst>
                <a:ext uri="{FF2B5EF4-FFF2-40B4-BE49-F238E27FC236}">
                  <a16:creationId xmlns:a16="http://schemas.microsoft.com/office/drawing/2014/main" id="{E2E82177-0036-43C7-82FC-69A1C54D07C7}"/>
                </a:ext>
              </a:extLst>
            </p:cNvPr>
            <p:cNvSpPr/>
            <p:nvPr/>
          </p:nvSpPr>
          <p:spPr>
            <a:xfrm>
              <a:off x="10467136" y="2121389"/>
              <a:ext cx="31750" cy="158750"/>
            </a:xfrm>
            <a:custGeom>
              <a:avLst/>
              <a:gdLst>
                <a:gd name="connsiteX0" fmla="*/ 31750 w 31750"/>
                <a:gd name="connsiteY0" fmla="*/ 158750 h 158750"/>
                <a:gd name="connsiteX1" fmla="*/ 0 w 31750"/>
                <a:gd name="connsiteY1" fmla="*/ 0 h 158750"/>
              </a:gdLst>
              <a:ahLst/>
              <a:cxnLst>
                <a:cxn ang="0">
                  <a:pos x="connsiteX0" y="connsiteY0"/>
                </a:cxn>
                <a:cxn ang="0">
                  <a:pos x="connsiteX1" y="connsiteY1"/>
                </a:cxn>
              </a:cxnLst>
              <a:rect l="l" t="t" r="r" b="b"/>
              <a:pathLst>
                <a:path w="31750" h="158750">
                  <a:moveTo>
                    <a:pt x="31750" y="158750"/>
                  </a:moveTo>
                  <a:lnTo>
                    <a:pt x="0" y="0"/>
                  </a:ln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37" name="Freeform: Shape 436">
              <a:extLst>
                <a:ext uri="{FF2B5EF4-FFF2-40B4-BE49-F238E27FC236}">
                  <a16:creationId xmlns:a16="http://schemas.microsoft.com/office/drawing/2014/main" id="{118FAAB9-1B7A-4591-AEBF-900AF1BAD96F}"/>
                </a:ext>
              </a:extLst>
            </p:cNvPr>
            <p:cNvSpPr/>
            <p:nvPr/>
          </p:nvSpPr>
          <p:spPr>
            <a:xfrm>
              <a:off x="7334999" y="4126384"/>
              <a:ext cx="2287587" cy="219094"/>
            </a:xfrm>
            <a:custGeom>
              <a:avLst/>
              <a:gdLst>
                <a:gd name="connsiteX0" fmla="*/ 0 w 2287587"/>
                <a:gd name="connsiteY0" fmla="*/ 208300 h 219413"/>
                <a:gd name="connsiteX1" fmla="*/ 547687 w 2287587"/>
                <a:gd name="connsiteY1" fmla="*/ 170200 h 219413"/>
                <a:gd name="connsiteX2" fmla="*/ 1104900 w 2287587"/>
                <a:gd name="connsiteY2" fmla="*/ 124163 h 219413"/>
                <a:gd name="connsiteX3" fmla="*/ 1379537 w 2287587"/>
                <a:gd name="connsiteY3" fmla="*/ 92413 h 219413"/>
                <a:gd name="connsiteX4" fmla="*/ 1517650 w 2287587"/>
                <a:gd name="connsiteY4" fmla="*/ 17800 h 219413"/>
                <a:gd name="connsiteX5" fmla="*/ 1778000 w 2287587"/>
                <a:gd name="connsiteY5" fmla="*/ 338 h 219413"/>
                <a:gd name="connsiteX6" fmla="*/ 1782762 w 2287587"/>
                <a:gd name="connsiteY6" fmla="*/ 27325 h 219413"/>
                <a:gd name="connsiteX7" fmla="*/ 1811337 w 2287587"/>
                <a:gd name="connsiteY7" fmla="*/ 14625 h 219413"/>
                <a:gd name="connsiteX8" fmla="*/ 1838325 w 2287587"/>
                <a:gd name="connsiteY8" fmla="*/ 41613 h 219413"/>
                <a:gd name="connsiteX9" fmla="*/ 1839912 w 2287587"/>
                <a:gd name="connsiteY9" fmla="*/ 76538 h 219413"/>
                <a:gd name="connsiteX10" fmla="*/ 2054225 w 2287587"/>
                <a:gd name="connsiteY10" fmla="*/ 41613 h 219413"/>
                <a:gd name="connsiteX11" fmla="*/ 2287587 w 2287587"/>
                <a:gd name="connsiteY11" fmla="*/ 219413 h 219413"/>
                <a:gd name="connsiteX0" fmla="*/ 0 w 2287587"/>
                <a:gd name="connsiteY0" fmla="*/ 207981 h 219094"/>
                <a:gd name="connsiteX1" fmla="*/ 547687 w 2287587"/>
                <a:gd name="connsiteY1" fmla="*/ 169881 h 219094"/>
                <a:gd name="connsiteX2" fmla="*/ 1104900 w 2287587"/>
                <a:gd name="connsiteY2" fmla="*/ 123844 h 219094"/>
                <a:gd name="connsiteX3" fmla="*/ 1379537 w 2287587"/>
                <a:gd name="connsiteY3" fmla="*/ 92094 h 219094"/>
                <a:gd name="connsiteX4" fmla="*/ 1519237 w 2287587"/>
                <a:gd name="connsiteY4" fmla="*/ 31768 h 219094"/>
                <a:gd name="connsiteX5" fmla="*/ 1778000 w 2287587"/>
                <a:gd name="connsiteY5" fmla="*/ 19 h 219094"/>
                <a:gd name="connsiteX6" fmla="*/ 1782762 w 2287587"/>
                <a:gd name="connsiteY6" fmla="*/ 27006 h 219094"/>
                <a:gd name="connsiteX7" fmla="*/ 1811337 w 2287587"/>
                <a:gd name="connsiteY7" fmla="*/ 14306 h 219094"/>
                <a:gd name="connsiteX8" fmla="*/ 1838325 w 2287587"/>
                <a:gd name="connsiteY8" fmla="*/ 41294 h 219094"/>
                <a:gd name="connsiteX9" fmla="*/ 1839912 w 2287587"/>
                <a:gd name="connsiteY9" fmla="*/ 76219 h 219094"/>
                <a:gd name="connsiteX10" fmla="*/ 2054225 w 2287587"/>
                <a:gd name="connsiteY10" fmla="*/ 41294 h 219094"/>
                <a:gd name="connsiteX11" fmla="*/ 2287587 w 2287587"/>
                <a:gd name="connsiteY11" fmla="*/ 219094 h 219094"/>
                <a:gd name="connsiteX0" fmla="*/ 0 w 2287587"/>
                <a:gd name="connsiteY0" fmla="*/ 207981 h 219094"/>
                <a:gd name="connsiteX1" fmla="*/ 547687 w 2287587"/>
                <a:gd name="connsiteY1" fmla="*/ 169881 h 219094"/>
                <a:gd name="connsiteX2" fmla="*/ 1104900 w 2287587"/>
                <a:gd name="connsiteY2" fmla="*/ 123844 h 219094"/>
                <a:gd name="connsiteX3" fmla="*/ 1379537 w 2287587"/>
                <a:gd name="connsiteY3" fmla="*/ 92094 h 219094"/>
                <a:gd name="connsiteX4" fmla="*/ 1519237 w 2287587"/>
                <a:gd name="connsiteY4" fmla="*/ 31768 h 219094"/>
                <a:gd name="connsiteX5" fmla="*/ 1778000 w 2287587"/>
                <a:gd name="connsiteY5" fmla="*/ 19 h 219094"/>
                <a:gd name="connsiteX6" fmla="*/ 1782762 w 2287587"/>
                <a:gd name="connsiteY6" fmla="*/ 27006 h 219094"/>
                <a:gd name="connsiteX7" fmla="*/ 1811337 w 2287587"/>
                <a:gd name="connsiteY7" fmla="*/ 14306 h 219094"/>
                <a:gd name="connsiteX8" fmla="*/ 1838325 w 2287587"/>
                <a:gd name="connsiteY8" fmla="*/ 41294 h 219094"/>
                <a:gd name="connsiteX9" fmla="*/ 1839912 w 2287587"/>
                <a:gd name="connsiteY9" fmla="*/ 76219 h 219094"/>
                <a:gd name="connsiteX10" fmla="*/ 2054225 w 2287587"/>
                <a:gd name="connsiteY10" fmla="*/ 41294 h 219094"/>
                <a:gd name="connsiteX11" fmla="*/ 2287587 w 2287587"/>
                <a:gd name="connsiteY11" fmla="*/ 219094 h 219094"/>
                <a:gd name="connsiteX0" fmla="*/ 0 w 2287587"/>
                <a:gd name="connsiteY0" fmla="*/ 207981 h 219094"/>
                <a:gd name="connsiteX1" fmla="*/ 547687 w 2287587"/>
                <a:gd name="connsiteY1" fmla="*/ 169881 h 219094"/>
                <a:gd name="connsiteX2" fmla="*/ 1104900 w 2287587"/>
                <a:gd name="connsiteY2" fmla="*/ 123844 h 219094"/>
                <a:gd name="connsiteX3" fmla="*/ 1379537 w 2287587"/>
                <a:gd name="connsiteY3" fmla="*/ 92094 h 219094"/>
                <a:gd name="connsiteX4" fmla="*/ 1519237 w 2287587"/>
                <a:gd name="connsiteY4" fmla="*/ 31768 h 219094"/>
                <a:gd name="connsiteX5" fmla="*/ 1778000 w 2287587"/>
                <a:gd name="connsiteY5" fmla="*/ 19 h 219094"/>
                <a:gd name="connsiteX6" fmla="*/ 1782762 w 2287587"/>
                <a:gd name="connsiteY6" fmla="*/ 27006 h 219094"/>
                <a:gd name="connsiteX7" fmla="*/ 1811337 w 2287587"/>
                <a:gd name="connsiteY7" fmla="*/ 14306 h 219094"/>
                <a:gd name="connsiteX8" fmla="*/ 1838325 w 2287587"/>
                <a:gd name="connsiteY8" fmla="*/ 41294 h 219094"/>
                <a:gd name="connsiteX9" fmla="*/ 1839912 w 2287587"/>
                <a:gd name="connsiteY9" fmla="*/ 76219 h 219094"/>
                <a:gd name="connsiteX10" fmla="*/ 2054225 w 2287587"/>
                <a:gd name="connsiteY10" fmla="*/ 41294 h 219094"/>
                <a:gd name="connsiteX11" fmla="*/ 2287587 w 2287587"/>
                <a:gd name="connsiteY11" fmla="*/ 219094 h 219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87587" h="219094">
                  <a:moveTo>
                    <a:pt x="0" y="207981"/>
                  </a:moveTo>
                  <a:lnTo>
                    <a:pt x="547687" y="169881"/>
                  </a:lnTo>
                  <a:lnTo>
                    <a:pt x="1104900" y="123844"/>
                  </a:lnTo>
                  <a:cubicBezTo>
                    <a:pt x="1243542" y="110880"/>
                    <a:pt x="1310481" y="107440"/>
                    <a:pt x="1379537" y="92094"/>
                  </a:cubicBezTo>
                  <a:cubicBezTo>
                    <a:pt x="1448593" y="76748"/>
                    <a:pt x="1452827" y="47114"/>
                    <a:pt x="1519237" y="31768"/>
                  </a:cubicBezTo>
                  <a:cubicBezTo>
                    <a:pt x="1585647" y="16422"/>
                    <a:pt x="1734079" y="813"/>
                    <a:pt x="1778000" y="19"/>
                  </a:cubicBezTo>
                  <a:cubicBezTo>
                    <a:pt x="1821921" y="-775"/>
                    <a:pt x="1777206" y="24625"/>
                    <a:pt x="1782762" y="27006"/>
                  </a:cubicBezTo>
                  <a:cubicBezTo>
                    <a:pt x="1788318" y="29387"/>
                    <a:pt x="1802077" y="11925"/>
                    <a:pt x="1811337" y="14306"/>
                  </a:cubicBezTo>
                  <a:cubicBezTo>
                    <a:pt x="1820597" y="16687"/>
                    <a:pt x="1833563" y="30975"/>
                    <a:pt x="1838325" y="41294"/>
                  </a:cubicBezTo>
                  <a:cubicBezTo>
                    <a:pt x="1843087" y="51613"/>
                    <a:pt x="1803929" y="76219"/>
                    <a:pt x="1839912" y="76219"/>
                  </a:cubicBezTo>
                  <a:cubicBezTo>
                    <a:pt x="1875895" y="76219"/>
                    <a:pt x="2055813" y="39707"/>
                    <a:pt x="2054225" y="41294"/>
                  </a:cubicBezTo>
                  <a:cubicBezTo>
                    <a:pt x="2057399" y="38119"/>
                    <a:pt x="2208212" y="142100"/>
                    <a:pt x="2287587" y="219094"/>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38" name="Freeform: Shape 437">
              <a:extLst>
                <a:ext uri="{FF2B5EF4-FFF2-40B4-BE49-F238E27FC236}">
                  <a16:creationId xmlns:a16="http://schemas.microsoft.com/office/drawing/2014/main" id="{86EFF2E2-BB60-4552-8C92-A685D9EA3641}"/>
                </a:ext>
              </a:extLst>
            </p:cNvPr>
            <p:cNvSpPr/>
            <p:nvPr/>
          </p:nvSpPr>
          <p:spPr>
            <a:xfrm>
              <a:off x="8482761" y="3810489"/>
              <a:ext cx="458639" cy="433388"/>
            </a:xfrm>
            <a:custGeom>
              <a:avLst/>
              <a:gdLst>
                <a:gd name="connsiteX0" fmla="*/ 0 w 458639"/>
                <a:gd name="connsiteY0" fmla="*/ 433388 h 433388"/>
                <a:gd name="connsiteX1" fmla="*/ 9525 w 458639"/>
                <a:gd name="connsiteY1" fmla="*/ 369888 h 433388"/>
                <a:gd name="connsiteX2" fmla="*/ 39688 w 458639"/>
                <a:gd name="connsiteY2" fmla="*/ 365125 h 433388"/>
                <a:gd name="connsiteX3" fmla="*/ 46038 w 458639"/>
                <a:gd name="connsiteY3" fmla="*/ 323850 h 433388"/>
                <a:gd name="connsiteX4" fmla="*/ 104775 w 458639"/>
                <a:gd name="connsiteY4" fmla="*/ 282575 h 433388"/>
                <a:gd name="connsiteX5" fmla="*/ 139700 w 458639"/>
                <a:gd name="connsiteY5" fmla="*/ 274638 h 433388"/>
                <a:gd name="connsiteX6" fmla="*/ 225425 w 458639"/>
                <a:gd name="connsiteY6" fmla="*/ 220663 h 433388"/>
                <a:gd name="connsiteX7" fmla="*/ 239713 w 458639"/>
                <a:gd name="connsiteY7" fmla="*/ 215900 h 433388"/>
                <a:gd name="connsiteX8" fmla="*/ 244475 w 458639"/>
                <a:gd name="connsiteY8" fmla="*/ 173038 h 433388"/>
                <a:gd name="connsiteX9" fmla="*/ 266700 w 458639"/>
                <a:gd name="connsiteY9" fmla="*/ 171450 h 433388"/>
                <a:gd name="connsiteX10" fmla="*/ 295275 w 458639"/>
                <a:gd name="connsiteY10" fmla="*/ 144463 h 433388"/>
                <a:gd name="connsiteX11" fmla="*/ 307975 w 458639"/>
                <a:gd name="connsiteY11" fmla="*/ 161925 h 433388"/>
                <a:gd name="connsiteX12" fmla="*/ 328613 w 458639"/>
                <a:gd name="connsiteY12" fmla="*/ 149225 h 433388"/>
                <a:gd name="connsiteX13" fmla="*/ 349250 w 458639"/>
                <a:gd name="connsiteY13" fmla="*/ 125413 h 433388"/>
                <a:gd name="connsiteX14" fmla="*/ 379413 w 458639"/>
                <a:gd name="connsiteY14" fmla="*/ 112713 h 433388"/>
                <a:gd name="connsiteX15" fmla="*/ 398463 w 458639"/>
                <a:gd name="connsiteY15" fmla="*/ 115888 h 433388"/>
                <a:gd name="connsiteX16" fmla="*/ 430213 w 458639"/>
                <a:gd name="connsiteY16" fmla="*/ 55563 h 433388"/>
                <a:gd name="connsiteX17" fmla="*/ 455613 w 458639"/>
                <a:gd name="connsiteY17" fmla="*/ 47625 h 433388"/>
                <a:gd name="connsiteX18" fmla="*/ 457200 w 458639"/>
                <a:gd name="connsiteY18" fmla="*/ 0 h 433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58639" h="433388">
                  <a:moveTo>
                    <a:pt x="0" y="433388"/>
                  </a:moveTo>
                  <a:cubicBezTo>
                    <a:pt x="1455" y="407326"/>
                    <a:pt x="2910" y="381265"/>
                    <a:pt x="9525" y="369888"/>
                  </a:cubicBezTo>
                  <a:cubicBezTo>
                    <a:pt x="16140" y="358511"/>
                    <a:pt x="33603" y="372798"/>
                    <a:pt x="39688" y="365125"/>
                  </a:cubicBezTo>
                  <a:cubicBezTo>
                    <a:pt x="45773" y="357452"/>
                    <a:pt x="35190" y="337608"/>
                    <a:pt x="46038" y="323850"/>
                  </a:cubicBezTo>
                  <a:cubicBezTo>
                    <a:pt x="56886" y="310092"/>
                    <a:pt x="89165" y="290777"/>
                    <a:pt x="104775" y="282575"/>
                  </a:cubicBezTo>
                  <a:cubicBezTo>
                    <a:pt x="120385" y="274373"/>
                    <a:pt x="119592" y="284957"/>
                    <a:pt x="139700" y="274638"/>
                  </a:cubicBezTo>
                  <a:cubicBezTo>
                    <a:pt x="159808" y="264319"/>
                    <a:pt x="208756" y="230453"/>
                    <a:pt x="225425" y="220663"/>
                  </a:cubicBezTo>
                  <a:cubicBezTo>
                    <a:pt x="242094" y="210873"/>
                    <a:pt x="236538" y="223838"/>
                    <a:pt x="239713" y="215900"/>
                  </a:cubicBezTo>
                  <a:cubicBezTo>
                    <a:pt x="242888" y="207962"/>
                    <a:pt x="239977" y="180446"/>
                    <a:pt x="244475" y="173038"/>
                  </a:cubicBezTo>
                  <a:cubicBezTo>
                    <a:pt x="248973" y="165630"/>
                    <a:pt x="258233" y="176213"/>
                    <a:pt x="266700" y="171450"/>
                  </a:cubicBezTo>
                  <a:cubicBezTo>
                    <a:pt x="275167" y="166687"/>
                    <a:pt x="288396" y="146050"/>
                    <a:pt x="295275" y="144463"/>
                  </a:cubicBezTo>
                  <a:cubicBezTo>
                    <a:pt x="302154" y="142876"/>
                    <a:pt x="302419" y="161131"/>
                    <a:pt x="307975" y="161925"/>
                  </a:cubicBezTo>
                  <a:cubicBezTo>
                    <a:pt x="313531" y="162719"/>
                    <a:pt x="321734" y="155310"/>
                    <a:pt x="328613" y="149225"/>
                  </a:cubicBezTo>
                  <a:cubicBezTo>
                    <a:pt x="335492" y="143140"/>
                    <a:pt x="340783" y="131498"/>
                    <a:pt x="349250" y="125413"/>
                  </a:cubicBezTo>
                  <a:cubicBezTo>
                    <a:pt x="357717" y="119328"/>
                    <a:pt x="371211" y="114301"/>
                    <a:pt x="379413" y="112713"/>
                  </a:cubicBezTo>
                  <a:cubicBezTo>
                    <a:pt x="387615" y="111125"/>
                    <a:pt x="389996" y="125413"/>
                    <a:pt x="398463" y="115888"/>
                  </a:cubicBezTo>
                  <a:cubicBezTo>
                    <a:pt x="406930" y="106363"/>
                    <a:pt x="420688" y="66940"/>
                    <a:pt x="430213" y="55563"/>
                  </a:cubicBezTo>
                  <a:cubicBezTo>
                    <a:pt x="439738" y="44186"/>
                    <a:pt x="451115" y="56885"/>
                    <a:pt x="455613" y="47625"/>
                  </a:cubicBezTo>
                  <a:cubicBezTo>
                    <a:pt x="460111" y="38365"/>
                    <a:pt x="458655" y="19182"/>
                    <a:pt x="457200" y="0"/>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39" name="Freeform: Shape 438">
              <a:extLst>
                <a:ext uri="{FF2B5EF4-FFF2-40B4-BE49-F238E27FC236}">
                  <a16:creationId xmlns:a16="http://schemas.microsoft.com/office/drawing/2014/main" id="{E9AA3167-AE3B-4B90-A193-D363E080782E}"/>
                </a:ext>
              </a:extLst>
            </p:cNvPr>
            <p:cNvSpPr/>
            <p:nvPr/>
          </p:nvSpPr>
          <p:spPr>
            <a:xfrm>
              <a:off x="7712758" y="4310552"/>
              <a:ext cx="46103" cy="1089025"/>
            </a:xfrm>
            <a:custGeom>
              <a:avLst/>
              <a:gdLst>
                <a:gd name="connsiteX0" fmla="*/ 11183 w 46108"/>
                <a:gd name="connsiteY0" fmla="*/ 39401 h 1128426"/>
                <a:gd name="connsiteX1" fmla="*/ 34996 w 46108"/>
                <a:gd name="connsiteY1" fmla="*/ 83851 h 1128426"/>
                <a:gd name="connsiteX2" fmla="*/ 71 w 46108"/>
                <a:gd name="connsiteY2" fmla="*/ 785526 h 1128426"/>
                <a:gd name="connsiteX3" fmla="*/ 46108 w 46108"/>
                <a:gd name="connsiteY3" fmla="*/ 1128426 h 1128426"/>
                <a:gd name="connsiteX0" fmla="*/ 11178 w 46103"/>
                <a:gd name="connsiteY0" fmla="*/ 11540 h 1100565"/>
                <a:gd name="connsiteX1" fmla="*/ 34991 w 46103"/>
                <a:gd name="connsiteY1" fmla="*/ 55990 h 1100565"/>
                <a:gd name="connsiteX2" fmla="*/ 66 w 46103"/>
                <a:gd name="connsiteY2" fmla="*/ 757665 h 1100565"/>
                <a:gd name="connsiteX3" fmla="*/ 46103 w 46103"/>
                <a:gd name="connsiteY3" fmla="*/ 1100565 h 1100565"/>
                <a:gd name="connsiteX0" fmla="*/ 11178 w 46103"/>
                <a:gd name="connsiteY0" fmla="*/ 0 h 1089025"/>
                <a:gd name="connsiteX1" fmla="*/ 34991 w 46103"/>
                <a:gd name="connsiteY1" fmla="*/ 44450 h 1089025"/>
                <a:gd name="connsiteX2" fmla="*/ 66 w 46103"/>
                <a:gd name="connsiteY2" fmla="*/ 746125 h 1089025"/>
                <a:gd name="connsiteX3" fmla="*/ 46103 w 46103"/>
                <a:gd name="connsiteY3" fmla="*/ 1089025 h 1089025"/>
                <a:gd name="connsiteX0" fmla="*/ 11178 w 46103"/>
                <a:gd name="connsiteY0" fmla="*/ 0 h 1089025"/>
                <a:gd name="connsiteX1" fmla="*/ 34991 w 46103"/>
                <a:gd name="connsiteY1" fmla="*/ 44450 h 1089025"/>
                <a:gd name="connsiteX2" fmla="*/ 66 w 46103"/>
                <a:gd name="connsiteY2" fmla="*/ 746125 h 1089025"/>
                <a:gd name="connsiteX3" fmla="*/ 46103 w 46103"/>
                <a:gd name="connsiteY3" fmla="*/ 1089025 h 1089025"/>
              </a:gdLst>
              <a:ahLst/>
              <a:cxnLst>
                <a:cxn ang="0">
                  <a:pos x="connsiteX0" y="connsiteY0"/>
                </a:cxn>
                <a:cxn ang="0">
                  <a:pos x="connsiteX1" y="connsiteY1"/>
                </a:cxn>
                <a:cxn ang="0">
                  <a:pos x="connsiteX2" y="connsiteY2"/>
                </a:cxn>
                <a:cxn ang="0">
                  <a:pos x="connsiteX3" y="connsiteY3"/>
                </a:cxn>
              </a:cxnLst>
              <a:rect l="l" t="t" r="r" b="b"/>
              <a:pathLst>
                <a:path w="46103" h="1089025">
                  <a:moveTo>
                    <a:pt x="11178" y="0"/>
                  </a:moveTo>
                  <a:cubicBezTo>
                    <a:pt x="41472" y="33073"/>
                    <a:pt x="33668" y="35983"/>
                    <a:pt x="34991" y="44450"/>
                  </a:cubicBezTo>
                  <a:cubicBezTo>
                    <a:pt x="36314" y="52917"/>
                    <a:pt x="-1786" y="572029"/>
                    <a:pt x="66" y="746125"/>
                  </a:cubicBezTo>
                  <a:cubicBezTo>
                    <a:pt x="-1257" y="742421"/>
                    <a:pt x="24010" y="1004623"/>
                    <a:pt x="46103" y="1089025"/>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40" name="Freeform: Shape 439">
              <a:extLst>
                <a:ext uri="{FF2B5EF4-FFF2-40B4-BE49-F238E27FC236}">
                  <a16:creationId xmlns:a16="http://schemas.microsoft.com/office/drawing/2014/main" id="{DCEEDEFC-BE0B-43CE-B883-15CBEC872136}"/>
                </a:ext>
              </a:extLst>
            </p:cNvPr>
            <p:cNvSpPr/>
            <p:nvPr/>
          </p:nvSpPr>
          <p:spPr>
            <a:xfrm>
              <a:off x="7903098" y="4274039"/>
              <a:ext cx="543773" cy="1127125"/>
            </a:xfrm>
            <a:custGeom>
              <a:avLst/>
              <a:gdLst>
                <a:gd name="connsiteX0" fmla="*/ 80500 w 572508"/>
                <a:gd name="connsiteY0" fmla="*/ 1127125 h 1127125"/>
                <a:gd name="connsiteX1" fmla="*/ 77325 w 572508"/>
                <a:gd name="connsiteY1" fmla="*/ 1055688 h 1127125"/>
                <a:gd name="connsiteX2" fmla="*/ 21763 w 572508"/>
                <a:gd name="connsiteY2" fmla="*/ 1022350 h 1127125"/>
                <a:gd name="connsiteX3" fmla="*/ 24938 w 572508"/>
                <a:gd name="connsiteY3" fmla="*/ 977900 h 1127125"/>
                <a:gd name="connsiteX4" fmla="*/ 317038 w 572508"/>
                <a:gd name="connsiteY4" fmla="*/ 960438 h 1127125"/>
                <a:gd name="connsiteX5" fmla="*/ 561513 w 572508"/>
                <a:gd name="connsiteY5" fmla="*/ 941388 h 1127125"/>
                <a:gd name="connsiteX6" fmla="*/ 531350 w 572508"/>
                <a:gd name="connsiteY6" fmla="*/ 887413 h 1127125"/>
                <a:gd name="connsiteX7" fmla="*/ 540875 w 572508"/>
                <a:gd name="connsiteY7" fmla="*/ 803275 h 1127125"/>
                <a:gd name="connsiteX8" fmla="*/ 509125 w 572508"/>
                <a:gd name="connsiteY8" fmla="*/ 754063 h 1127125"/>
                <a:gd name="connsiteX9" fmla="*/ 523413 w 572508"/>
                <a:gd name="connsiteY9" fmla="*/ 692150 h 1127125"/>
                <a:gd name="connsiteX10" fmla="*/ 521825 w 572508"/>
                <a:gd name="connsiteY10" fmla="*/ 660400 h 1127125"/>
                <a:gd name="connsiteX11" fmla="*/ 556750 w 572508"/>
                <a:gd name="connsiteY11" fmla="*/ 635000 h 1127125"/>
                <a:gd name="connsiteX12" fmla="*/ 525000 w 572508"/>
                <a:gd name="connsiteY12" fmla="*/ 622300 h 1127125"/>
                <a:gd name="connsiteX13" fmla="*/ 528175 w 572508"/>
                <a:gd name="connsiteY13" fmla="*/ 588963 h 1127125"/>
                <a:gd name="connsiteX14" fmla="*/ 505950 w 572508"/>
                <a:gd name="connsiteY14" fmla="*/ 554038 h 1127125"/>
                <a:gd name="connsiteX15" fmla="*/ 471025 w 572508"/>
                <a:gd name="connsiteY15" fmla="*/ 469900 h 1127125"/>
                <a:gd name="connsiteX16" fmla="*/ 339263 w 572508"/>
                <a:gd name="connsiteY16" fmla="*/ 0 h 1127125"/>
                <a:gd name="connsiteX0" fmla="*/ 77376 w 569384"/>
                <a:gd name="connsiteY0" fmla="*/ 1127125 h 1127125"/>
                <a:gd name="connsiteX1" fmla="*/ 74201 w 569384"/>
                <a:gd name="connsiteY1" fmla="*/ 1055688 h 1127125"/>
                <a:gd name="connsiteX2" fmla="*/ 18639 w 569384"/>
                <a:gd name="connsiteY2" fmla="*/ 1022350 h 1127125"/>
                <a:gd name="connsiteX3" fmla="*/ 21814 w 569384"/>
                <a:gd name="connsiteY3" fmla="*/ 977900 h 1127125"/>
                <a:gd name="connsiteX4" fmla="*/ 313914 w 569384"/>
                <a:gd name="connsiteY4" fmla="*/ 960438 h 1127125"/>
                <a:gd name="connsiteX5" fmla="*/ 558389 w 569384"/>
                <a:gd name="connsiteY5" fmla="*/ 941388 h 1127125"/>
                <a:gd name="connsiteX6" fmla="*/ 528226 w 569384"/>
                <a:gd name="connsiteY6" fmla="*/ 887413 h 1127125"/>
                <a:gd name="connsiteX7" fmla="*/ 537751 w 569384"/>
                <a:gd name="connsiteY7" fmla="*/ 803275 h 1127125"/>
                <a:gd name="connsiteX8" fmla="*/ 506001 w 569384"/>
                <a:gd name="connsiteY8" fmla="*/ 754063 h 1127125"/>
                <a:gd name="connsiteX9" fmla="*/ 520289 w 569384"/>
                <a:gd name="connsiteY9" fmla="*/ 692150 h 1127125"/>
                <a:gd name="connsiteX10" fmla="*/ 518701 w 569384"/>
                <a:gd name="connsiteY10" fmla="*/ 660400 h 1127125"/>
                <a:gd name="connsiteX11" fmla="*/ 553626 w 569384"/>
                <a:gd name="connsiteY11" fmla="*/ 635000 h 1127125"/>
                <a:gd name="connsiteX12" fmla="*/ 521876 w 569384"/>
                <a:gd name="connsiteY12" fmla="*/ 622300 h 1127125"/>
                <a:gd name="connsiteX13" fmla="*/ 525051 w 569384"/>
                <a:gd name="connsiteY13" fmla="*/ 588963 h 1127125"/>
                <a:gd name="connsiteX14" fmla="*/ 502826 w 569384"/>
                <a:gd name="connsiteY14" fmla="*/ 554038 h 1127125"/>
                <a:gd name="connsiteX15" fmla="*/ 467901 w 569384"/>
                <a:gd name="connsiteY15" fmla="*/ 469900 h 1127125"/>
                <a:gd name="connsiteX16" fmla="*/ 336139 w 569384"/>
                <a:gd name="connsiteY16" fmla="*/ 0 h 1127125"/>
                <a:gd name="connsiteX0" fmla="*/ 58962 w 550970"/>
                <a:gd name="connsiteY0" fmla="*/ 1127125 h 1127125"/>
                <a:gd name="connsiteX1" fmla="*/ 55787 w 550970"/>
                <a:gd name="connsiteY1" fmla="*/ 1055688 h 1127125"/>
                <a:gd name="connsiteX2" fmla="*/ 225 w 550970"/>
                <a:gd name="connsiteY2" fmla="*/ 1022350 h 1127125"/>
                <a:gd name="connsiteX3" fmla="*/ 3400 w 550970"/>
                <a:gd name="connsiteY3" fmla="*/ 977900 h 1127125"/>
                <a:gd name="connsiteX4" fmla="*/ 295500 w 550970"/>
                <a:gd name="connsiteY4" fmla="*/ 960438 h 1127125"/>
                <a:gd name="connsiteX5" fmla="*/ 539975 w 550970"/>
                <a:gd name="connsiteY5" fmla="*/ 941388 h 1127125"/>
                <a:gd name="connsiteX6" fmla="*/ 509812 w 550970"/>
                <a:gd name="connsiteY6" fmla="*/ 887413 h 1127125"/>
                <a:gd name="connsiteX7" fmla="*/ 519337 w 550970"/>
                <a:gd name="connsiteY7" fmla="*/ 803275 h 1127125"/>
                <a:gd name="connsiteX8" fmla="*/ 487587 w 550970"/>
                <a:gd name="connsiteY8" fmla="*/ 754063 h 1127125"/>
                <a:gd name="connsiteX9" fmla="*/ 501875 w 550970"/>
                <a:gd name="connsiteY9" fmla="*/ 692150 h 1127125"/>
                <a:gd name="connsiteX10" fmla="*/ 500287 w 550970"/>
                <a:gd name="connsiteY10" fmla="*/ 660400 h 1127125"/>
                <a:gd name="connsiteX11" fmla="*/ 535212 w 550970"/>
                <a:gd name="connsiteY11" fmla="*/ 635000 h 1127125"/>
                <a:gd name="connsiteX12" fmla="*/ 503462 w 550970"/>
                <a:gd name="connsiteY12" fmla="*/ 622300 h 1127125"/>
                <a:gd name="connsiteX13" fmla="*/ 506637 w 550970"/>
                <a:gd name="connsiteY13" fmla="*/ 588963 h 1127125"/>
                <a:gd name="connsiteX14" fmla="*/ 484412 w 550970"/>
                <a:gd name="connsiteY14" fmla="*/ 554038 h 1127125"/>
                <a:gd name="connsiteX15" fmla="*/ 449487 w 550970"/>
                <a:gd name="connsiteY15" fmla="*/ 469900 h 1127125"/>
                <a:gd name="connsiteX16" fmla="*/ 317725 w 550970"/>
                <a:gd name="connsiteY16" fmla="*/ 0 h 1127125"/>
                <a:gd name="connsiteX0" fmla="*/ 58962 w 550970"/>
                <a:gd name="connsiteY0" fmla="*/ 1127125 h 1127125"/>
                <a:gd name="connsiteX1" fmla="*/ 55787 w 550970"/>
                <a:gd name="connsiteY1" fmla="*/ 1055688 h 1127125"/>
                <a:gd name="connsiteX2" fmla="*/ 225 w 550970"/>
                <a:gd name="connsiteY2" fmla="*/ 1022350 h 1127125"/>
                <a:gd name="connsiteX3" fmla="*/ 3400 w 550970"/>
                <a:gd name="connsiteY3" fmla="*/ 977900 h 1127125"/>
                <a:gd name="connsiteX4" fmla="*/ 295500 w 550970"/>
                <a:gd name="connsiteY4" fmla="*/ 960438 h 1127125"/>
                <a:gd name="connsiteX5" fmla="*/ 539975 w 550970"/>
                <a:gd name="connsiteY5" fmla="*/ 941388 h 1127125"/>
                <a:gd name="connsiteX6" fmla="*/ 509812 w 550970"/>
                <a:gd name="connsiteY6" fmla="*/ 887413 h 1127125"/>
                <a:gd name="connsiteX7" fmla="*/ 519337 w 550970"/>
                <a:gd name="connsiteY7" fmla="*/ 803275 h 1127125"/>
                <a:gd name="connsiteX8" fmla="*/ 487587 w 550970"/>
                <a:gd name="connsiteY8" fmla="*/ 754063 h 1127125"/>
                <a:gd name="connsiteX9" fmla="*/ 501875 w 550970"/>
                <a:gd name="connsiteY9" fmla="*/ 692150 h 1127125"/>
                <a:gd name="connsiteX10" fmla="*/ 500287 w 550970"/>
                <a:gd name="connsiteY10" fmla="*/ 660400 h 1127125"/>
                <a:gd name="connsiteX11" fmla="*/ 535212 w 550970"/>
                <a:gd name="connsiteY11" fmla="*/ 635000 h 1127125"/>
                <a:gd name="connsiteX12" fmla="*/ 503462 w 550970"/>
                <a:gd name="connsiteY12" fmla="*/ 622300 h 1127125"/>
                <a:gd name="connsiteX13" fmla="*/ 506637 w 550970"/>
                <a:gd name="connsiteY13" fmla="*/ 588963 h 1127125"/>
                <a:gd name="connsiteX14" fmla="*/ 484412 w 550970"/>
                <a:gd name="connsiteY14" fmla="*/ 554038 h 1127125"/>
                <a:gd name="connsiteX15" fmla="*/ 449487 w 550970"/>
                <a:gd name="connsiteY15" fmla="*/ 469900 h 1127125"/>
                <a:gd name="connsiteX16" fmla="*/ 317725 w 550970"/>
                <a:gd name="connsiteY16" fmla="*/ 0 h 1127125"/>
                <a:gd name="connsiteX0" fmla="*/ 58962 w 543773"/>
                <a:gd name="connsiteY0" fmla="*/ 1127125 h 1127125"/>
                <a:gd name="connsiteX1" fmla="*/ 55787 w 543773"/>
                <a:gd name="connsiteY1" fmla="*/ 1055688 h 1127125"/>
                <a:gd name="connsiteX2" fmla="*/ 225 w 543773"/>
                <a:gd name="connsiteY2" fmla="*/ 1022350 h 1127125"/>
                <a:gd name="connsiteX3" fmla="*/ 3400 w 543773"/>
                <a:gd name="connsiteY3" fmla="*/ 977900 h 1127125"/>
                <a:gd name="connsiteX4" fmla="*/ 295500 w 543773"/>
                <a:gd name="connsiteY4" fmla="*/ 960438 h 1127125"/>
                <a:gd name="connsiteX5" fmla="*/ 539975 w 543773"/>
                <a:gd name="connsiteY5" fmla="*/ 941388 h 1127125"/>
                <a:gd name="connsiteX6" fmla="*/ 509812 w 543773"/>
                <a:gd name="connsiteY6" fmla="*/ 887413 h 1127125"/>
                <a:gd name="connsiteX7" fmla="*/ 519337 w 543773"/>
                <a:gd name="connsiteY7" fmla="*/ 803275 h 1127125"/>
                <a:gd name="connsiteX8" fmla="*/ 487587 w 543773"/>
                <a:gd name="connsiteY8" fmla="*/ 754063 h 1127125"/>
                <a:gd name="connsiteX9" fmla="*/ 501875 w 543773"/>
                <a:gd name="connsiteY9" fmla="*/ 692150 h 1127125"/>
                <a:gd name="connsiteX10" fmla="*/ 500287 w 543773"/>
                <a:gd name="connsiteY10" fmla="*/ 660400 h 1127125"/>
                <a:gd name="connsiteX11" fmla="*/ 535212 w 543773"/>
                <a:gd name="connsiteY11" fmla="*/ 635000 h 1127125"/>
                <a:gd name="connsiteX12" fmla="*/ 503462 w 543773"/>
                <a:gd name="connsiteY12" fmla="*/ 622300 h 1127125"/>
                <a:gd name="connsiteX13" fmla="*/ 506637 w 543773"/>
                <a:gd name="connsiteY13" fmla="*/ 588963 h 1127125"/>
                <a:gd name="connsiteX14" fmla="*/ 484412 w 543773"/>
                <a:gd name="connsiteY14" fmla="*/ 554038 h 1127125"/>
                <a:gd name="connsiteX15" fmla="*/ 449487 w 543773"/>
                <a:gd name="connsiteY15" fmla="*/ 469900 h 1127125"/>
                <a:gd name="connsiteX16" fmla="*/ 317725 w 543773"/>
                <a:gd name="connsiteY16" fmla="*/ 0 h 1127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3773" h="1127125">
                  <a:moveTo>
                    <a:pt x="58962" y="1127125"/>
                  </a:moveTo>
                  <a:cubicBezTo>
                    <a:pt x="62269" y="1100137"/>
                    <a:pt x="65577" y="1073150"/>
                    <a:pt x="55787" y="1055688"/>
                  </a:cubicBezTo>
                  <a:cubicBezTo>
                    <a:pt x="45997" y="1038225"/>
                    <a:pt x="-3744" y="1021028"/>
                    <a:pt x="225" y="1022350"/>
                  </a:cubicBezTo>
                  <a:cubicBezTo>
                    <a:pt x="4194" y="1023672"/>
                    <a:pt x="4987" y="980281"/>
                    <a:pt x="3400" y="977900"/>
                  </a:cubicBezTo>
                  <a:cubicBezTo>
                    <a:pt x="1813" y="975519"/>
                    <a:pt x="295500" y="960438"/>
                    <a:pt x="295500" y="960438"/>
                  </a:cubicBezTo>
                  <a:cubicBezTo>
                    <a:pt x="384929" y="954353"/>
                    <a:pt x="523306" y="948796"/>
                    <a:pt x="539975" y="941388"/>
                  </a:cubicBezTo>
                  <a:cubicBezTo>
                    <a:pt x="556644" y="933980"/>
                    <a:pt x="513252" y="910432"/>
                    <a:pt x="509812" y="887413"/>
                  </a:cubicBezTo>
                  <a:cubicBezTo>
                    <a:pt x="506372" y="864394"/>
                    <a:pt x="523041" y="825500"/>
                    <a:pt x="519337" y="803275"/>
                  </a:cubicBezTo>
                  <a:cubicBezTo>
                    <a:pt x="515633" y="781050"/>
                    <a:pt x="490497" y="772584"/>
                    <a:pt x="487587" y="754063"/>
                  </a:cubicBezTo>
                  <a:cubicBezTo>
                    <a:pt x="484677" y="735542"/>
                    <a:pt x="499758" y="707760"/>
                    <a:pt x="501875" y="692150"/>
                  </a:cubicBezTo>
                  <a:cubicBezTo>
                    <a:pt x="503992" y="676540"/>
                    <a:pt x="494731" y="669925"/>
                    <a:pt x="500287" y="660400"/>
                  </a:cubicBezTo>
                  <a:cubicBezTo>
                    <a:pt x="505843" y="650875"/>
                    <a:pt x="534683" y="641350"/>
                    <a:pt x="535212" y="635000"/>
                  </a:cubicBezTo>
                  <a:cubicBezTo>
                    <a:pt x="535741" y="628650"/>
                    <a:pt x="508225" y="629973"/>
                    <a:pt x="503462" y="622300"/>
                  </a:cubicBezTo>
                  <a:cubicBezTo>
                    <a:pt x="498699" y="614627"/>
                    <a:pt x="509812" y="600340"/>
                    <a:pt x="506637" y="588963"/>
                  </a:cubicBezTo>
                  <a:cubicBezTo>
                    <a:pt x="503462" y="577586"/>
                    <a:pt x="493937" y="573882"/>
                    <a:pt x="484412" y="554038"/>
                  </a:cubicBezTo>
                  <a:cubicBezTo>
                    <a:pt x="474887" y="534194"/>
                    <a:pt x="477268" y="562240"/>
                    <a:pt x="449487" y="469900"/>
                  </a:cubicBezTo>
                  <a:cubicBezTo>
                    <a:pt x="431231" y="372798"/>
                    <a:pt x="369715" y="188780"/>
                    <a:pt x="317725" y="0"/>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41" name="Freeform: Shape 440">
              <a:extLst>
                <a:ext uri="{FF2B5EF4-FFF2-40B4-BE49-F238E27FC236}">
                  <a16:creationId xmlns:a16="http://schemas.microsoft.com/office/drawing/2014/main" id="{DBEFACFB-F9CE-4E95-8FFE-7764CA0B5A05}"/>
                </a:ext>
              </a:extLst>
            </p:cNvPr>
            <p:cNvSpPr/>
            <p:nvPr/>
          </p:nvSpPr>
          <p:spPr>
            <a:xfrm>
              <a:off x="8438312" y="5189779"/>
              <a:ext cx="693738" cy="113888"/>
            </a:xfrm>
            <a:custGeom>
              <a:avLst/>
              <a:gdLst>
                <a:gd name="connsiteX0" fmla="*/ 31701 w 725439"/>
                <a:gd name="connsiteY0" fmla="*/ 27235 h 113888"/>
                <a:gd name="connsiteX1" fmla="*/ 65039 w 725439"/>
                <a:gd name="connsiteY1" fmla="*/ 85973 h 113888"/>
                <a:gd name="connsiteX2" fmla="*/ 614314 w 725439"/>
                <a:gd name="connsiteY2" fmla="*/ 70098 h 113888"/>
                <a:gd name="connsiteX3" fmla="*/ 625426 w 725439"/>
                <a:gd name="connsiteY3" fmla="*/ 108198 h 113888"/>
                <a:gd name="connsiteX4" fmla="*/ 657176 w 725439"/>
                <a:gd name="connsiteY4" fmla="*/ 108198 h 113888"/>
                <a:gd name="connsiteX5" fmla="*/ 654001 w 725439"/>
                <a:gd name="connsiteY5" fmla="*/ 55810 h 113888"/>
                <a:gd name="connsiteX6" fmla="*/ 642889 w 725439"/>
                <a:gd name="connsiteY6" fmla="*/ 22473 h 113888"/>
                <a:gd name="connsiteX7" fmla="*/ 661939 w 725439"/>
                <a:gd name="connsiteY7" fmla="*/ 248 h 113888"/>
                <a:gd name="connsiteX8" fmla="*/ 725439 w 725439"/>
                <a:gd name="connsiteY8" fmla="*/ 11360 h 113888"/>
                <a:gd name="connsiteX0" fmla="*/ 31701 w 725439"/>
                <a:gd name="connsiteY0" fmla="*/ 27235 h 113888"/>
                <a:gd name="connsiteX1" fmla="*/ 65039 w 725439"/>
                <a:gd name="connsiteY1" fmla="*/ 85973 h 113888"/>
                <a:gd name="connsiteX2" fmla="*/ 614314 w 725439"/>
                <a:gd name="connsiteY2" fmla="*/ 70098 h 113888"/>
                <a:gd name="connsiteX3" fmla="*/ 625426 w 725439"/>
                <a:gd name="connsiteY3" fmla="*/ 108198 h 113888"/>
                <a:gd name="connsiteX4" fmla="*/ 657176 w 725439"/>
                <a:gd name="connsiteY4" fmla="*/ 108198 h 113888"/>
                <a:gd name="connsiteX5" fmla="*/ 654001 w 725439"/>
                <a:gd name="connsiteY5" fmla="*/ 55810 h 113888"/>
                <a:gd name="connsiteX6" fmla="*/ 642889 w 725439"/>
                <a:gd name="connsiteY6" fmla="*/ 22473 h 113888"/>
                <a:gd name="connsiteX7" fmla="*/ 661939 w 725439"/>
                <a:gd name="connsiteY7" fmla="*/ 248 h 113888"/>
                <a:gd name="connsiteX8" fmla="*/ 725439 w 725439"/>
                <a:gd name="connsiteY8" fmla="*/ 11360 h 113888"/>
                <a:gd name="connsiteX0" fmla="*/ 8263 w 702001"/>
                <a:gd name="connsiteY0" fmla="*/ 27235 h 113888"/>
                <a:gd name="connsiteX1" fmla="*/ 41601 w 702001"/>
                <a:gd name="connsiteY1" fmla="*/ 85973 h 113888"/>
                <a:gd name="connsiteX2" fmla="*/ 590876 w 702001"/>
                <a:gd name="connsiteY2" fmla="*/ 70098 h 113888"/>
                <a:gd name="connsiteX3" fmla="*/ 601988 w 702001"/>
                <a:gd name="connsiteY3" fmla="*/ 108198 h 113888"/>
                <a:gd name="connsiteX4" fmla="*/ 633738 w 702001"/>
                <a:gd name="connsiteY4" fmla="*/ 108198 h 113888"/>
                <a:gd name="connsiteX5" fmla="*/ 630563 w 702001"/>
                <a:gd name="connsiteY5" fmla="*/ 55810 h 113888"/>
                <a:gd name="connsiteX6" fmla="*/ 619451 w 702001"/>
                <a:gd name="connsiteY6" fmla="*/ 22473 h 113888"/>
                <a:gd name="connsiteX7" fmla="*/ 638501 w 702001"/>
                <a:gd name="connsiteY7" fmla="*/ 248 h 113888"/>
                <a:gd name="connsiteX8" fmla="*/ 702001 w 702001"/>
                <a:gd name="connsiteY8" fmla="*/ 11360 h 113888"/>
                <a:gd name="connsiteX0" fmla="*/ 0 w 693738"/>
                <a:gd name="connsiteY0" fmla="*/ 27235 h 113888"/>
                <a:gd name="connsiteX1" fmla="*/ 33338 w 693738"/>
                <a:gd name="connsiteY1" fmla="*/ 85973 h 113888"/>
                <a:gd name="connsiteX2" fmla="*/ 582613 w 693738"/>
                <a:gd name="connsiteY2" fmla="*/ 70098 h 113888"/>
                <a:gd name="connsiteX3" fmla="*/ 593725 w 693738"/>
                <a:gd name="connsiteY3" fmla="*/ 108198 h 113888"/>
                <a:gd name="connsiteX4" fmla="*/ 625475 w 693738"/>
                <a:gd name="connsiteY4" fmla="*/ 108198 h 113888"/>
                <a:gd name="connsiteX5" fmla="*/ 622300 w 693738"/>
                <a:gd name="connsiteY5" fmla="*/ 55810 h 113888"/>
                <a:gd name="connsiteX6" fmla="*/ 611188 w 693738"/>
                <a:gd name="connsiteY6" fmla="*/ 22473 h 113888"/>
                <a:gd name="connsiteX7" fmla="*/ 630238 w 693738"/>
                <a:gd name="connsiteY7" fmla="*/ 248 h 113888"/>
                <a:gd name="connsiteX8" fmla="*/ 693738 w 693738"/>
                <a:gd name="connsiteY8" fmla="*/ 11360 h 113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3738" h="113888">
                  <a:moveTo>
                    <a:pt x="0" y="27235"/>
                  </a:moveTo>
                  <a:cubicBezTo>
                    <a:pt x="45906" y="62557"/>
                    <a:pt x="29899" y="88354"/>
                    <a:pt x="33338" y="85973"/>
                  </a:cubicBezTo>
                  <a:cubicBezTo>
                    <a:pt x="36777" y="83592"/>
                    <a:pt x="578115" y="69569"/>
                    <a:pt x="582613" y="70098"/>
                  </a:cubicBezTo>
                  <a:cubicBezTo>
                    <a:pt x="587111" y="70627"/>
                    <a:pt x="586581" y="101848"/>
                    <a:pt x="593725" y="108198"/>
                  </a:cubicBezTo>
                  <a:cubicBezTo>
                    <a:pt x="600869" y="114548"/>
                    <a:pt x="620713" y="116929"/>
                    <a:pt x="625475" y="108198"/>
                  </a:cubicBezTo>
                  <a:cubicBezTo>
                    <a:pt x="630237" y="99467"/>
                    <a:pt x="624681" y="70098"/>
                    <a:pt x="622300" y="55810"/>
                  </a:cubicBezTo>
                  <a:cubicBezTo>
                    <a:pt x="619919" y="41523"/>
                    <a:pt x="609865" y="31733"/>
                    <a:pt x="611188" y="22473"/>
                  </a:cubicBezTo>
                  <a:cubicBezTo>
                    <a:pt x="612511" y="13213"/>
                    <a:pt x="616480" y="2100"/>
                    <a:pt x="630238" y="248"/>
                  </a:cubicBezTo>
                  <a:cubicBezTo>
                    <a:pt x="643996" y="-1604"/>
                    <a:pt x="678922" y="7391"/>
                    <a:pt x="693738" y="11360"/>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42" name="Freeform: Shape 441">
              <a:extLst>
                <a:ext uri="{FF2B5EF4-FFF2-40B4-BE49-F238E27FC236}">
                  <a16:creationId xmlns:a16="http://schemas.microsoft.com/office/drawing/2014/main" id="{D32F2AF8-35D9-4561-9055-71660F7354D4}"/>
                </a:ext>
              </a:extLst>
            </p:cNvPr>
            <p:cNvSpPr/>
            <p:nvPr/>
          </p:nvSpPr>
          <p:spPr>
            <a:xfrm>
              <a:off x="8667703" y="4223239"/>
              <a:ext cx="538958" cy="639763"/>
            </a:xfrm>
            <a:custGeom>
              <a:avLst/>
              <a:gdLst>
                <a:gd name="connsiteX0" fmla="*/ 43658 w 538958"/>
                <a:gd name="connsiteY0" fmla="*/ 0 h 639763"/>
                <a:gd name="connsiteX1" fmla="*/ 3971 w 538958"/>
                <a:gd name="connsiteY1" fmla="*/ 52388 h 639763"/>
                <a:gd name="connsiteX2" fmla="*/ 7146 w 538958"/>
                <a:gd name="connsiteY2" fmla="*/ 69850 h 639763"/>
                <a:gd name="connsiteX3" fmla="*/ 54771 w 538958"/>
                <a:gd name="connsiteY3" fmla="*/ 96838 h 639763"/>
                <a:gd name="connsiteX4" fmla="*/ 80171 w 538958"/>
                <a:gd name="connsiteY4" fmla="*/ 114300 h 639763"/>
                <a:gd name="connsiteX5" fmla="*/ 108746 w 538958"/>
                <a:gd name="connsiteY5" fmla="*/ 114300 h 639763"/>
                <a:gd name="connsiteX6" fmla="*/ 145258 w 538958"/>
                <a:gd name="connsiteY6" fmla="*/ 171450 h 639763"/>
                <a:gd name="connsiteX7" fmla="*/ 181771 w 538958"/>
                <a:gd name="connsiteY7" fmla="*/ 231775 h 639763"/>
                <a:gd name="connsiteX8" fmla="*/ 257971 w 538958"/>
                <a:gd name="connsiteY8" fmla="*/ 274638 h 639763"/>
                <a:gd name="connsiteX9" fmla="*/ 267496 w 538958"/>
                <a:gd name="connsiteY9" fmla="*/ 303213 h 639763"/>
                <a:gd name="connsiteX10" fmla="*/ 310358 w 538958"/>
                <a:gd name="connsiteY10" fmla="*/ 325438 h 639763"/>
                <a:gd name="connsiteX11" fmla="*/ 323058 w 538958"/>
                <a:gd name="connsiteY11" fmla="*/ 342900 h 639763"/>
                <a:gd name="connsiteX12" fmla="*/ 350046 w 538958"/>
                <a:gd name="connsiteY12" fmla="*/ 381000 h 639763"/>
                <a:gd name="connsiteX13" fmla="*/ 359571 w 538958"/>
                <a:gd name="connsiteY13" fmla="*/ 398463 h 639763"/>
                <a:gd name="connsiteX14" fmla="*/ 421483 w 538958"/>
                <a:gd name="connsiteY14" fmla="*/ 427038 h 639763"/>
                <a:gd name="connsiteX15" fmla="*/ 445296 w 538958"/>
                <a:gd name="connsiteY15" fmla="*/ 482600 h 639763"/>
                <a:gd name="connsiteX16" fmla="*/ 451646 w 538958"/>
                <a:gd name="connsiteY16" fmla="*/ 519113 h 639763"/>
                <a:gd name="connsiteX17" fmla="*/ 496096 w 538958"/>
                <a:gd name="connsiteY17" fmla="*/ 550863 h 639763"/>
                <a:gd name="connsiteX18" fmla="*/ 507208 w 538958"/>
                <a:gd name="connsiteY18" fmla="*/ 579438 h 639763"/>
                <a:gd name="connsiteX19" fmla="*/ 516733 w 538958"/>
                <a:gd name="connsiteY19" fmla="*/ 596900 h 639763"/>
                <a:gd name="connsiteX20" fmla="*/ 516733 w 538958"/>
                <a:gd name="connsiteY20" fmla="*/ 620713 h 639763"/>
                <a:gd name="connsiteX21" fmla="*/ 538958 w 538958"/>
                <a:gd name="connsiteY21" fmla="*/ 639763 h 63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38958" h="639763">
                  <a:moveTo>
                    <a:pt x="43658" y="0"/>
                  </a:moveTo>
                  <a:cubicBezTo>
                    <a:pt x="26857" y="20373"/>
                    <a:pt x="10056" y="40746"/>
                    <a:pt x="3971" y="52388"/>
                  </a:cubicBezTo>
                  <a:cubicBezTo>
                    <a:pt x="-2114" y="64030"/>
                    <a:pt x="-1321" y="62442"/>
                    <a:pt x="7146" y="69850"/>
                  </a:cubicBezTo>
                  <a:cubicBezTo>
                    <a:pt x="15613" y="77258"/>
                    <a:pt x="42600" y="89430"/>
                    <a:pt x="54771" y="96838"/>
                  </a:cubicBezTo>
                  <a:cubicBezTo>
                    <a:pt x="66942" y="104246"/>
                    <a:pt x="71175" y="111390"/>
                    <a:pt x="80171" y="114300"/>
                  </a:cubicBezTo>
                  <a:cubicBezTo>
                    <a:pt x="89167" y="117210"/>
                    <a:pt x="97898" y="104775"/>
                    <a:pt x="108746" y="114300"/>
                  </a:cubicBezTo>
                  <a:cubicBezTo>
                    <a:pt x="119594" y="123825"/>
                    <a:pt x="133087" y="151871"/>
                    <a:pt x="145258" y="171450"/>
                  </a:cubicBezTo>
                  <a:cubicBezTo>
                    <a:pt x="157429" y="191029"/>
                    <a:pt x="162986" y="214577"/>
                    <a:pt x="181771" y="231775"/>
                  </a:cubicBezTo>
                  <a:cubicBezTo>
                    <a:pt x="200557" y="248973"/>
                    <a:pt x="243684" y="262732"/>
                    <a:pt x="257971" y="274638"/>
                  </a:cubicBezTo>
                  <a:cubicBezTo>
                    <a:pt x="272258" y="286544"/>
                    <a:pt x="258765" y="294746"/>
                    <a:pt x="267496" y="303213"/>
                  </a:cubicBezTo>
                  <a:cubicBezTo>
                    <a:pt x="276227" y="311680"/>
                    <a:pt x="301098" y="318824"/>
                    <a:pt x="310358" y="325438"/>
                  </a:cubicBezTo>
                  <a:cubicBezTo>
                    <a:pt x="319618" y="332052"/>
                    <a:pt x="316443" y="333640"/>
                    <a:pt x="323058" y="342900"/>
                  </a:cubicBezTo>
                  <a:cubicBezTo>
                    <a:pt x="329673" y="352160"/>
                    <a:pt x="343961" y="371740"/>
                    <a:pt x="350046" y="381000"/>
                  </a:cubicBezTo>
                  <a:cubicBezTo>
                    <a:pt x="356131" y="390260"/>
                    <a:pt x="347665" y="390790"/>
                    <a:pt x="359571" y="398463"/>
                  </a:cubicBezTo>
                  <a:cubicBezTo>
                    <a:pt x="371477" y="406136"/>
                    <a:pt x="407196" y="413015"/>
                    <a:pt x="421483" y="427038"/>
                  </a:cubicBezTo>
                  <a:cubicBezTo>
                    <a:pt x="435770" y="441061"/>
                    <a:pt x="440269" y="467254"/>
                    <a:pt x="445296" y="482600"/>
                  </a:cubicBezTo>
                  <a:cubicBezTo>
                    <a:pt x="450323" y="497946"/>
                    <a:pt x="443179" y="507736"/>
                    <a:pt x="451646" y="519113"/>
                  </a:cubicBezTo>
                  <a:cubicBezTo>
                    <a:pt x="460113" y="530490"/>
                    <a:pt x="486836" y="540809"/>
                    <a:pt x="496096" y="550863"/>
                  </a:cubicBezTo>
                  <a:cubicBezTo>
                    <a:pt x="505356" y="560917"/>
                    <a:pt x="503769" y="571765"/>
                    <a:pt x="507208" y="579438"/>
                  </a:cubicBezTo>
                  <a:cubicBezTo>
                    <a:pt x="510647" y="587111"/>
                    <a:pt x="515146" y="590021"/>
                    <a:pt x="516733" y="596900"/>
                  </a:cubicBezTo>
                  <a:cubicBezTo>
                    <a:pt x="518320" y="603779"/>
                    <a:pt x="513029" y="613569"/>
                    <a:pt x="516733" y="620713"/>
                  </a:cubicBezTo>
                  <a:cubicBezTo>
                    <a:pt x="520437" y="627857"/>
                    <a:pt x="529697" y="633810"/>
                    <a:pt x="538958" y="639763"/>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43" name="Freeform: Shape 442">
              <a:extLst>
                <a:ext uri="{FF2B5EF4-FFF2-40B4-BE49-F238E27FC236}">
                  <a16:creationId xmlns:a16="http://schemas.microsoft.com/office/drawing/2014/main" id="{2B892B02-FD15-42BB-8B16-648ACA7C9E3A}"/>
                </a:ext>
              </a:extLst>
            </p:cNvPr>
            <p:cNvSpPr/>
            <p:nvPr/>
          </p:nvSpPr>
          <p:spPr>
            <a:xfrm>
              <a:off x="6990511" y="1978564"/>
              <a:ext cx="285167" cy="230148"/>
            </a:xfrm>
            <a:custGeom>
              <a:avLst/>
              <a:gdLst>
                <a:gd name="connsiteX0" fmla="*/ 73025 w 285167"/>
                <a:gd name="connsiteY0" fmla="*/ 1538 h 230148"/>
                <a:gd name="connsiteX1" fmla="*/ 0 w 285167"/>
                <a:gd name="connsiteY1" fmla="*/ 31700 h 230148"/>
                <a:gd name="connsiteX2" fmla="*/ 74613 w 285167"/>
                <a:gd name="connsiteY2" fmla="*/ 92025 h 230148"/>
                <a:gd name="connsiteX3" fmla="*/ 71438 w 285167"/>
                <a:gd name="connsiteY3" fmla="*/ 163463 h 230148"/>
                <a:gd name="connsiteX4" fmla="*/ 206375 w 285167"/>
                <a:gd name="connsiteY4" fmla="*/ 230138 h 230148"/>
                <a:gd name="connsiteX5" fmla="*/ 280988 w 285167"/>
                <a:gd name="connsiteY5" fmla="*/ 158700 h 230148"/>
                <a:gd name="connsiteX6" fmla="*/ 263525 w 285167"/>
                <a:gd name="connsiteY6" fmla="*/ 93613 h 230148"/>
                <a:gd name="connsiteX7" fmla="*/ 161925 w 285167"/>
                <a:gd name="connsiteY7" fmla="*/ 63450 h 230148"/>
                <a:gd name="connsiteX8" fmla="*/ 100013 w 285167"/>
                <a:gd name="connsiteY8" fmla="*/ 77738 h 230148"/>
                <a:gd name="connsiteX9" fmla="*/ 73025 w 285167"/>
                <a:gd name="connsiteY9" fmla="*/ 1538 h 230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5167" h="230148">
                  <a:moveTo>
                    <a:pt x="73025" y="1538"/>
                  </a:moveTo>
                  <a:cubicBezTo>
                    <a:pt x="56356" y="-6135"/>
                    <a:pt x="-265" y="16619"/>
                    <a:pt x="0" y="31700"/>
                  </a:cubicBezTo>
                  <a:cubicBezTo>
                    <a:pt x="265" y="46781"/>
                    <a:pt x="62707" y="70065"/>
                    <a:pt x="74613" y="92025"/>
                  </a:cubicBezTo>
                  <a:cubicBezTo>
                    <a:pt x="86519" y="113985"/>
                    <a:pt x="49478" y="140444"/>
                    <a:pt x="71438" y="163463"/>
                  </a:cubicBezTo>
                  <a:cubicBezTo>
                    <a:pt x="93398" y="186482"/>
                    <a:pt x="171450" y="230932"/>
                    <a:pt x="206375" y="230138"/>
                  </a:cubicBezTo>
                  <a:cubicBezTo>
                    <a:pt x="241300" y="229344"/>
                    <a:pt x="271463" y="181454"/>
                    <a:pt x="280988" y="158700"/>
                  </a:cubicBezTo>
                  <a:cubicBezTo>
                    <a:pt x="290513" y="135946"/>
                    <a:pt x="283369" y="109488"/>
                    <a:pt x="263525" y="93613"/>
                  </a:cubicBezTo>
                  <a:cubicBezTo>
                    <a:pt x="243681" y="77738"/>
                    <a:pt x="189177" y="66096"/>
                    <a:pt x="161925" y="63450"/>
                  </a:cubicBezTo>
                  <a:cubicBezTo>
                    <a:pt x="134673" y="60804"/>
                    <a:pt x="114830" y="86734"/>
                    <a:pt x="100013" y="77738"/>
                  </a:cubicBezTo>
                  <a:cubicBezTo>
                    <a:pt x="85196" y="68742"/>
                    <a:pt x="89694" y="9211"/>
                    <a:pt x="73025" y="1538"/>
                  </a:cubicBezTo>
                  <a:close/>
                </a:path>
              </a:pathLst>
            </a:custGeom>
            <a:solidFill>
              <a:srgbClr val="B3AB97"/>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44" name="Freeform: Shape 443">
              <a:extLst>
                <a:ext uri="{FF2B5EF4-FFF2-40B4-BE49-F238E27FC236}">
                  <a16:creationId xmlns:a16="http://schemas.microsoft.com/office/drawing/2014/main" id="{F0089513-63B1-4CD8-8829-F6F4B0659A69}"/>
                </a:ext>
              </a:extLst>
            </p:cNvPr>
            <p:cNvSpPr/>
            <p:nvPr/>
          </p:nvSpPr>
          <p:spPr>
            <a:xfrm>
              <a:off x="5520324" y="4219832"/>
              <a:ext cx="22387" cy="65320"/>
            </a:xfrm>
            <a:custGeom>
              <a:avLst/>
              <a:gdLst>
                <a:gd name="connsiteX0" fmla="*/ 22387 w 22387"/>
                <a:gd name="connsiteY0" fmla="*/ 65320 h 65320"/>
                <a:gd name="connsiteX1" fmla="*/ 162 w 22387"/>
                <a:gd name="connsiteY1" fmla="*/ 232 h 65320"/>
                <a:gd name="connsiteX2" fmla="*/ 22387 w 22387"/>
                <a:gd name="connsiteY2" fmla="*/ 65320 h 65320"/>
              </a:gdLst>
              <a:ahLst/>
              <a:cxnLst>
                <a:cxn ang="0">
                  <a:pos x="connsiteX0" y="connsiteY0"/>
                </a:cxn>
                <a:cxn ang="0">
                  <a:pos x="connsiteX1" y="connsiteY1"/>
                </a:cxn>
                <a:cxn ang="0">
                  <a:pos x="connsiteX2" y="connsiteY2"/>
                </a:cxn>
              </a:cxnLst>
              <a:rect l="l" t="t" r="r" b="b"/>
              <a:pathLst>
                <a:path w="22387" h="65320">
                  <a:moveTo>
                    <a:pt x="22387" y="65320"/>
                  </a:moveTo>
                  <a:cubicBezTo>
                    <a:pt x="22387" y="65320"/>
                    <a:pt x="-2219" y="4994"/>
                    <a:pt x="162" y="232"/>
                  </a:cubicBezTo>
                  <a:cubicBezTo>
                    <a:pt x="2543" y="-4530"/>
                    <a:pt x="22387" y="65320"/>
                    <a:pt x="22387" y="65320"/>
                  </a:cubicBezTo>
                  <a:close/>
                </a:path>
              </a:pathLst>
            </a:custGeom>
            <a:solidFill>
              <a:srgbClr val="70AD47">
                <a:lumMod val="50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nvGrpSpPr>
            <p:cNvPr id="445" name="Group 444">
              <a:extLst>
                <a:ext uri="{FF2B5EF4-FFF2-40B4-BE49-F238E27FC236}">
                  <a16:creationId xmlns:a16="http://schemas.microsoft.com/office/drawing/2014/main" id="{309164F2-6C4D-40B2-9837-AC9EBC9F06E4}"/>
                </a:ext>
              </a:extLst>
            </p:cNvPr>
            <p:cNvGrpSpPr/>
            <p:nvPr/>
          </p:nvGrpSpPr>
          <p:grpSpPr>
            <a:xfrm>
              <a:off x="1320218" y="543414"/>
              <a:ext cx="9278681" cy="5936303"/>
              <a:chOff x="1320218" y="543414"/>
              <a:chExt cx="9278681" cy="5936303"/>
            </a:xfrm>
          </p:grpSpPr>
          <p:cxnSp>
            <p:nvCxnSpPr>
              <p:cNvPr id="477" name="Straight Connector 476">
                <a:extLst>
                  <a:ext uri="{FF2B5EF4-FFF2-40B4-BE49-F238E27FC236}">
                    <a16:creationId xmlns:a16="http://schemas.microsoft.com/office/drawing/2014/main" id="{347941E6-34C1-4FB2-ACE7-55B97BAF0043}"/>
                  </a:ext>
                </a:extLst>
              </p:cNvPr>
              <p:cNvCxnSpPr>
                <a:cxnSpLocks/>
              </p:cNvCxnSpPr>
              <p:nvPr/>
            </p:nvCxnSpPr>
            <p:spPr>
              <a:xfrm>
                <a:off x="2478836" y="1148252"/>
                <a:ext cx="319088" cy="98425"/>
              </a:xfrm>
              <a:prstGeom prst="line">
                <a:avLst/>
              </a:prstGeom>
              <a:noFill/>
              <a:ln w="9525" cap="flat" cmpd="sng" algn="ctr">
                <a:noFill/>
                <a:prstDash val="dashDot"/>
                <a:miter lim="800000"/>
              </a:ln>
              <a:effectLst/>
            </p:spPr>
          </p:cxnSp>
          <p:cxnSp>
            <p:nvCxnSpPr>
              <p:cNvPr id="478" name="Straight Connector 477">
                <a:extLst>
                  <a:ext uri="{FF2B5EF4-FFF2-40B4-BE49-F238E27FC236}">
                    <a16:creationId xmlns:a16="http://schemas.microsoft.com/office/drawing/2014/main" id="{CB1F8E24-05E9-443C-83D1-32A76E09CA69}"/>
                  </a:ext>
                </a:extLst>
              </p:cNvPr>
              <p:cNvCxnSpPr>
                <a:cxnSpLocks/>
              </p:cNvCxnSpPr>
              <p:nvPr/>
            </p:nvCxnSpPr>
            <p:spPr>
              <a:xfrm flipV="1">
                <a:off x="2805861" y="543414"/>
                <a:ext cx="173038" cy="590550"/>
              </a:xfrm>
              <a:prstGeom prst="line">
                <a:avLst/>
              </a:prstGeom>
              <a:noFill/>
              <a:ln w="9525" cap="flat" cmpd="sng" algn="ctr">
                <a:noFill/>
                <a:prstDash val="dashDot"/>
                <a:miter lim="800000"/>
              </a:ln>
              <a:effectLst/>
            </p:spPr>
          </p:cxnSp>
          <p:sp>
            <p:nvSpPr>
              <p:cNvPr id="479" name="Arc 30">
                <a:extLst>
                  <a:ext uri="{FF2B5EF4-FFF2-40B4-BE49-F238E27FC236}">
                    <a16:creationId xmlns:a16="http://schemas.microsoft.com/office/drawing/2014/main" id="{47961DEE-1A4B-4697-9C01-EA0E76B3F308}"/>
                  </a:ext>
                </a:extLst>
              </p:cNvPr>
              <p:cNvSpPr/>
              <p:nvPr/>
            </p:nvSpPr>
            <p:spPr>
              <a:xfrm>
                <a:off x="1320218" y="1789593"/>
                <a:ext cx="2231767" cy="641359"/>
              </a:xfrm>
              <a:custGeom>
                <a:avLst/>
                <a:gdLst>
                  <a:gd name="connsiteX0" fmla="*/ 152658 w 914400"/>
                  <a:gd name="connsiteY0" fmla="*/ 116192 h 914400"/>
                  <a:gd name="connsiteX1" fmla="*/ 644009 w 914400"/>
                  <a:gd name="connsiteY1" fmla="*/ 39906 h 914400"/>
                  <a:gd name="connsiteX2" fmla="*/ 914400 w 914400"/>
                  <a:gd name="connsiteY2" fmla="*/ 457200 h 914400"/>
                  <a:gd name="connsiteX3" fmla="*/ 457200 w 914400"/>
                  <a:gd name="connsiteY3" fmla="*/ 457200 h 914400"/>
                  <a:gd name="connsiteX4" fmla="*/ 152658 w 914400"/>
                  <a:gd name="connsiteY4" fmla="*/ 116192 h 914400"/>
                  <a:gd name="connsiteX0" fmla="*/ 152658 w 914400"/>
                  <a:gd name="connsiteY0" fmla="*/ 116192 h 914400"/>
                  <a:gd name="connsiteX1" fmla="*/ 644009 w 914400"/>
                  <a:gd name="connsiteY1" fmla="*/ 39906 h 914400"/>
                  <a:gd name="connsiteX2" fmla="*/ 914400 w 914400"/>
                  <a:gd name="connsiteY2" fmla="*/ 457200 h 914400"/>
                  <a:gd name="connsiteX0" fmla="*/ 155575 w 917317"/>
                  <a:gd name="connsiteY0" fmla="*/ 172292 h 513300"/>
                  <a:gd name="connsiteX1" fmla="*/ 646926 w 917317"/>
                  <a:gd name="connsiteY1" fmla="*/ 96006 h 513300"/>
                  <a:gd name="connsiteX2" fmla="*/ 917317 w 917317"/>
                  <a:gd name="connsiteY2" fmla="*/ 513300 h 513300"/>
                  <a:gd name="connsiteX3" fmla="*/ 460117 w 917317"/>
                  <a:gd name="connsiteY3" fmla="*/ 513300 h 513300"/>
                  <a:gd name="connsiteX4" fmla="*/ 155575 w 917317"/>
                  <a:gd name="connsiteY4" fmla="*/ 172292 h 513300"/>
                  <a:gd name="connsiteX0" fmla="*/ 0 w 917317"/>
                  <a:gd name="connsiteY0" fmla="*/ 61167 h 513300"/>
                  <a:gd name="connsiteX1" fmla="*/ 646926 w 917317"/>
                  <a:gd name="connsiteY1" fmla="*/ 96006 h 513300"/>
                  <a:gd name="connsiteX2" fmla="*/ 917317 w 917317"/>
                  <a:gd name="connsiteY2" fmla="*/ 513300 h 513300"/>
                  <a:gd name="connsiteX0" fmla="*/ 155575 w 917317"/>
                  <a:gd name="connsiteY0" fmla="*/ 116201 h 457209"/>
                  <a:gd name="connsiteX1" fmla="*/ 646926 w 917317"/>
                  <a:gd name="connsiteY1" fmla="*/ 39915 h 457209"/>
                  <a:gd name="connsiteX2" fmla="*/ 917317 w 917317"/>
                  <a:gd name="connsiteY2" fmla="*/ 457209 h 457209"/>
                  <a:gd name="connsiteX3" fmla="*/ 460117 w 917317"/>
                  <a:gd name="connsiteY3" fmla="*/ 457209 h 457209"/>
                  <a:gd name="connsiteX4" fmla="*/ 155575 w 917317"/>
                  <a:gd name="connsiteY4" fmla="*/ 116201 h 457209"/>
                  <a:gd name="connsiteX0" fmla="*/ 0 w 917317"/>
                  <a:gd name="connsiteY0" fmla="*/ 5076 h 457209"/>
                  <a:gd name="connsiteX1" fmla="*/ 646926 w 917317"/>
                  <a:gd name="connsiteY1" fmla="*/ 39915 h 457209"/>
                  <a:gd name="connsiteX2" fmla="*/ 917317 w 917317"/>
                  <a:gd name="connsiteY2" fmla="*/ 457209 h 457209"/>
                  <a:gd name="connsiteX0" fmla="*/ 155575 w 2231767"/>
                  <a:gd name="connsiteY0" fmla="*/ 116201 h 641359"/>
                  <a:gd name="connsiteX1" fmla="*/ 646926 w 2231767"/>
                  <a:gd name="connsiteY1" fmla="*/ 39915 h 641359"/>
                  <a:gd name="connsiteX2" fmla="*/ 917317 w 2231767"/>
                  <a:gd name="connsiteY2" fmla="*/ 457209 h 641359"/>
                  <a:gd name="connsiteX3" fmla="*/ 460117 w 2231767"/>
                  <a:gd name="connsiteY3" fmla="*/ 457209 h 641359"/>
                  <a:gd name="connsiteX4" fmla="*/ 155575 w 2231767"/>
                  <a:gd name="connsiteY4" fmla="*/ 116201 h 641359"/>
                  <a:gd name="connsiteX0" fmla="*/ 0 w 2231767"/>
                  <a:gd name="connsiteY0" fmla="*/ 5076 h 641359"/>
                  <a:gd name="connsiteX1" fmla="*/ 646926 w 2231767"/>
                  <a:gd name="connsiteY1" fmla="*/ 39915 h 641359"/>
                  <a:gd name="connsiteX2" fmla="*/ 2231767 w 2231767"/>
                  <a:gd name="connsiteY2" fmla="*/ 641359 h 641359"/>
                  <a:gd name="connsiteX0" fmla="*/ 155575 w 2231767"/>
                  <a:gd name="connsiteY0" fmla="*/ 116201 h 641359"/>
                  <a:gd name="connsiteX1" fmla="*/ 646926 w 2231767"/>
                  <a:gd name="connsiteY1" fmla="*/ 39915 h 641359"/>
                  <a:gd name="connsiteX2" fmla="*/ 917317 w 2231767"/>
                  <a:gd name="connsiteY2" fmla="*/ 457209 h 641359"/>
                  <a:gd name="connsiteX3" fmla="*/ 460117 w 2231767"/>
                  <a:gd name="connsiteY3" fmla="*/ 457209 h 641359"/>
                  <a:gd name="connsiteX4" fmla="*/ 155575 w 2231767"/>
                  <a:gd name="connsiteY4" fmla="*/ 116201 h 641359"/>
                  <a:gd name="connsiteX0" fmla="*/ 0 w 2231767"/>
                  <a:gd name="connsiteY0" fmla="*/ 5076 h 641359"/>
                  <a:gd name="connsiteX1" fmla="*/ 646926 w 2231767"/>
                  <a:gd name="connsiteY1" fmla="*/ 39915 h 641359"/>
                  <a:gd name="connsiteX2" fmla="*/ 2231767 w 2231767"/>
                  <a:gd name="connsiteY2" fmla="*/ 641359 h 641359"/>
                  <a:gd name="connsiteX0" fmla="*/ 155575 w 2231767"/>
                  <a:gd name="connsiteY0" fmla="*/ 116201 h 641359"/>
                  <a:gd name="connsiteX1" fmla="*/ 646926 w 2231767"/>
                  <a:gd name="connsiteY1" fmla="*/ 39915 h 641359"/>
                  <a:gd name="connsiteX2" fmla="*/ 917317 w 2231767"/>
                  <a:gd name="connsiteY2" fmla="*/ 457209 h 641359"/>
                  <a:gd name="connsiteX3" fmla="*/ 460117 w 2231767"/>
                  <a:gd name="connsiteY3" fmla="*/ 457209 h 641359"/>
                  <a:gd name="connsiteX4" fmla="*/ 155575 w 2231767"/>
                  <a:gd name="connsiteY4" fmla="*/ 116201 h 641359"/>
                  <a:gd name="connsiteX0" fmla="*/ 0 w 2231767"/>
                  <a:gd name="connsiteY0" fmla="*/ 5076 h 641359"/>
                  <a:gd name="connsiteX1" fmla="*/ 866001 w 2231767"/>
                  <a:gd name="connsiteY1" fmla="*/ 297090 h 641359"/>
                  <a:gd name="connsiteX2" fmla="*/ 2231767 w 2231767"/>
                  <a:gd name="connsiteY2" fmla="*/ 641359 h 641359"/>
                  <a:gd name="connsiteX0" fmla="*/ 155575 w 2231767"/>
                  <a:gd name="connsiteY0" fmla="*/ 116201 h 641359"/>
                  <a:gd name="connsiteX1" fmla="*/ 646926 w 2231767"/>
                  <a:gd name="connsiteY1" fmla="*/ 39915 h 641359"/>
                  <a:gd name="connsiteX2" fmla="*/ 917317 w 2231767"/>
                  <a:gd name="connsiteY2" fmla="*/ 457209 h 641359"/>
                  <a:gd name="connsiteX3" fmla="*/ 460117 w 2231767"/>
                  <a:gd name="connsiteY3" fmla="*/ 457209 h 641359"/>
                  <a:gd name="connsiteX4" fmla="*/ 155575 w 2231767"/>
                  <a:gd name="connsiteY4" fmla="*/ 116201 h 641359"/>
                  <a:gd name="connsiteX0" fmla="*/ 0 w 2231767"/>
                  <a:gd name="connsiteY0" fmla="*/ 5076 h 641359"/>
                  <a:gd name="connsiteX1" fmla="*/ 866001 w 2231767"/>
                  <a:gd name="connsiteY1" fmla="*/ 297090 h 641359"/>
                  <a:gd name="connsiteX2" fmla="*/ 2231767 w 2231767"/>
                  <a:gd name="connsiteY2" fmla="*/ 641359 h 641359"/>
                  <a:gd name="connsiteX0" fmla="*/ 155575 w 2231767"/>
                  <a:gd name="connsiteY0" fmla="*/ 116201 h 641359"/>
                  <a:gd name="connsiteX1" fmla="*/ 646926 w 2231767"/>
                  <a:gd name="connsiteY1" fmla="*/ 39915 h 641359"/>
                  <a:gd name="connsiteX2" fmla="*/ 917317 w 2231767"/>
                  <a:gd name="connsiteY2" fmla="*/ 457209 h 641359"/>
                  <a:gd name="connsiteX3" fmla="*/ 460117 w 2231767"/>
                  <a:gd name="connsiteY3" fmla="*/ 457209 h 641359"/>
                  <a:gd name="connsiteX4" fmla="*/ 155575 w 2231767"/>
                  <a:gd name="connsiteY4" fmla="*/ 116201 h 641359"/>
                  <a:gd name="connsiteX0" fmla="*/ 0 w 2231767"/>
                  <a:gd name="connsiteY0" fmla="*/ 5076 h 641359"/>
                  <a:gd name="connsiteX1" fmla="*/ 866001 w 2231767"/>
                  <a:gd name="connsiteY1" fmla="*/ 297090 h 641359"/>
                  <a:gd name="connsiteX2" fmla="*/ 2231767 w 2231767"/>
                  <a:gd name="connsiteY2" fmla="*/ 641359 h 641359"/>
                  <a:gd name="connsiteX0" fmla="*/ 155575 w 2231767"/>
                  <a:gd name="connsiteY0" fmla="*/ 116201 h 641359"/>
                  <a:gd name="connsiteX1" fmla="*/ 646926 w 2231767"/>
                  <a:gd name="connsiteY1" fmla="*/ 39915 h 641359"/>
                  <a:gd name="connsiteX2" fmla="*/ 917317 w 2231767"/>
                  <a:gd name="connsiteY2" fmla="*/ 457209 h 641359"/>
                  <a:gd name="connsiteX3" fmla="*/ 460117 w 2231767"/>
                  <a:gd name="connsiteY3" fmla="*/ 457209 h 641359"/>
                  <a:gd name="connsiteX4" fmla="*/ 155575 w 2231767"/>
                  <a:gd name="connsiteY4" fmla="*/ 116201 h 641359"/>
                  <a:gd name="connsiteX0" fmla="*/ 0 w 2231767"/>
                  <a:gd name="connsiteY0" fmla="*/ 5076 h 641359"/>
                  <a:gd name="connsiteX1" fmla="*/ 866001 w 2231767"/>
                  <a:gd name="connsiteY1" fmla="*/ 297090 h 641359"/>
                  <a:gd name="connsiteX2" fmla="*/ 1634868 w 2231767"/>
                  <a:gd name="connsiteY2" fmla="*/ 509596 h 641359"/>
                  <a:gd name="connsiteX3" fmla="*/ 2231767 w 2231767"/>
                  <a:gd name="connsiteY3" fmla="*/ 641359 h 641359"/>
                  <a:gd name="connsiteX0" fmla="*/ 155575 w 2231767"/>
                  <a:gd name="connsiteY0" fmla="*/ 116201 h 641359"/>
                  <a:gd name="connsiteX1" fmla="*/ 646926 w 2231767"/>
                  <a:gd name="connsiteY1" fmla="*/ 39915 h 641359"/>
                  <a:gd name="connsiteX2" fmla="*/ 917317 w 2231767"/>
                  <a:gd name="connsiteY2" fmla="*/ 457209 h 641359"/>
                  <a:gd name="connsiteX3" fmla="*/ 460117 w 2231767"/>
                  <a:gd name="connsiteY3" fmla="*/ 457209 h 641359"/>
                  <a:gd name="connsiteX4" fmla="*/ 155575 w 2231767"/>
                  <a:gd name="connsiteY4" fmla="*/ 116201 h 641359"/>
                  <a:gd name="connsiteX0" fmla="*/ 0 w 2231767"/>
                  <a:gd name="connsiteY0" fmla="*/ 5076 h 641359"/>
                  <a:gd name="connsiteX1" fmla="*/ 866001 w 2231767"/>
                  <a:gd name="connsiteY1" fmla="*/ 297090 h 641359"/>
                  <a:gd name="connsiteX2" fmla="*/ 1634868 w 2231767"/>
                  <a:gd name="connsiteY2" fmla="*/ 509596 h 641359"/>
                  <a:gd name="connsiteX3" fmla="*/ 2231767 w 2231767"/>
                  <a:gd name="connsiteY3" fmla="*/ 641359 h 641359"/>
                </a:gdLst>
                <a:ahLst/>
                <a:cxnLst>
                  <a:cxn ang="0">
                    <a:pos x="connsiteX0" y="connsiteY0"/>
                  </a:cxn>
                  <a:cxn ang="0">
                    <a:pos x="connsiteX1" y="connsiteY1"/>
                  </a:cxn>
                  <a:cxn ang="0">
                    <a:pos x="connsiteX2" y="connsiteY2"/>
                  </a:cxn>
                  <a:cxn ang="0">
                    <a:pos x="connsiteX3" y="connsiteY3"/>
                  </a:cxn>
                </a:cxnLst>
                <a:rect l="l" t="t" r="r" b="b"/>
                <a:pathLst>
                  <a:path w="2231767" h="641359" stroke="0" extrusionOk="0">
                    <a:moveTo>
                      <a:pt x="155575" y="116201"/>
                    </a:moveTo>
                    <a:cubicBezTo>
                      <a:pt x="290005" y="-3854"/>
                      <a:pt x="482423" y="-33728"/>
                      <a:pt x="646926" y="39915"/>
                    </a:cubicBezTo>
                    <a:cubicBezTo>
                      <a:pt x="811429" y="113558"/>
                      <a:pt x="917317" y="276974"/>
                      <a:pt x="917317" y="457209"/>
                    </a:cubicBezTo>
                    <a:lnTo>
                      <a:pt x="460117" y="457209"/>
                    </a:lnTo>
                    <a:lnTo>
                      <a:pt x="155575" y="116201"/>
                    </a:lnTo>
                    <a:close/>
                  </a:path>
                  <a:path w="2231767" h="641359" fill="none">
                    <a:moveTo>
                      <a:pt x="0" y="5076"/>
                    </a:moveTo>
                    <a:cubicBezTo>
                      <a:pt x="250317" y="96158"/>
                      <a:pt x="669748" y="245672"/>
                      <a:pt x="866001" y="297090"/>
                    </a:cubicBezTo>
                    <a:cubicBezTo>
                      <a:pt x="1138479" y="381177"/>
                      <a:pt x="1345328" y="444280"/>
                      <a:pt x="1634868" y="509596"/>
                    </a:cubicBezTo>
                    <a:cubicBezTo>
                      <a:pt x="1862496" y="566974"/>
                      <a:pt x="2132284" y="619399"/>
                      <a:pt x="2231767" y="641359"/>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cxnSp>
            <p:nvCxnSpPr>
              <p:cNvPr id="480" name="Straight Connector 479">
                <a:extLst>
                  <a:ext uri="{FF2B5EF4-FFF2-40B4-BE49-F238E27FC236}">
                    <a16:creationId xmlns:a16="http://schemas.microsoft.com/office/drawing/2014/main" id="{757B84C3-9635-4651-831C-3949058490A2}"/>
                  </a:ext>
                </a:extLst>
              </p:cNvPr>
              <p:cNvCxnSpPr>
                <a:cxnSpLocks/>
              </p:cNvCxnSpPr>
              <p:nvPr/>
            </p:nvCxnSpPr>
            <p:spPr>
              <a:xfrm flipV="1">
                <a:off x="2524874" y="1789593"/>
                <a:ext cx="113506" cy="396884"/>
              </a:xfrm>
              <a:prstGeom prst="line">
                <a:avLst/>
              </a:prstGeom>
              <a:noFill/>
              <a:ln w="9525" cap="flat" cmpd="sng" algn="ctr">
                <a:noFill/>
                <a:prstDash val="dashDot"/>
                <a:miter lim="800000"/>
              </a:ln>
              <a:effectLst/>
            </p:spPr>
          </p:cxnSp>
          <p:sp>
            <p:nvSpPr>
              <p:cNvPr id="481" name="Freeform: Shape 480">
                <a:extLst>
                  <a:ext uri="{FF2B5EF4-FFF2-40B4-BE49-F238E27FC236}">
                    <a16:creationId xmlns:a16="http://schemas.microsoft.com/office/drawing/2014/main" id="{8D3C8721-06A1-450B-B29F-5EACA13EA0F7}"/>
                  </a:ext>
                </a:extLst>
              </p:cNvPr>
              <p:cNvSpPr/>
              <p:nvPr/>
            </p:nvSpPr>
            <p:spPr>
              <a:xfrm>
                <a:off x="1810388" y="2042014"/>
                <a:ext cx="754174" cy="1909763"/>
              </a:xfrm>
              <a:custGeom>
                <a:avLst/>
                <a:gdLst>
                  <a:gd name="connsiteX0" fmla="*/ 474742 w 474742"/>
                  <a:gd name="connsiteY0" fmla="*/ 0 h 703263"/>
                  <a:gd name="connsiteX1" fmla="*/ 268367 w 474742"/>
                  <a:gd name="connsiteY1" fmla="*/ 703263 h 703263"/>
                  <a:gd name="connsiteX0" fmla="*/ 146390 w 700428"/>
                  <a:gd name="connsiteY0" fmla="*/ 0 h 1909763"/>
                  <a:gd name="connsiteX1" fmla="*/ 700428 w 700428"/>
                  <a:gd name="connsiteY1" fmla="*/ 1909763 h 1909763"/>
                  <a:gd name="connsiteX0" fmla="*/ 115507 w 669545"/>
                  <a:gd name="connsiteY0" fmla="*/ 0 h 1909763"/>
                  <a:gd name="connsiteX1" fmla="*/ 669545 w 669545"/>
                  <a:gd name="connsiteY1" fmla="*/ 1909763 h 1909763"/>
                  <a:gd name="connsiteX0" fmla="*/ 107334 w 661372"/>
                  <a:gd name="connsiteY0" fmla="*/ 0 h 1909763"/>
                  <a:gd name="connsiteX1" fmla="*/ 124796 w 661372"/>
                  <a:gd name="connsiteY1" fmla="*/ 873125 h 1909763"/>
                  <a:gd name="connsiteX2" fmla="*/ 661372 w 661372"/>
                  <a:gd name="connsiteY2" fmla="*/ 1909763 h 1909763"/>
                  <a:gd name="connsiteX0" fmla="*/ 107334 w 661372"/>
                  <a:gd name="connsiteY0" fmla="*/ 0 h 1909763"/>
                  <a:gd name="connsiteX1" fmla="*/ 124796 w 661372"/>
                  <a:gd name="connsiteY1" fmla="*/ 873125 h 1909763"/>
                  <a:gd name="connsiteX2" fmla="*/ 661372 w 661372"/>
                  <a:gd name="connsiteY2" fmla="*/ 1909763 h 1909763"/>
                  <a:gd name="connsiteX0" fmla="*/ 299917 w 853955"/>
                  <a:gd name="connsiteY0" fmla="*/ 0 h 1909763"/>
                  <a:gd name="connsiteX1" fmla="*/ 101479 w 853955"/>
                  <a:gd name="connsiteY1" fmla="*/ 703263 h 1909763"/>
                  <a:gd name="connsiteX2" fmla="*/ 853955 w 853955"/>
                  <a:gd name="connsiteY2" fmla="*/ 1909763 h 1909763"/>
                  <a:gd name="connsiteX0" fmla="*/ 299917 w 853955"/>
                  <a:gd name="connsiteY0" fmla="*/ 0 h 1909763"/>
                  <a:gd name="connsiteX1" fmla="*/ 101479 w 853955"/>
                  <a:gd name="connsiteY1" fmla="*/ 703263 h 1909763"/>
                  <a:gd name="connsiteX2" fmla="*/ 853955 w 853955"/>
                  <a:gd name="connsiteY2" fmla="*/ 1909763 h 1909763"/>
                  <a:gd name="connsiteX0" fmla="*/ 198502 w 752540"/>
                  <a:gd name="connsiteY0" fmla="*/ 0 h 1909763"/>
                  <a:gd name="connsiteX1" fmla="*/ 64 w 752540"/>
                  <a:gd name="connsiteY1" fmla="*/ 703263 h 1909763"/>
                  <a:gd name="connsiteX2" fmla="*/ 752540 w 752540"/>
                  <a:gd name="connsiteY2" fmla="*/ 1909763 h 1909763"/>
                  <a:gd name="connsiteX0" fmla="*/ 198502 w 752540"/>
                  <a:gd name="connsiteY0" fmla="*/ 0 h 1909763"/>
                  <a:gd name="connsiteX1" fmla="*/ 64 w 752540"/>
                  <a:gd name="connsiteY1" fmla="*/ 703263 h 1909763"/>
                  <a:gd name="connsiteX2" fmla="*/ 752540 w 752540"/>
                  <a:gd name="connsiteY2" fmla="*/ 1909763 h 1909763"/>
                  <a:gd name="connsiteX0" fmla="*/ 120752 w 674790"/>
                  <a:gd name="connsiteY0" fmla="*/ 0 h 1909763"/>
                  <a:gd name="connsiteX1" fmla="*/ 101 w 674790"/>
                  <a:gd name="connsiteY1" fmla="*/ 711201 h 1909763"/>
                  <a:gd name="connsiteX2" fmla="*/ 674790 w 674790"/>
                  <a:gd name="connsiteY2" fmla="*/ 1909763 h 1909763"/>
                  <a:gd name="connsiteX0" fmla="*/ 200089 w 754127"/>
                  <a:gd name="connsiteY0" fmla="*/ 0 h 1909763"/>
                  <a:gd name="connsiteX1" fmla="*/ 63 w 754127"/>
                  <a:gd name="connsiteY1" fmla="*/ 714376 h 1909763"/>
                  <a:gd name="connsiteX2" fmla="*/ 754127 w 754127"/>
                  <a:gd name="connsiteY2" fmla="*/ 1909763 h 1909763"/>
                  <a:gd name="connsiteX0" fmla="*/ 200089 w 754127"/>
                  <a:gd name="connsiteY0" fmla="*/ 0 h 1909763"/>
                  <a:gd name="connsiteX1" fmla="*/ 63 w 754127"/>
                  <a:gd name="connsiteY1" fmla="*/ 714376 h 1909763"/>
                  <a:gd name="connsiteX2" fmla="*/ 754127 w 754127"/>
                  <a:gd name="connsiteY2" fmla="*/ 1909763 h 1909763"/>
                  <a:gd name="connsiteX0" fmla="*/ 200136 w 754174"/>
                  <a:gd name="connsiteY0" fmla="*/ 0 h 1909763"/>
                  <a:gd name="connsiteX1" fmla="*/ 110 w 754174"/>
                  <a:gd name="connsiteY1" fmla="*/ 714376 h 1909763"/>
                  <a:gd name="connsiteX2" fmla="*/ 754174 w 754174"/>
                  <a:gd name="connsiteY2" fmla="*/ 1909763 h 1909763"/>
                </a:gdLst>
                <a:ahLst/>
                <a:cxnLst>
                  <a:cxn ang="0">
                    <a:pos x="connsiteX0" y="connsiteY0"/>
                  </a:cxn>
                  <a:cxn ang="0">
                    <a:pos x="connsiteX1" y="connsiteY1"/>
                  </a:cxn>
                  <a:cxn ang="0">
                    <a:pos x="connsiteX2" y="connsiteY2"/>
                  </a:cxn>
                </a:cxnLst>
                <a:rect l="l" t="t" r="r" b="b"/>
                <a:pathLst>
                  <a:path w="754174" h="1909763">
                    <a:moveTo>
                      <a:pt x="200136" y="0"/>
                    </a:moveTo>
                    <a:cubicBezTo>
                      <a:pt x="113882" y="300567"/>
                      <a:pt x="-4124" y="715433"/>
                      <a:pt x="110" y="714376"/>
                    </a:cubicBezTo>
                    <a:cubicBezTo>
                      <a:pt x="71946" y="812140"/>
                      <a:pt x="443818" y="1487753"/>
                      <a:pt x="754174" y="1909763"/>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82" name="Freeform: Shape 481">
                <a:extLst>
                  <a:ext uri="{FF2B5EF4-FFF2-40B4-BE49-F238E27FC236}">
                    <a16:creationId xmlns:a16="http://schemas.microsoft.com/office/drawing/2014/main" id="{A219A392-43E5-42D2-91EC-DD1BFEB1E261}"/>
                  </a:ext>
                </a:extLst>
              </p:cNvPr>
              <p:cNvSpPr/>
              <p:nvPr/>
            </p:nvSpPr>
            <p:spPr>
              <a:xfrm>
                <a:off x="1708899" y="819639"/>
                <a:ext cx="776287" cy="332355"/>
              </a:xfrm>
              <a:custGeom>
                <a:avLst/>
                <a:gdLst>
                  <a:gd name="connsiteX0" fmla="*/ 0 w 776287"/>
                  <a:gd name="connsiteY0" fmla="*/ 0 h 332355"/>
                  <a:gd name="connsiteX1" fmla="*/ 142875 w 776287"/>
                  <a:gd name="connsiteY1" fmla="*/ 53975 h 332355"/>
                  <a:gd name="connsiteX2" fmla="*/ 165100 w 776287"/>
                  <a:gd name="connsiteY2" fmla="*/ 149225 h 332355"/>
                  <a:gd name="connsiteX3" fmla="*/ 142875 w 776287"/>
                  <a:gd name="connsiteY3" fmla="*/ 193675 h 332355"/>
                  <a:gd name="connsiteX4" fmla="*/ 215900 w 776287"/>
                  <a:gd name="connsiteY4" fmla="*/ 250825 h 332355"/>
                  <a:gd name="connsiteX5" fmla="*/ 295275 w 776287"/>
                  <a:gd name="connsiteY5" fmla="*/ 238125 h 332355"/>
                  <a:gd name="connsiteX6" fmla="*/ 358775 w 776287"/>
                  <a:gd name="connsiteY6" fmla="*/ 261938 h 332355"/>
                  <a:gd name="connsiteX7" fmla="*/ 411162 w 776287"/>
                  <a:gd name="connsiteY7" fmla="*/ 296863 h 332355"/>
                  <a:gd name="connsiteX8" fmla="*/ 461962 w 776287"/>
                  <a:gd name="connsiteY8" fmla="*/ 301625 h 332355"/>
                  <a:gd name="connsiteX9" fmla="*/ 493712 w 776287"/>
                  <a:gd name="connsiteY9" fmla="*/ 306388 h 332355"/>
                  <a:gd name="connsiteX10" fmla="*/ 544512 w 776287"/>
                  <a:gd name="connsiteY10" fmla="*/ 322263 h 332355"/>
                  <a:gd name="connsiteX11" fmla="*/ 604837 w 776287"/>
                  <a:gd name="connsiteY11" fmla="*/ 312738 h 332355"/>
                  <a:gd name="connsiteX12" fmla="*/ 660400 w 776287"/>
                  <a:gd name="connsiteY12" fmla="*/ 317500 h 332355"/>
                  <a:gd name="connsiteX13" fmla="*/ 695325 w 776287"/>
                  <a:gd name="connsiteY13" fmla="*/ 319088 h 332355"/>
                  <a:gd name="connsiteX14" fmla="*/ 750887 w 776287"/>
                  <a:gd name="connsiteY14" fmla="*/ 328613 h 332355"/>
                  <a:gd name="connsiteX15" fmla="*/ 776287 w 776287"/>
                  <a:gd name="connsiteY15" fmla="*/ 325438 h 332355"/>
                  <a:gd name="connsiteX0" fmla="*/ 0 w 776287"/>
                  <a:gd name="connsiteY0" fmla="*/ 0 h 332355"/>
                  <a:gd name="connsiteX1" fmla="*/ 142875 w 776287"/>
                  <a:gd name="connsiteY1" fmla="*/ 53975 h 332355"/>
                  <a:gd name="connsiteX2" fmla="*/ 155575 w 776287"/>
                  <a:gd name="connsiteY2" fmla="*/ 142875 h 332355"/>
                  <a:gd name="connsiteX3" fmla="*/ 142875 w 776287"/>
                  <a:gd name="connsiteY3" fmla="*/ 193675 h 332355"/>
                  <a:gd name="connsiteX4" fmla="*/ 215900 w 776287"/>
                  <a:gd name="connsiteY4" fmla="*/ 250825 h 332355"/>
                  <a:gd name="connsiteX5" fmla="*/ 295275 w 776287"/>
                  <a:gd name="connsiteY5" fmla="*/ 238125 h 332355"/>
                  <a:gd name="connsiteX6" fmla="*/ 358775 w 776287"/>
                  <a:gd name="connsiteY6" fmla="*/ 261938 h 332355"/>
                  <a:gd name="connsiteX7" fmla="*/ 411162 w 776287"/>
                  <a:gd name="connsiteY7" fmla="*/ 296863 h 332355"/>
                  <a:gd name="connsiteX8" fmla="*/ 461962 w 776287"/>
                  <a:gd name="connsiteY8" fmla="*/ 301625 h 332355"/>
                  <a:gd name="connsiteX9" fmla="*/ 493712 w 776287"/>
                  <a:gd name="connsiteY9" fmla="*/ 306388 h 332355"/>
                  <a:gd name="connsiteX10" fmla="*/ 544512 w 776287"/>
                  <a:gd name="connsiteY10" fmla="*/ 322263 h 332355"/>
                  <a:gd name="connsiteX11" fmla="*/ 604837 w 776287"/>
                  <a:gd name="connsiteY11" fmla="*/ 312738 h 332355"/>
                  <a:gd name="connsiteX12" fmla="*/ 660400 w 776287"/>
                  <a:gd name="connsiteY12" fmla="*/ 317500 h 332355"/>
                  <a:gd name="connsiteX13" fmla="*/ 695325 w 776287"/>
                  <a:gd name="connsiteY13" fmla="*/ 319088 h 332355"/>
                  <a:gd name="connsiteX14" fmla="*/ 750887 w 776287"/>
                  <a:gd name="connsiteY14" fmla="*/ 328613 h 332355"/>
                  <a:gd name="connsiteX15" fmla="*/ 776287 w 776287"/>
                  <a:gd name="connsiteY15" fmla="*/ 325438 h 332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76287" h="332355">
                    <a:moveTo>
                      <a:pt x="0" y="0"/>
                    </a:moveTo>
                    <a:cubicBezTo>
                      <a:pt x="57679" y="14552"/>
                      <a:pt x="116946" y="30163"/>
                      <a:pt x="142875" y="53975"/>
                    </a:cubicBezTo>
                    <a:cubicBezTo>
                      <a:pt x="168804" y="77787"/>
                      <a:pt x="155575" y="119592"/>
                      <a:pt x="155575" y="142875"/>
                    </a:cubicBezTo>
                    <a:cubicBezTo>
                      <a:pt x="155575" y="166158"/>
                      <a:pt x="132821" y="175683"/>
                      <a:pt x="142875" y="193675"/>
                    </a:cubicBezTo>
                    <a:cubicBezTo>
                      <a:pt x="152929" y="211667"/>
                      <a:pt x="190500" y="243417"/>
                      <a:pt x="215900" y="250825"/>
                    </a:cubicBezTo>
                    <a:cubicBezTo>
                      <a:pt x="241300" y="258233"/>
                      <a:pt x="271463" y="236273"/>
                      <a:pt x="295275" y="238125"/>
                    </a:cubicBezTo>
                    <a:cubicBezTo>
                      <a:pt x="319087" y="239977"/>
                      <a:pt x="339461" y="252148"/>
                      <a:pt x="358775" y="261938"/>
                    </a:cubicBezTo>
                    <a:cubicBezTo>
                      <a:pt x="378089" y="271728"/>
                      <a:pt x="393964" y="290249"/>
                      <a:pt x="411162" y="296863"/>
                    </a:cubicBezTo>
                    <a:cubicBezTo>
                      <a:pt x="428360" y="303477"/>
                      <a:pt x="448204" y="300038"/>
                      <a:pt x="461962" y="301625"/>
                    </a:cubicBezTo>
                    <a:cubicBezTo>
                      <a:pt x="475720" y="303212"/>
                      <a:pt x="479954" y="302948"/>
                      <a:pt x="493712" y="306388"/>
                    </a:cubicBezTo>
                    <a:cubicBezTo>
                      <a:pt x="507470" y="309828"/>
                      <a:pt x="525991" y="321205"/>
                      <a:pt x="544512" y="322263"/>
                    </a:cubicBezTo>
                    <a:cubicBezTo>
                      <a:pt x="563033" y="323321"/>
                      <a:pt x="585522" y="313532"/>
                      <a:pt x="604837" y="312738"/>
                    </a:cubicBezTo>
                    <a:cubicBezTo>
                      <a:pt x="624152" y="311944"/>
                      <a:pt x="645319" y="316442"/>
                      <a:pt x="660400" y="317500"/>
                    </a:cubicBezTo>
                    <a:cubicBezTo>
                      <a:pt x="675481" y="318558"/>
                      <a:pt x="680244" y="317236"/>
                      <a:pt x="695325" y="319088"/>
                    </a:cubicBezTo>
                    <a:cubicBezTo>
                      <a:pt x="710406" y="320940"/>
                      <a:pt x="737393" y="327555"/>
                      <a:pt x="750887" y="328613"/>
                    </a:cubicBezTo>
                    <a:cubicBezTo>
                      <a:pt x="764381" y="329671"/>
                      <a:pt x="769937" y="338138"/>
                      <a:pt x="776287" y="325438"/>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83" name="Freeform: Shape 482">
                <a:extLst>
                  <a:ext uri="{FF2B5EF4-FFF2-40B4-BE49-F238E27FC236}">
                    <a16:creationId xmlns:a16="http://schemas.microsoft.com/office/drawing/2014/main" id="{6A3FE3B0-0415-4EE8-A4F4-4BCCC0E1FC55}"/>
                  </a:ext>
                </a:extLst>
              </p:cNvPr>
              <p:cNvSpPr/>
              <p:nvPr/>
            </p:nvSpPr>
            <p:spPr>
              <a:xfrm>
                <a:off x="2474073" y="1038796"/>
                <a:ext cx="1138947" cy="1165674"/>
              </a:xfrm>
              <a:custGeom>
                <a:avLst/>
                <a:gdLst>
                  <a:gd name="connsiteX0" fmla="*/ 0 w 1131010"/>
                  <a:gd name="connsiteY0" fmla="*/ 89676 h 1164944"/>
                  <a:gd name="connsiteX1" fmla="*/ 41275 w 1131010"/>
                  <a:gd name="connsiteY1" fmla="*/ 42051 h 1164944"/>
                  <a:gd name="connsiteX2" fmla="*/ 104775 w 1131010"/>
                  <a:gd name="connsiteY2" fmla="*/ 776 h 1164944"/>
                  <a:gd name="connsiteX3" fmla="*/ 168275 w 1131010"/>
                  <a:gd name="connsiteY3" fmla="*/ 15063 h 1164944"/>
                  <a:gd name="connsiteX4" fmla="*/ 222250 w 1131010"/>
                  <a:gd name="connsiteY4" fmla="*/ 15063 h 1164944"/>
                  <a:gd name="connsiteX5" fmla="*/ 263525 w 1131010"/>
                  <a:gd name="connsiteY5" fmla="*/ 10301 h 1164944"/>
                  <a:gd name="connsiteX6" fmla="*/ 298450 w 1131010"/>
                  <a:gd name="connsiteY6" fmla="*/ 70626 h 1164944"/>
                  <a:gd name="connsiteX7" fmla="*/ 328613 w 1131010"/>
                  <a:gd name="connsiteY7" fmla="*/ 108726 h 1164944"/>
                  <a:gd name="connsiteX8" fmla="*/ 328613 w 1131010"/>
                  <a:gd name="connsiteY8" fmla="*/ 153176 h 1164944"/>
                  <a:gd name="connsiteX9" fmla="*/ 311150 w 1131010"/>
                  <a:gd name="connsiteY9" fmla="*/ 207151 h 1164944"/>
                  <a:gd name="connsiteX10" fmla="*/ 350838 w 1131010"/>
                  <a:gd name="connsiteY10" fmla="*/ 270651 h 1164944"/>
                  <a:gd name="connsiteX11" fmla="*/ 366713 w 1131010"/>
                  <a:gd name="connsiteY11" fmla="*/ 315101 h 1164944"/>
                  <a:gd name="connsiteX12" fmla="*/ 296863 w 1131010"/>
                  <a:gd name="connsiteY12" fmla="*/ 402413 h 1164944"/>
                  <a:gd name="connsiteX13" fmla="*/ 258763 w 1131010"/>
                  <a:gd name="connsiteY13" fmla="*/ 473851 h 1164944"/>
                  <a:gd name="connsiteX14" fmla="*/ 215900 w 1131010"/>
                  <a:gd name="connsiteY14" fmla="*/ 496076 h 1164944"/>
                  <a:gd name="connsiteX15" fmla="*/ 161925 w 1131010"/>
                  <a:gd name="connsiteY15" fmla="*/ 580213 h 1164944"/>
                  <a:gd name="connsiteX16" fmla="*/ 187325 w 1131010"/>
                  <a:gd name="connsiteY16" fmla="*/ 621488 h 1164944"/>
                  <a:gd name="connsiteX17" fmla="*/ 187325 w 1131010"/>
                  <a:gd name="connsiteY17" fmla="*/ 665938 h 1164944"/>
                  <a:gd name="connsiteX18" fmla="*/ 139700 w 1131010"/>
                  <a:gd name="connsiteY18" fmla="*/ 745313 h 1164944"/>
                  <a:gd name="connsiteX19" fmla="*/ 174625 w 1131010"/>
                  <a:gd name="connsiteY19" fmla="*/ 775476 h 1164944"/>
                  <a:gd name="connsiteX20" fmla="*/ 204788 w 1131010"/>
                  <a:gd name="connsiteY20" fmla="*/ 838976 h 1164944"/>
                  <a:gd name="connsiteX21" fmla="*/ 233363 w 1131010"/>
                  <a:gd name="connsiteY21" fmla="*/ 888188 h 1164944"/>
                  <a:gd name="connsiteX22" fmla="*/ 234950 w 1131010"/>
                  <a:gd name="connsiteY22" fmla="*/ 915176 h 1164944"/>
                  <a:gd name="connsiteX23" fmla="*/ 282575 w 1131010"/>
                  <a:gd name="connsiteY23" fmla="*/ 969151 h 1164944"/>
                  <a:gd name="connsiteX24" fmla="*/ 320675 w 1131010"/>
                  <a:gd name="connsiteY24" fmla="*/ 986613 h 1164944"/>
                  <a:gd name="connsiteX25" fmla="*/ 381000 w 1131010"/>
                  <a:gd name="connsiteY25" fmla="*/ 1008838 h 1164944"/>
                  <a:gd name="connsiteX26" fmla="*/ 415925 w 1131010"/>
                  <a:gd name="connsiteY26" fmla="*/ 1000901 h 1164944"/>
                  <a:gd name="connsiteX27" fmla="*/ 442913 w 1131010"/>
                  <a:gd name="connsiteY27" fmla="*/ 1029476 h 1164944"/>
                  <a:gd name="connsiteX28" fmla="*/ 455613 w 1131010"/>
                  <a:gd name="connsiteY28" fmla="*/ 1051701 h 1164944"/>
                  <a:gd name="connsiteX29" fmla="*/ 455613 w 1131010"/>
                  <a:gd name="connsiteY29" fmla="*/ 1075513 h 1164944"/>
                  <a:gd name="connsiteX30" fmla="*/ 495300 w 1131010"/>
                  <a:gd name="connsiteY30" fmla="*/ 1113613 h 1164944"/>
                  <a:gd name="connsiteX31" fmla="*/ 549275 w 1131010"/>
                  <a:gd name="connsiteY31" fmla="*/ 1139013 h 1164944"/>
                  <a:gd name="connsiteX32" fmla="*/ 585788 w 1131010"/>
                  <a:gd name="connsiteY32" fmla="*/ 1153301 h 1164944"/>
                  <a:gd name="connsiteX33" fmla="*/ 644525 w 1131010"/>
                  <a:gd name="connsiteY33" fmla="*/ 1164413 h 1164944"/>
                  <a:gd name="connsiteX34" fmla="*/ 692150 w 1131010"/>
                  <a:gd name="connsiteY34" fmla="*/ 1135838 h 1164944"/>
                  <a:gd name="connsiteX35" fmla="*/ 741363 w 1131010"/>
                  <a:gd name="connsiteY35" fmla="*/ 1164413 h 1164944"/>
                  <a:gd name="connsiteX36" fmla="*/ 823913 w 1131010"/>
                  <a:gd name="connsiteY36" fmla="*/ 1131076 h 1164944"/>
                  <a:gd name="connsiteX37" fmla="*/ 900113 w 1131010"/>
                  <a:gd name="connsiteY37" fmla="*/ 1058051 h 1164944"/>
                  <a:gd name="connsiteX38" fmla="*/ 936625 w 1131010"/>
                  <a:gd name="connsiteY38" fmla="*/ 1048526 h 1164944"/>
                  <a:gd name="connsiteX39" fmla="*/ 982663 w 1131010"/>
                  <a:gd name="connsiteY39" fmla="*/ 986613 h 1164944"/>
                  <a:gd name="connsiteX40" fmla="*/ 1008063 w 1131010"/>
                  <a:gd name="connsiteY40" fmla="*/ 945338 h 1164944"/>
                  <a:gd name="connsiteX41" fmla="*/ 1044575 w 1131010"/>
                  <a:gd name="connsiteY41" fmla="*/ 978676 h 1164944"/>
                  <a:gd name="connsiteX42" fmla="*/ 1077913 w 1131010"/>
                  <a:gd name="connsiteY42" fmla="*/ 1008838 h 1164944"/>
                  <a:gd name="connsiteX43" fmla="*/ 1096963 w 1131010"/>
                  <a:gd name="connsiteY43" fmla="*/ 1048526 h 1164944"/>
                  <a:gd name="connsiteX44" fmla="*/ 1128713 w 1131010"/>
                  <a:gd name="connsiteY44" fmla="*/ 1091388 h 1164944"/>
                  <a:gd name="connsiteX45" fmla="*/ 1130300 w 1131010"/>
                  <a:gd name="connsiteY45" fmla="*/ 1108851 h 1164944"/>
                  <a:gd name="connsiteX0" fmla="*/ 0 w 1145297"/>
                  <a:gd name="connsiteY0" fmla="*/ 105551 h 1164944"/>
                  <a:gd name="connsiteX1" fmla="*/ 55562 w 1145297"/>
                  <a:gd name="connsiteY1" fmla="*/ 42051 h 1164944"/>
                  <a:gd name="connsiteX2" fmla="*/ 119062 w 1145297"/>
                  <a:gd name="connsiteY2" fmla="*/ 776 h 1164944"/>
                  <a:gd name="connsiteX3" fmla="*/ 182562 w 1145297"/>
                  <a:gd name="connsiteY3" fmla="*/ 15063 h 1164944"/>
                  <a:gd name="connsiteX4" fmla="*/ 236537 w 1145297"/>
                  <a:gd name="connsiteY4" fmla="*/ 15063 h 1164944"/>
                  <a:gd name="connsiteX5" fmla="*/ 277812 w 1145297"/>
                  <a:gd name="connsiteY5" fmla="*/ 10301 h 1164944"/>
                  <a:gd name="connsiteX6" fmla="*/ 312737 w 1145297"/>
                  <a:gd name="connsiteY6" fmla="*/ 70626 h 1164944"/>
                  <a:gd name="connsiteX7" fmla="*/ 342900 w 1145297"/>
                  <a:gd name="connsiteY7" fmla="*/ 108726 h 1164944"/>
                  <a:gd name="connsiteX8" fmla="*/ 342900 w 1145297"/>
                  <a:gd name="connsiteY8" fmla="*/ 153176 h 1164944"/>
                  <a:gd name="connsiteX9" fmla="*/ 325437 w 1145297"/>
                  <a:gd name="connsiteY9" fmla="*/ 207151 h 1164944"/>
                  <a:gd name="connsiteX10" fmla="*/ 365125 w 1145297"/>
                  <a:gd name="connsiteY10" fmla="*/ 270651 h 1164944"/>
                  <a:gd name="connsiteX11" fmla="*/ 381000 w 1145297"/>
                  <a:gd name="connsiteY11" fmla="*/ 315101 h 1164944"/>
                  <a:gd name="connsiteX12" fmla="*/ 311150 w 1145297"/>
                  <a:gd name="connsiteY12" fmla="*/ 402413 h 1164944"/>
                  <a:gd name="connsiteX13" fmla="*/ 273050 w 1145297"/>
                  <a:gd name="connsiteY13" fmla="*/ 473851 h 1164944"/>
                  <a:gd name="connsiteX14" fmla="*/ 230187 w 1145297"/>
                  <a:gd name="connsiteY14" fmla="*/ 496076 h 1164944"/>
                  <a:gd name="connsiteX15" fmla="*/ 176212 w 1145297"/>
                  <a:gd name="connsiteY15" fmla="*/ 580213 h 1164944"/>
                  <a:gd name="connsiteX16" fmla="*/ 201612 w 1145297"/>
                  <a:gd name="connsiteY16" fmla="*/ 621488 h 1164944"/>
                  <a:gd name="connsiteX17" fmla="*/ 201612 w 1145297"/>
                  <a:gd name="connsiteY17" fmla="*/ 665938 h 1164944"/>
                  <a:gd name="connsiteX18" fmla="*/ 153987 w 1145297"/>
                  <a:gd name="connsiteY18" fmla="*/ 745313 h 1164944"/>
                  <a:gd name="connsiteX19" fmla="*/ 188912 w 1145297"/>
                  <a:gd name="connsiteY19" fmla="*/ 775476 h 1164944"/>
                  <a:gd name="connsiteX20" fmla="*/ 219075 w 1145297"/>
                  <a:gd name="connsiteY20" fmla="*/ 838976 h 1164944"/>
                  <a:gd name="connsiteX21" fmla="*/ 247650 w 1145297"/>
                  <a:gd name="connsiteY21" fmla="*/ 888188 h 1164944"/>
                  <a:gd name="connsiteX22" fmla="*/ 249237 w 1145297"/>
                  <a:gd name="connsiteY22" fmla="*/ 915176 h 1164944"/>
                  <a:gd name="connsiteX23" fmla="*/ 296862 w 1145297"/>
                  <a:gd name="connsiteY23" fmla="*/ 969151 h 1164944"/>
                  <a:gd name="connsiteX24" fmla="*/ 334962 w 1145297"/>
                  <a:gd name="connsiteY24" fmla="*/ 986613 h 1164944"/>
                  <a:gd name="connsiteX25" fmla="*/ 395287 w 1145297"/>
                  <a:gd name="connsiteY25" fmla="*/ 1008838 h 1164944"/>
                  <a:gd name="connsiteX26" fmla="*/ 430212 w 1145297"/>
                  <a:gd name="connsiteY26" fmla="*/ 1000901 h 1164944"/>
                  <a:gd name="connsiteX27" fmla="*/ 457200 w 1145297"/>
                  <a:gd name="connsiteY27" fmla="*/ 1029476 h 1164944"/>
                  <a:gd name="connsiteX28" fmla="*/ 469900 w 1145297"/>
                  <a:gd name="connsiteY28" fmla="*/ 1051701 h 1164944"/>
                  <a:gd name="connsiteX29" fmla="*/ 469900 w 1145297"/>
                  <a:gd name="connsiteY29" fmla="*/ 1075513 h 1164944"/>
                  <a:gd name="connsiteX30" fmla="*/ 509587 w 1145297"/>
                  <a:gd name="connsiteY30" fmla="*/ 1113613 h 1164944"/>
                  <a:gd name="connsiteX31" fmla="*/ 563562 w 1145297"/>
                  <a:gd name="connsiteY31" fmla="*/ 1139013 h 1164944"/>
                  <a:gd name="connsiteX32" fmla="*/ 600075 w 1145297"/>
                  <a:gd name="connsiteY32" fmla="*/ 1153301 h 1164944"/>
                  <a:gd name="connsiteX33" fmla="*/ 658812 w 1145297"/>
                  <a:gd name="connsiteY33" fmla="*/ 1164413 h 1164944"/>
                  <a:gd name="connsiteX34" fmla="*/ 706437 w 1145297"/>
                  <a:gd name="connsiteY34" fmla="*/ 1135838 h 1164944"/>
                  <a:gd name="connsiteX35" fmla="*/ 755650 w 1145297"/>
                  <a:gd name="connsiteY35" fmla="*/ 1164413 h 1164944"/>
                  <a:gd name="connsiteX36" fmla="*/ 838200 w 1145297"/>
                  <a:gd name="connsiteY36" fmla="*/ 1131076 h 1164944"/>
                  <a:gd name="connsiteX37" fmla="*/ 914400 w 1145297"/>
                  <a:gd name="connsiteY37" fmla="*/ 1058051 h 1164944"/>
                  <a:gd name="connsiteX38" fmla="*/ 950912 w 1145297"/>
                  <a:gd name="connsiteY38" fmla="*/ 1048526 h 1164944"/>
                  <a:gd name="connsiteX39" fmla="*/ 996950 w 1145297"/>
                  <a:gd name="connsiteY39" fmla="*/ 986613 h 1164944"/>
                  <a:gd name="connsiteX40" fmla="*/ 1022350 w 1145297"/>
                  <a:gd name="connsiteY40" fmla="*/ 945338 h 1164944"/>
                  <a:gd name="connsiteX41" fmla="*/ 1058862 w 1145297"/>
                  <a:gd name="connsiteY41" fmla="*/ 978676 h 1164944"/>
                  <a:gd name="connsiteX42" fmla="*/ 1092200 w 1145297"/>
                  <a:gd name="connsiteY42" fmla="*/ 1008838 h 1164944"/>
                  <a:gd name="connsiteX43" fmla="*/ 1111250 w 1145297"/>
                  <a:gd name="connsiteY43" fmla="*/ 1048526 h 1164944"/>
                  <a:gd name="connsiteX44" fmla="*/ 1143000 w 1145297"/>
                  <a:gd name="connsiteY44" fmla="*/ 1091388 h 1164944"/>
                  <a:gd name="connsiteX45" fmla="*/ 1144587 w 1145297"/>
                  <a:gd name="connsiteY45" fmla="*/ 1108851 h 1164944"/>
                  <a:gd name="connsiteX0" fmla="*/ 0 w 1145297"/>
                  <a:gd name="connsiteY0" fmla="*/ 105551 h 1164944"/>
                  <a:gd name="connsiteX1" fmla="*/ 55562 w 1145297"/>
                  <a:gd name="connsiteY1" fmla="*/ 42051 h 1164944"/>
                  <a:gd name="connsiteX2" fmla="*/ 119062 w 1145297"/>
                  <a:gd name="connsiteY2" fmla="*/ 776 h 1164944"/>
                  <a:gd name="connsiteX3" fmla="*/ 182562 w 1145297"/>
                  <a:gd name="connsiteY3" fmla="*/ 15063 h 1164944"/>
                  <a:gd name="connsiteX4" fmla="*/ 236537 w 1145297"/>
                  <a:gd name="connsiteY4" fmla="*/ 15063 h 1164944"/>
                  <a:gd name="connsiteX5" fmla="*/ 277812 w 1145297"/>
                  <a:gd name="connsiteY5" fmla="*/ 10301 h 1164944"/>
                  <a:gd name="connsiteX6" fmla="*/ 312737 w 1145297"/>
                  <a:gd name="connsiteY6" fmla="*/ 70626 h 1164944"/>
                  <a:gd name="connsiteX7" fmla="*/ 342900 w 1145297"/>
                  <a:gd name="connsiteY7" fmla="*/ 108726 h 1164944"/>
                  <a:gd name="connsiteX8" fmla="*/ 342900 w 1145297"/>
                  <a:gd name="connsiteY8" fmla="*/ 153176 h 1164944"/>
                  <a:gd name="connsiteX9" fmla="*/ 325437 w 1145297"/>
                  <a:gd name="connsiteY9" fmla="*/ 207151 h 1164944"/>
                  <a:gd name="connsiteX10" fmla="*/ 365125 w 1145297"/>
                  <a:gd name="connsiteY10" fmla="*/ 270651 h 1164944"/>
                  <a:gd name="connsiteX11" fmla="*/ 381000 w 1145297"/>
                  <a:gd name="connsiteY11" fmla="*/ 315101 h 1164944"/>
                  <a:gd name="connsiteX12" fmla="*/ 293687 w 1145297"/>
                  <a:gd name="connsiteY12" fmla="*/ 430988 h 1164944"/>
                  <a:gd name="connsiteX13" fmla="*/ 273050 w 1145297"/>
                  <a:gd name="connsiteY13" fmla="*/ 473851 h 1164944"/>
                  <a:gd name="connsiteX14" fmla="*/ 230187 w 1145297"/>
                  <a:gd name="connsiteY14" fmla="*/ 496076 h 1164944"/>
                  <a:gd name="connsiteX15" fmla="*/ 176212 w 1145297"/>
                  <a:gd name="connsiteY15" fmla="*/ 580213 h 1164944"/>
                  <a:gd name="connsiteX16" fmla="*/ 201612 w 1145297"/>
                  <a:gd name="connsiteY16" fmla="*/ 621488 h 1164944"/>
                  <a:gd name="connsiteX17" fmla="*/ 201612 w 1145297"/>
                  <a:gd name="connsiteY17" fmla="*/ 665938 h 1164944"/>
                  <a:gd name="connsiteX18" fmla="*/ 153987 w 1145297"/>
                  <a:gd name="connsiteY18" fmla="*/ 745313 h 1164944"/>
                  <a:gd name="connsiteX19" fmla="*/ 188912 w 1145297"/>
                  <a:gd name="connsiteY19" fmla="*/ 775476 h 1164944"/>
                  <a:gd name="connsiteX20" fmla="*/ 219075 w 1145297"/>
                  <a:gd name="connsiteY20" fmla="*/ 838976 h 1164944"/>
                  <a:gd name="connsiteX21" fmla="*/ 247650 w 1145297"/>
                  <a:gd name="connsiteY21" fmla="*/ 888188 h 1164944"/>
                  <a:gd name="connsiteX22" fmla="*/ 249237 w 1145297"/>
                  <a:gd name="connsiteY22" fmla="*/ 915176 h 1164944"/>
                  <a:gd name="connsiteX23" fmla="*/ 296862 w 1145297"/>
                  <a:gd name="connsiteY23" fmla="*/ 969151 h 1164944"/>
                  <a:gd name="connsiteX24" fmla="*/ 334962 w 1145297"/>
                  <a:gd name="connsiteY24" fmla="*/ 986613 h 1164944"/>
                  <a:gd name="connsiteX25" fmla="*/ 395287 w 1145297"/>
                  <a:gd name="connsiteY25" fmla="*/ 1008838 h 1164944"/>
                  <a:gd name="connsiteX26" fmla="*/ 430212 w 1145297"/>
                  <a:gd name="connsiteY26" fmla="*/ 1000901 h 1164944"/>
                  <a:gd name="connsiteX27" fmla="*/ 457200 w 1145297"/>
                  <a:gd name="connsiteY27" fmla="*/ 1029476 h 1164944"/>
                  <a:gd name="connsiteX28" fmla="*/ 469900 w 1145297"/>
                  <a:gd name="connsiteY28" fmla="*/ 1051701 h 1164944"/>
                  <a:gd name="connsiteX29" fmla="*/ 469900 w 1145297"/>
                  <a:gd name="connsiteY29" fmla="*/ 1075513 h 1164944"/>
                  <a:gd name="connsiteX30" fmla="*/ 509587 w 1145297"/>
                  <a:gd name="connsiteY30" fmla="*/ 1113613 h 1164944"/>
                  <a:gd name="connsiteX31" fmla="*/ 563562 w 1145297"/>
                  <a:gd name="connsiteY31" fmla="*/ 1139013 h 1164944"/>
                  <a:gd name="connsiteX32" fmla="*/ 600075 w 1145297"/>
                  <a:gd name="connsiteY32" fmla="*/ 1153301 h 1164944"/>
                  <a:gd name="connsiteX33" fmla="*/ 658812 w 1145297"/>
                  <a:gd name="connsiteY33" fmla="*/ 1164413 h 1164944"/>
                  <a:gd name="connsiteX34" fmla="*/ 706437 w 1145297"/>
                  <a:gd name="connsiteY34" fmla="*/ 1135838 h 1164944"/>
                  <a:gd name="connsiteX35" fmla="*/ 755650 w 1145297"/>
                  <a:gd name="connsiteY35" fmla="*/ 1164413 h 1164944"/>
                  <a:gd name="connsiteX36" fmla="*/ 838200 w 1145297"/>
                  <a:gd name="connsiteY36" fmla="*/ 1131076 h 1164944"/>
                  <a:gd name="connsiteX37" fmla="*/ 914400 w 1145297"/>
                  <a:gd name="connsiteY37" fmla="*/ 1058051 h 1164944"/>
                  <a:gd name="connsiteX38" fmla="*/ 950912 w 1145297"/>
                  <a:gd name="connsiteY38" fmla="*/ 1048526 h 1164944"/>
                  <a:gd name="connsiteX39" fmla="*/ 996950 w 1145297"/>
                  <a:gd name="connsiteY39" fmla="*/ 986613 h 1164944"/>
                  <a:gd name="connsiteX40" fmla="*/ 1022350 w 1145297"/>
                  <a:gd name="connsiteY40" fmla="*/ 945338 h 1164944"/>
                  <a:gd name="connsiteX41" fmla="*/ 1058862 w 1145297"/>
                  <a:gd name="connsiteY41" fmla="*/ 978676 h 1164944"/>
                  <a:gd name="connsiteX42" fmla="*/ 1092200 w 1145297"/>
                  <a:gd name="connsiteY42" fmla="*/ 1008838 h 1164944"/>
                  <a:gd name="connsiteX43" fmla="*/ 1111250 w 1145297"/>
                  <a:gd name="connsiteY43" fmla="*/ 1048526 h 1164944"/>
                  <a:gd name="connsiteX44" fmla="*/ 1143000 w 1145297"/>
                  <a:gd name="connsiteY44" fmla="*/ 1091388 h 1164944"/>
                  <a:gd name="connsiteX45" fmla="*/ 1144587 w 1145297"/>
                  <a:gd name="connsiteY45" fmla="*/ 1108851 h 1164944"/>
                  <a:gd name="connsiteX0" fmla="*/ 0 w 1145297"/>
                  <a:gd name="connsiteY0" fmla="*/ 105551 h 1164944"/>
                  <a:gd name="connsiteX1" fmla="*/ 55562 w 1145297"/>
                  <a:gd name="connsiteY1" fmla="*/ 42051 h 1164944"/>
                  <a:gd name="connsiteX2" fmla="*/ 119062 w 1145297"/>
                  <a:gd name="connsiteY2" fmla="*/ 776 h 1164944"/>
                  <a:gd name="connsiteX3" fmla="*/ 182562 w 1145297"/>
                  <a:gd name="connsiteY3" fmla="*/ 15063 h 1164944"/>
                  <a:gd name="connsiteX4" fmla="*/ 236537 w 1145297"/>
                  <a:gd name="connsiteY4" fmla="*/ 15063 h 1164944"/>
                  <a:gd name="connsiteX5" fmla="*/ 277812 w 1145297"/>
                  <a:gd name="connsiteY5" fmla="*/ 10301 h 1164944"/>
                  <a:gd name="connsiteX6" fmla="*/ 312737 w 1145297"/>
                  <a:gd name="connsiteY6" fmla="*/ 70626 h 1164944"/>
                  <a:gd name="connsiteX7" fmla="*/ 342900 w 1145297"/>
                  <a:gd name="connsiteY7" fmla="*/ 108726 h 1164944"/>
                  <a:gd name="connsiteX8" fmla="*/ 342900 w 1145297"/>
                  <a:gd name="connsiteY8" fmla="*/ 153176 h 1164944"/>
                  <a:gd name="connsiteX9" fmla="*/ 325437 w 1145297"/>
                  <a:gd name="connsiteY9" fmla="*/ 207151 h 1164944"/>
                  <a:gd name="connsiteX10" fmla="*/ 365125 w 1145297"/>
                  <a:gd name="connsiteY10" fmla="*/ 270651 h 1164944"/>
                  <a:gd name="connsiteX11" fmla="*/ 381000 w 1145297"/>
                  <a:gd name="connsiteY11" fmla="*/ 315101 h 1164944"/>
                  <a:gd name="connsiteX12" fmla="*/ 293687 w 1145297"/>
                  <a:gd name="connsiteY12" fmla="*/ 430988 h 1164944"/>
                  <a:gd name="connsiteX13" fmla="*/ 273050 w 1145297"/>
                  <a:gd name="connsiteY13" fmla="*/ 473851 h 1164944"/>
                  <a:gd name="connsiteX14" fmla="*/ 230187 w 1145297"/>
                  <a:gd name="connsiteY14" fmla="*/ 496076 h 1164944"/>
                  <a:gd name="connsiteX15" fmla="*/ 176212 w 1145297"/>
                  <a:gd name="connsiteY15" fmla="*/ 580213 h 1164944"/>
                  <a:gd name="connsiteX16" fmla="*/ 201612 w 1145297"/>
                  <a:gd name="connsiteY16" fmla="*/ 621488 h 1164944"/>
                  <a:gd name="connsiteX17" fmla="*/ 201612 w 1145297"/>
                  <a:gd name="connsiteY17" fmla="*/ 665938 h 1164944"/>
                  <a:gd name="connsiteX18" fmla="*/ 153987 w 1145297"/>
                  <a:gd name="connsiteY18" fmla="*/ 745313 h 1164944"/>
                  <a:gd name="connsiteX19" fmla="*/ 188912 w 1145297"/>
                  <a:gd name="connsiteY19" fmla="*/ 775476 h 1164944"/>
                  <a:gd name="connsiteX20" fmla="*/ 201613 w 1145297"/>
                  <a:gd name="connsiteY20" fmla="*/ 842151 h 1164944"/>
                  <a:gd name="connsiteX21" fmla="*/ 247650 w 1145297"/>
                  <a:gd name="connsiteY21" fmla="*/ 888188 h 1164944"/>
                  <a:gd name="connsiteX22" fmla="*/ 249237 w 1145297"/>
                  <a:gd name="connsiteY22" fmla="*/ 915176 h 1164944"/>
                  <a:gd name="connsiteX23" fmla="*/ 296862 w 1145297"/>
                  <a:gd name="connsiteY23" fmla="*/ 969151 h 1164944"/>
                  <a:gd name="connsiteX24" fmla="*/ 334962 w 1145297"/>
                  <a:gd name="connsiteY24" fmla="*/ 986613 h 1164944"/>
                  <a:gd name="connsiteX25" fmla="*/ 395287 w 1145297"/>
                  <a:gd name="connsiteY25" fmla="*/ 1008838 h 1164944"/>
                  <a:gd name="connsiteX26" fmla="*/ 430212 w 1145297"/>
                  <a:gd name="connsiteY26" fmla="*/ 1000901 h 1164944"/>
                  <a:gd name="connsiteX27" fmla="*/ 457200 w 1145297"/>
                  <a:gd name="connsiteY27" fmla="*/ 1029476 h 1164944"/>
                  <a:gd name="connsiteX28" fmla="*/ 469900 w 1145297"/>
                  <a:gd name="connsiteY28" fmla="*/ 1051701 h 1164944"/>
                  <a:gd name="connsiteX29" fmla="*/ 469900 w 1145297"/>
                  <a:gd name="connsiteY29" fmla="*/ 1075513 h 1164944"/>
                  <a:gd name="connsiteX30" fmla="*/ 509587 w 1145297"/>
                  <a:gd name="connsiteY30" fmla="*/ 1113613 h 1164944"/>
                  <a:gd name="connsiteX31" fmla="*/ 563562 w 1145297"/>
                  <a:gd name="connsiteY31" fmla="*/ 1139013 h 1164944"/>
                  <a:gd name="connsiteX32" fmla="*/ 600075 w 1145297"/>
                  <a:gd name="connsiteY32" fmla="*/ 1153301 h 1164944"/>
                  <a:gd name="connsiteX33" fmla="*/ 658812 w 1145297"/>
                  <a:gd name="connsiteY33" fmla="*/ 1164413 h 1164944"/>
                  <a:gd name="connsiteX34" fmla="*/ 706437 w 1145297"/>
                  <a:gd name="connsiteY34" fmla="*/ 1135838 h 1164944"/>
                  <a:gd name="connsiteX35" fmla="*/ 755650 w 1145297"/>
                  <a:gd name="connsiteY35" fmla="*/ 1164413 h 1164944"/>
                  <a:gd name="connsiteX36" fmla="*/ 838200 w 1145297"/>
                  <a:gd name="connsiteY36" fmla="*/ 1131076 h 1164944"/>
                  <a:gd name="connsiteX37" fmla="*/ 914400 w 1145297"/>
                  <a:gd name="connsiteY37" fmla="*/ 1058051 h 1164944"/>
                  <a:gd name="connsiteX38" fmla="*/ 950912 w 1145297"/>
                  <a:gd name="connsiteY38" fmla="*/ 1048526 h 1164944"/>
                  <a:gd name="connsiteX39" fmla="*/ 996950 w 1145297"/>
                  <a:gd name="connsiteY39" fmla="*/ 986613 h 1164944"/>
                  <a:gd name="connsiteX40" fmla="*/ 1022350 w 1145297"/>
                  <a:gd name="connsiteY40" fmla="*/ 945338 h 1164944"/>
                  <a:gd name="connsiteX41" fmla="*/ 1058862 w 1145297"/>
                  <a:gd name="connsiteY41" fmla="*/ 978676 h 1164944"/>
                  <a:gd name="connsiteX42" fmla="*/ 1092200 w 1145297"/>
                  <a:gd name="connsiteY42" fmla="*/ 1008838 h 1164944"/>
                  <a:gd name="connsiteX43" fmla="*/ 1111250 w 1145297"/>
                  <a:gd name="connsiteY43" fmla="*/ 1048526 h 1164944"/>
                  <a:gd name="connsiteX44" fmla="*/ 1143000 w 1145297"/>
                  <a:gd name="connsiteY44" fmla="*/ 1091388 h 1164944"/>
                  <a:gd name="connsiteX45" fmla="*/ 1144587 w 1145297"/>
                  <a:gd name="connsiteY45" fmla="*/ 1108851 h 1164944"/>
                  <a:gd name="connsiteX0" fmla="*/ 0 w 1145297"/>
                  <a:gd name="connsiteY0" fmla="*/ 105551 h 1164944"/>
                  <a:gd name="connsiteX1" fmla="*/ 55562 w 1145297"/>
                  <a:gd name="connsiteY1" fmla="*/ 42051 h 1164944"/>
                  <a:gd name="connsiteX2" fmla="*/ 119062 w 1145297"/>
                  <a:gd name="connsiteY2" fmla="*/ 776 h 1164944"/>
                  <a:gd name="connsiteX3" fmla="*/ 182562 w 1145297"/>
                  <a:gd name="connsiteY3" fmla="*/ 15063 h 1164944"/>
                  <a:gd name="connsiteX4" fmla="*/ 236537 w 1145297"/>
                  <a:gd name="connsiteY4" fmla="*/ 15063 h 1164944"/>
                  <a:gd name="connsiteX5" fmla="*/ 277812 w 1145297"/>
                  <a:gd name="connsiteY5" fmla="*/ 10301 h 1164944"/>
                  <a:gd name="connsiteX6" fmla="*/ 312737 w 1145297"/>
                  <a:gd name="connsiteY6" fmla="*/ 70626 h 1164944"/>
                  <a:gd name="connsiteX7" fmla="*/ 342900 w 1145297"/>
                  <a:gd name="connsiteY7" fmla="*/ 108726 h 1164944"/>
                  <a:gd name="connsiteX8" fmla="*/ 342900 w 1145297"/>
                  <a:gd name="connsiteY8" fmla="*/ 153176 h 1164944"/>
                  <a:gd name="connsiteX9" fmla="*/ 325437 w 1145297"/>
                  <a:gd name="connsiteY9" fmla="*/ 207151 h 1164944"/>
                  <a:gd name="connsiteX10" fmla="*/ 365125 w 1145297"/>
                  <a:gd name="connsiteY10" fmla="*/ 270651 h 1164944"/>
                  <a:gd name="connsiteX11" fmla="*/ 381000 w 1145297"/>
                  <a:gd name="connsiteY11" fmla="*/ 315101 h 1164944"/>
                  <a:gd name="connsiteX12" fmla="*/ 293687 w 1145297"/>
                  <a:gd name="connsiteY12" fmla="*/ 430988 h 1164944"/>
                  <a:gd name="connsiteX13" fmla="*/ 273050 w 1145297"/>
                  <a:gd name="connsiteY13" fmla="*/ 473851 h 1164944"/>
                  <a:gd name="connsiteX14" fmla="*/ 230187 w 1145297"/>
                  <a:gd name="connsiteY14" fmla="*/ 496076 h 1164944"/>
                  <a:gd name="connsiteX15" fmla="*/ 176212 w 1145297"/>
                  <a:gd name="connsiteY15" fmla="*/ 580213 h 1164944"/>
                  <a:gd name="connsiteX16" fmla="*/ 201612 w 1145297"/>
                  <a:gd name="connsiteY16" fmla="*/ 621488 h 1164944"/>
                  <a:gd name="connsiteX17" fmla="*/ 201612 w 1145297"/>
                  <a:gd name="connsiteY17" fmla="*/ 665938 h 1164944"/>
                  <a:gd name="connsiteX18" fmla="*/ 153987 w 1145297"/>
                  <a:gd name="connsiteY18" fmla="*/ 745313 h 1164944"/>
                  <a:gd name="connsiteX19" fmla="*/ 188912 w 1145297"/>
                  <a:gd name="connsiteY19" fmla="*/ 775476 h 1164944"/>
                  <a:gd name="connsiteX20" fmla="*/ 201613 w 1145297"/>
                  <a:gd name="connsiteY20" fmla="*/ 842151 h 1164944"/>
                  <a:gd name="connsiteX21" fmla="*/ 247650 w 1145297"/>
                  <a:gd name="connsiteY21" fmla="*/ 888188 h 1164944"/>
                  <a:gd name="connsiteX22" fmla="*/ 249237 w 1145297"/>
                  <a:gd name="connsiteY22" fmla="*/ 915176 h 1164944"/>
                  <a:gd name="connsiteX23" fmla="*/ 296862 w 1145297"/>
                  <a:gd name="connsiteY23" fmla="*/ 969151 h 1164944"/>
                  <a:gd name="connsiteX24" fmla="*/ 334962 w 1145297"/>
                  <a:gd name="connsiteY24" fmla="*/ 986613 h 1164944"/>
                  <a:gd name="connsiteX25" fmla="*/ 395287 w 1145297"/>
                  <a:gd name="connsiteY25" fmla="*/ 1008838 h 1164944"/>
                  <a:gd name="connsiteX26" fmla="*/ 430212 w 1145297"/>
                  <a:gd name="connsiteY26" fmla="*/ 1000901 h 1164944"/>
                  <a:gd name="connsiteX27" fmla="*/ 457200 w 1145297"/>
                  <a:gd name="connsiteY27" fmla="*/ 1029476 h 1164944"/>
                  <a:gd name="connsiteX28" fmla="*/ 469900 w 1145297"/>
                  <a:gd name="connsiteY28" fmla="*/ 1051701 h 1164944"/>
                  <a:gd name="connsiteX29" fmla="*/ 469900 w 1145297"/>
                  <a:gd name="connsiteY29" fmla="*/ 1075513 h 1164944"/>
                  <a:gd name="connsiteX30" fmla="*/ 509587 w 1145297"/>
                  <a:gd name="connsiteY30" fmla="*/ 1113613 h 1164944"/>
                  <a:gd name="connsiteX31" fmla="*/ 563562 w 1145297"/>
                  <a:gd name="connsiteY31" fmla="*/ 1139013 h 1164944"/>
                  <a:gd name="connsiteX32" fmla="*/ 600075 w 1145297"/>
                  <a:gd name="connsiteY32" fmla="*/ 1153301 h 1164944"/>
                  <a:gd name="connsiteX33" fmla="*/ 658812 w 1145297"/>
                  <a:gd name="connsiteY33" fmla="*/ 1164413 h 1164944"/>
                  <a:gd name="connsiteX34" fmla="*/ 706437 w 1145297"/>
                  <a:gd name="connsiteY34" fmla="*/ 1135838 h 1164944"/>
                  <a:gd name="connsiteX35" fmla="*/ 755650 w 1145297"/>
                  <a:gd name="connsiteY35" fmla="*/ 1164413 h 1164944"/>
                  <a:gd name="connsiteX36" fmla="*/ 838200 w 1145297"/>
                  <a:gd name="connsiteY36" fmla="*/ 1131076 h 1164944"/>
                  <a:gd name="connsiteX37" fmla="*/ 914400 w 1145297"/>
                  <a:gd name="connsiteY37" fmla="*/ 1058051 h 1164944"/>
                  <a:gd name="connsiteX38" fmla="*/ 950912 w 1145297"/>
                  <a:gd name="connsiteY38" fmla="*/ 1048526 h 1164944"/>
                  <a:gd name="connsiteX39" fmla="*/ 996950 w 1145297"/>
                  <a:gd name="connsiteY39" fmla="*/ 986613 h 1164944"/>
                  <a:gd name="connsiteX40" fmla="*/ 1022350 w 1145297"/>
                  <a:gd name="connsiteY40" fmla="*/ 945338 h 1164944"/>
                  <a:gd name="connsiteX41" fmla="*/ 1058862 w 1145297"/>
                  <a:gd name="connsiteY41" fmla="*/ 978676 h 1164944"/>
                  <a:gd name="connsiteX42" fmla="*/ 1092200 w 1145297"/>
                  <a:gd name="connsiteY42" fmla="*/ 1008838 h 1164944"/>
                  <a:gd name="connsiteX43" fmla="*/ 1111250 w 1145297"/>
                  <a:gd name="connsiteY43" fmla="*/ 1048526 h 1164944"/>
                  <a:gd name="connsiteX44" fmla="*/ 1143000 w 1145297"/>
                  <a:gd name="connsiteY44" fmla="*/ 1091388 h 1164944"/>
                  <a:gd name="connsiteX45" fmla="*/ 1144587 w 1145297"/>
                  <a:gd name="connsiteY45" fmla="*/ 1108851 h 1164944"/>
                  <a:gd name="connsiteX0" fmla="*/ 0 w 1145297"/>
                  <a:gd name="connsiteY0" fmla="*/ 105551 h 1164944"/>
                  <a:gd name="connsiteX1" fmla="*/ 55562 w 1145297"/>
                  <a:gd name="connsiteY1" fmla="*/ 42051 h 1164944"/>
                  <a:gd name="connsiteX2" fmla="*/ 119062 w 1145297"/>
                  <a:gd name="connsiteY2" fmla="*/ 776 h 1164944"/>
                  <a:gd name="connsiteX3" fmla="*/ 182562 w 1145297"/>
                  <a:gd name="connsiteY3" fmla="*/ 15063 h 1164944"/>
                  <a:gd name="connsiteX4" fmla="*/ 236537 w 1145297"/>
                  <a:gd name="connsiteY4" fmla="*/ 15063 h 1164944"/>
                  <a:gd name="connsiteX5" fmla="*/ 277812 w 1145297"/>
                  <a:gd name="connsiteY5" fmla="*/ 10301 h 1164944"/>
                  <a:gd name="connsiteX6" fmla="*/ 312737 w 1145297"/>
                  <a:gd name="connsiteY6" fmla="*/ 70626 h 1164944"/>
                  <a:gd name="connsiteX7" fmla="*/ 342900 w 1145297"/>
                  <a:gd name="connsiteY7" fmla="*/ 108726 h 1164944"/>
                  <a:gd name="connsiteX8" fmla="*/ 342900 w 1145297"/>
                  <a:gd name="connsiteY8" fmla="*/ 153176 h 1164944"/>
                  <a:gd name="connsiteX9" fmla="*/ 325437 w 1145297"/>
                  <a:gd name="connsiteY9" fmla="*/ 207151 h 1164944"/>
                  <a:gd name="connsiteX10" fmla="*/ 365125 w 1145297"/>
                  <a:gd name="connsiteY10" fmla="*/ 270651 h 1164944"/>
                  <a:gd name="connsiteX11" fmla="*/ 381000 w 1145297"/>
                  <a:gd name="connsiteY11" fmla="*/ 315101 h 1164944"/>
                  <a:gd name="connsiteX12" fmla="*/ 293687 w 1145297"/>
                  <a:gd name="connsiteY12" fmla="*/ 430988 h 1164944"/>
                  <a:gd name="connsiteX13" fmla="*/ 273050 w 1145297"/>
                  <a:gd name="connsiteY13" fmla="*/ 473851 h 1164944"/>
                  <a:gd name="connsiteX14" fmla="*/ 230187 w 1145297"/>
                  <a:gd name="connsiteY14" fmla="*/ 496076 h 1164944"/>
                  <a:gd name="connsiteX15" fmla="*/ 176212 w 1145297"/>
                  <a:gd name="connsiteY15" fmla="*/ 580213 h 1164944"/>
                  <a:gd name="connsiteX16" fmla="*/ 201612 w 1145297"/>
                  <a:gd name="connsiteY16" fmla="*/ 621488 h 1164944"/>
                  <a:gd name="connsiteX17" fmla="*/ 201612 w 1145297"/>
                  <a:gd name="connsiteY17" fmla="*/ 665938 h 1164944"/>
                  <a:gd name="connsiteX18" fmla="*/ 153987 w 1145297"/>
                  <a:gd name="connsiteY18" fmla="*/ 745313 h 1164944"/>
                  <a:gd name="connsiteX19" fmla="*/ 188912 w 1145297"/>
                  <a:gd name="connsiteY19" fmla="*/ 775476 h 1164944"/>
                  <a:gd name="connsiteX20" fmla="*/ 201613 w 1145297"/>
                  <a:gd name="connsiteY20" fmla="*/ 842151 h 1164944"/>
                  <a:gd name="connsiteX21" fmla="*/ 247650 w 1145297"/>
                  <a:gd name="connsiteY21" fmla="*/ 888188 h 1164944"/>
                  <a:gd name="connsiteX22" fmla="*/ 249237 w 1145297"/>
                  <a:gd name="connsiteY22" fmla="*/ 915176 h 1164944"/>
                  <a:gd name="connsiteX23" fmla="*/ 296862 w 1145297"/>
                  <a:gd name="connsiteY23" fmla="*/ 969151 h 1164944"/>
                  <a:gd name="connsiteX24" fmla="*/ 334962 w 1145297"/>
                  <a:gd name="connsiteY24" fmla="*/ 986613 h 1164944"/>
                  <a:gd name="connsiteX25" fmla="*/ 395287 w 1145297"/>
                  <a:gd name="connsiteY25" fmla="*/ 1008838 h 1164944"/>
                  <a:gd name="connsiteX26" fmla="*/ 430212 w 1145297"/>
                  <a:gd name="connsiteY26" fmla="*/ 1000901 h 1164944"/>
                  <a:gd name="connsiteX27" fmla="*/ 457200 w 1145297"/>
                  <a:gd name="connsiteY27" fmla="*/ 1029476 h 1164944"/>
                  <a:gd name="connsiteX28" fmla="*/ 469900 w 1145297"/>
                  <a:gd name="connsiteY28" fmla="*/ 1051701 h 1164944"/>
                  <a:gd name="connsiteX29" fmla="*/ 469900 w 1145297"/>
                  <a:gd name="connsiteY29" fmla="*/ 1075513 h 1164944"/>
                  <a:gd name="connsiteX30" fmla="*/ 509587 w 1145297"/>
                  <a:gd name="connsiteY30" fmla="*/ 1113613 h 1164944"/>
                  <a:gd name="connsiteX31" fmla="*/ 563562 w 1145297"/>
                  <a:gd name="connsiteY31" fmla="*/ 1139013 h 1164944"/>
                  <a:gd name="connsiteX32" fmla="*/ 600075 w 1145297"/>
                  <a:gd name="connsiteY32" fmla="*/ 1153301 h 1164944"/>
                  <a:gd name="connsiteX33" fmla="*/ 658812 w 1145297"/>
                  <a:gd name="connsiteY33" fmla="*/ 1164413 h 1164944"/>
                  <a:gd name="connsiteX34" fmla="*/ 706437 w 1145297"/>
                  <a:gd name="connsiteY34" fmla="*/ 1135838 h 1164944"/>
                  <a:gd name="connsiteX35" fmla="*/ 755650 w 1145297"/>
                  <a:gd name="connsiteY35" fmla="*/ 1164413 h 1164944"/>
                  <a:gd name="connsiteX36" fmla="*/ 836613 w 1145297"/>
                  <a:gd name="connsiteY36" fmla="*/ 1126313 h 1164944"/>
                  <a:gd name="connsiteX37" fmla="*/ 914400 w 1145297"/>
                  <a:gd name="connsiteY37" fmla="*/ 1058051 h 1164944"/>
                  <a:gd name="connsiteX38" fmla="*/ 950912 w 1145297"/>
                  <a:gd name="connsiteY38" fmla="*/ 1048526 h 1164944"/>
                  <a:gd name="connsiteX39" fmla="*/ 996950 w 1145297"/>
                  <a:gd name="connsiteY39" fmla="*/ 986613 h 1164944"/>
                  <a:gd name="connsiteX40" fmla="*/ 1022350 w 1145297"/>
                  <a:gd name="connsiteY40" fmla="*/ 945338 h 1164944"/>
                  <a:gd name="connsiteX41" fmla="*/ 1058862 w 1145297"/>
                  <a:gd name="connsiteY41" fmla="*/ 978676 h 1164944"/>
                  <a:gd name="connsiteX42" fmla="*/ 1092200 w 1145297"/>
                  <a:gd name="connsiteY42" fmla="*/ 1008838 h 1164944"/>
                  <a:gd name="connsiteX43" fmla="*/ 1111250 w 1145297"/>
                  <a:gd name="connsiteY43" fmla="*/ 1048526 h 1164944"/>
                  <a:gd name="connsiteX44" fmla="*/ 1143000 w 1145297"/>
                  <a:gd name="connsiteY44" fmla="*/ 1091388 h 1164944"/>
                  <a:gd name="connsiteX45" fmla="*/ 1144587 w 1145297"/>
                  <a:gd name="connsiteY45" fmla="*/ 1108851 h 1164944"/>
                  <a:gd name="connsiteX0" fmla="*/ 0 w 1145297"/>
                  <a:gd name="connsiteY0" fmla="*/ 105551 h 1164944"/>
                  <a:gd name="connsiteX1" fmla="*/ 55562 w 1145297"/>
                  <a:gd name="connsiteY1" fmla="*/ 42051 h 1164944"/>
                  <a:gd name="connsiteX2" fmla="*/ 119062 w 1145297"/>
                  <a:gd name="connsiteY2" fmla="*/ 776 h 1164944"/>
                  <a:gd name="connsiteX3" fmla="*/ 182562 w 1145297"/>
                  <a:gd name="connsiteY3" fmla="*/ 15063 h 1164944"/>
                  <a:gd name="connsiteX4" fmla="*/ 236537 w 1145297"/>
                  <a:gd name="connsiteY4" fmla="*/ 15063 h 1164944"/>
                  <a:gd name="connsiteX5" fmla="*/ 277812 w 1145297"/>
                  <a:gd name="connsiteY5" fmla="*/ 10301 h 1164944"/>
                  <a:gd name="connsiteX6" fmla="*/ 312737 w 1145297"/>
                  <a:gd name="connsiteY6" fmla="*/ 70626 h 1164944"/>
                  <a:gd name="connsiteX7" fmla="*/ 342900 w 1145297"/>
                  <a:gd name="connsiteY7" fmla="*/ 108726 h 1164944"/>
                  <a:gd name="connsiteX8" fmla="*/ 342900 w 1145297"/>
                  <a:gd name="connsiteY8" fmla="*/ 153176 h 1164944"/>
                  <a:gd name="connsiteX9" fmla="*/ 325437 w 1145297"/>
                  <a:gd name="connsiteY9" fmla="*/ 207151 h 1164944"/>
                  <a:gd name="connsiteX10" fmla="*/ 365125 w 1145297"/>
                  <a:gd name="connsiteY10" fmla="*/ 270651 h 1164944"/>
                  <a:gd name="connsiteX11" fmla="*/ 381000 w 1145297"/>
                  <a:gd name="connsiteY11" fmla="*/ 315101 h 1164944"/>
                  <a:gd name="connsiteX12" fmla="*/ 293687 w 1145297"/>
                  <a:gd name="connsiteY12" fmla="*/ 430988 h 1164944"/>
                  <a:gd name="connsiteX13" fmla="*/ 273050 w 1145297"/>
                  <a:gd name="connsiteY13" fmla="*/ 473851 h 1164944"/>
                  <a:gd name="connsiteX14" fmla="*/ 230187 w 1145297"/>
                  <a:gd name="connsiteY14" fmla="*/ 496076 h 1164944"/>
                  <a:gd name="connsiteX15" fmla="*/ 176212 w 1145297"/>
                  <a:gd name="connsiteY15" fmla="*/ 580213 h 1164944"/>
                  <a:gd name="connsiteX16" fmla="*/ 201612 w 1145297"/>
                  <a:gd name="connsiteY16" fmla="*/ 621488 h 1164944"/>
                  <a:gd name="connsiteX17" fmla="*/ 201612 w 1145297"/>
                  <a:gd name="connsiteY17" fmla="*/ 665938 h 1164944"/>
                  <a:gd name="connsiteX18" fmla="*/ 153987 w 1145297"/>
                  <a:gd name="connsiteY18" fmla="*/ 745313 h 1164944"/>
                  <a:gd name="connsiteX19" fmla="*/ 188912 w 1145297"/>
                  <a:gd name="connsiteY19" fmla="*/ 775476 h 1164944"/>
                  <a:gd name="connsiteX20" fmla="*/ 201613 w 1145297"/>
                  <a:gd name="connsiteY20" fmla="*/ 842151 h 1164944"/>
                  <a:gd name="connsiteX21" fmla="*/ 247650 w 1145297"/>
                  <a:gd name="connsiteY21" fmla="*/ 888188 h 1164944"/>
                  <a:gd name="connsiteX22" fmla="*/ 249237 w 1145297"/>
                  <a:gd name="connsiteY22" fmla="*/ 915176 h 1164944"/>
                  <a:gd name="connsiteX23" fmla="*/ 296862 w 1145297"/>
                  <a:gd name="connsiteY23" fmla="*/ 969151 h 1164944"/>
                  <a:gd name="connsiteX24" fmla="*/ 334962 w 1145297"/>
                  <a:gd name="connsiteY24" fmla="*/ 986613 h 1164944"/>
                  <a:gd name="connsiteX25" fmla="*/ 395287 w 1145297"/>
                  <a:gd name="connsiteY25" fmla="*/ 1008838 h 1164944"/>
                  <a:gd name="connsiteX26" fmla="*/ 430212 w 1145297"/>
                  <a:gd name="connsiteY26" fmla="*/ 1000901 h 1164944"/>
                  <a:gd name="connsiteX27" fmla="*/ 457200 w 1145297"/>
                  <a:gd name="connsiteY27" fmla="*/ 1029476 h 1164944"/>
                  <a:gd name="connsiteX28" fmla="*/ 469900 w 1145297"/>
                  <a:gd name="connsiteY28" fmla="*/ 1051701 h 1164944"/>
                  <a:gd name="connsiteX29" fmla="*/ 469900 w 1145297"/>
                  <a:gd name="connsiteY29" fmla="*/ 1075513 h 1164944"/>
                  <a:gd name="connsiteX30" fmla="*/ 509587 w 1145297"/>
                  <a:gd name="connsiteY30" fmla="*/ 1113613 h 1164944"/>
                  <a:gd name="connsiteX31" fmla="*/ 563562 w 1145297"/>
                  <a:gd name="connsiteY31" fmla="*/ 1139013 h 1164944"/>
                  <a:gd name="connsiteX32" fmla="*/ 600075 w 1145297"/>
                  <a:gd name="connsiteY32" fmla="*/ 1153301 h 1164944"/>
                  <a:gd name="connsiteX33" fmla="*/ 658812 w 1145297"/>
                  <a:gd name="connsiteY33" fmla="*/ 1164413 h 1164944"/>
                  <a:gd name="connsiteX34" fmla="*/ 706437 w 1145297"/>
                  <a:gd name="connsiteY34" fmla="*/ 1135838 h 1164944"/>
                  <a:gd name="connsiteX35" fmla="*/ 755650 w 1145297"/>
                  <a:gd name="connsiteY35" fmla="*/ 1164413 h 1164944"/>
                  <a:gd name="connsiteX36" fmla="*/ 836613 w 1145297"/>
                  <a:gd name="connsiteY36" fmla="*/ 1126313 h 1164944"/>
                  <a:gd name="connsiteX37" fmla="*/ 914400 w 1145297"/>
                  <a:gd name="connsiteY37" fmla="*/ 1058051 h 1164944"/>
                  <a:gd name="connsiteX38" fmla="*/ 950912 w 1145297"/>
                  <a:gd name="connsiteY38" fmla="*/ 1048526 h 1164944"/>
                  <a:gd name="connsiteX39" fmla="*/ 996950 w 1145297"/>
                  <a:gd name="connsiteY39" fmla="*/ 986613 h 1164944"/>
                  <a:gd name="connsiteX40" fmla="*/ 992187 w 1145297"/>
                  <a:gd name="connsiteY40" fmla="*/ 935813 h 1164944"/>
                  <a:gd name="connsiteX41" fmla="*/ 1058862 w 1145297"/>
                  <a:gd name="connsiteY41" fmla="*/ 978676 h 1164944"/>
                  <a:gd name="connsiteX42" fmla="*/ 1092200 w 1145297"/>
                  <a:gd name="connsiteY42" fmla="*/ 1008838 h 1164944"/>
                  <a:gd name="connsiteX43" fmla="*/ 1111250 w 1145297"/>
                  <a:gd name="connsiteY43" fmla="*/ 1048526 h 1164944"/>
                  <a:gd name="connsiteX44" fmla="*/ 1143000 w 1145297"/>
                  <a:gd name="connsiteY44" fmla="*/ 1091388 h 1164944"/>
                  <a:gd name="connsiteX45" fmla="*/ 1144587 w 1145297"/>
                  <a:gd name="connsiteY45" fmla="*/ 1108851 h 1164944"/>
                  <a:gd name="connsiteX0" fmla="*/ 0 w 1145297"/>
                  <a:gd name="connsiteY0" fmla="*/ 105941 h 1165334"/>
                  <a:gd name="connsiteX1" fmla="*/ 19049 w 1145297"/>
                  <a:gd name="connsiteY1" fmla="*/ 50379 h 1165334"/>
                  <a:gd name="connsiteX2" fmla="*/ 119062 w 1145297"/>
                  <a:gd name="connsiteY2" fmla="*/ 1166 h 1165334"/>
                  <a:gd name="connsiteX3" fmla="*/ 182562 w 1145297"/>
                  <a:gd name="connsiteY3" fmla="*/ 15453 h 1165334"/>
                  <a:gd name="connsiteX4" fmla="*/ 236537 w 1145297"/>
                  <a:gd name="connsiteY4" fmla="*/ 15453 h 1165334"/>
                  <a:gd name="connsiteX5" fmla="*/ 277812 w 1145297"/>
                  <a:gd name="connsiteY5" fmla="*/ 10691 h 1165334"/>
                  <a:gd name="connsiteX6" fmla="*/ 312737 w 1145297"/>
                  <a:gd name="connsiteY6" fmla="*/ 71016 h 1165334"/>
                  <a:gd name="connsiteX7" fmla="*/ 342900 w 1145297"/>
                  <a:gd name="connsiteY7" fmla="*/ 109116 h 1165334"/>
                  <a:gd name="connsiteX8" fmla="*/ 342900 w 1145297"/>
                  <a:gd name="connsiteY8" fmla="*/ 153566 h 1165334"/>
                  <a:gd name="connsiteX9" fmla="*/ 325437 w 1145297"/>
                  <a:gd name="connsiteY9" fmla="*/ 207541 h 1165334"/>
                  <a:gd name="connsiteX10" fmla="*/ 365125 w 1145297"/>
                  <a:gd name="connsiteY10" fmla="*/ 271041 h 1165334"/>
                  <a:gd name="connsiteX11" fmla="*/ 381000 w 1145297"/>
                  <a:gd name="connsiteY11" fmla="*/ 315491 h 1165334"/>
                  <a:gd name="connsiteX12" fmla="*/ 293687 w 1145297"/>
                  <a:gd name="connsiteY12" fmla="*/ 431378 h 1165334"/>
                  <a:gd name="connsiteX13" fmla="*/ 273050 w 1145297"/>
                  <a:gd name="connsiteY13" fmla="*/ 474241 h 1165334"/>
                  <a:gd name="connsiteX14" fmla="*/ 230187 w 1145297"/>
                  <a:gd name="connsiteY14" fmla="*/ 496466 h 1165334"/>
                  <a:gd name="connsiteX15" fmla="*/ 176212 w 1145297"/>
                  <a:gd name="connsiteY15" fmla="*/ 580603 h 1165334"/>
                  <a:gd name="connsiteX16" fmla="*/ 201612 w 1145297"/>
                  <a:gd name="connsiteY16" fmla="*/ 621878 h 1165334"/>
                  <a:gd name="connsiteX17" fmla="*/ 201612 w 1145297"/>
                  <a:gd name="connsiteY17" fmla="*/ 666328 h 1165334"/>
                  <a:gd name="connsiteX18" fmla="*/ 153987 w 1145297"/>
                  <a:gd name="connsiteY18" fmla="*/ 745703 h 1165334"/>
                  <a:gd name="connsiteX19" fmla="*/ 188912 w 1145297"/>
                  <a:gd name="connsiteY19" fmla="*/ 775866 h 1165334"/>
                  <a:gd name="connsiteX20" fmla="*/ 201613 w 1145297"/>
                  <a:gd name="connsiteY20" fmla="*/ 842541 h 1165334"/>
                  <a:gd name="connsiteX21" fmla="*/ 247650 w 1145297"/>
                  <a:gd name="connsiteY21" fmla="*/ 888578 h 1165334"/>
                  <a:gd name="connsiteX22" fmla="*/ 249237 w 1145297"/>
                  <a:gd name="connsiteY22" fmla="*/ 915566 h 1165334"/>
                  <a:gd name="connsiteX23" fmla="*/ 296862 w 1145297"/>
                  <a:gd name="connsiteY23" fmla="*/ 969541 h 1165334"/>
                  <a:gd name="connsiteX24" fmla="*/ 334962 w 1145297"/>
                  <a:gd name="connsiteY24" fmla="*/ 987003 h 1165334"/>
                  <a:gd name="connsiteX25" fmla="*/ 395287 w 1145297"/>
                  <a:gd name="connsiteY25" fmla="*/ 1009228 h 1165334"/>
                  <a:gd name="connsiteX26" fmla="*/ 430212 w 1145297"/>
                  <a:gd name="connsiteY26" fmla="*/ 1001291 h 1165334"/>
                  <a:gd name="connsiteX27" fmla="*/ 457200 w 1145297"/>
                  <a:gd name="connsiteY27" fmla="*/ 1029866 h 1165334"/>
                  <a:gd name="connsiteX28" fmla="*/ 469900 w 1145297"/>
                  <a:gd name="connsiteY28" fmla="*/ 1052091 h 1165334"/>
                  <a:gd name="connsiteX29" fmla="*/ 469900 w 1145297"/>
                  <a:gd name="connsiteY29" fmla="*/ 1075903 h 1165334"/>
                  <a:gd name="connsiteX30" fmla="*/ 509587 w 1145297"/>
                  <a:gd name="connsiteY30" fmla="*/ 1114003 h 1165334"/>
                  <a:gd name="connsiteX31" fmla="*/ 563562 w 1145297"/>
                  <a:gd name="connsiteY31" fmla="*/ 1139403 h 1165334"/>
                  <a:gd name="connsiteX32" fmla="*/ 600075 w 1145297"/>
                  <a:gd name="connsiteY32" fmla="*/ 1153691 h 1165334"/>
                  <a:gd name="connsiteX33" fmla="*/ 658812 w 1145297"/>
                  <a:gd name="connsiteY33" fmla="*/ 1164803 h 1165334"/>
                  <a:gd name="connsiteX34" fmla="*/ 706437 w 1145297"/>
                  <a:gd name="connsiteY34" fmla="*/ 1136228 h 1165334"/>
                  <a:gd name="connsiteX35" fmla="*/ 755650 w 1145297"/>
                  <a:gd name="connsiteY35" fmla="*/ 1164803 h 1165334"/>
                  <a:gd name="connsiteX36" fmla="*/ 836613 w 1145297"/>
                  <a:gd name="connsiteY36" fmla="*/ 1126703 h 1165334"/>
                  <a:gd name="connsiteX37" fmla="*/ 914400 w 1145297"/>
                  <a:gd name="connsiteY37" fmla="*/ 1058441 h 1165334"/>
                  <a:gd name="connsiteX38" fmla="*/ 950912 w 1145297"/>
                  <a:gd name="connsiteY38" fmla="*/ 1048916 h 1165334"/>
                  <a:gd name="connsiteX39" fmla="*/ 996950 w 1145297"/>
                  <a:gd name="connsiteY39" fmla="*/ 987003 h 1165334"/>
                  <a:gd name="connsiteX40" fmla="*/ 992187 w 1145297"/>
                  <a:gd name="connsiteY40" fmla="*/ 936203 h 1165334"/>
                  <a:gd name="connsiteX41" fmla="*/ 1058862 w 1145297"/>
                  <a:gd name="connsiteY41" fmla="*/ 979066 h 1165334"/>
                  <a:gd name="connsiteX42" fmla="*/ 1092200 w 1145297"/>
                  <a:gd name="connsiteY42" fmla="*/ 1009228 h 1165334"/>
                  <a:gd name="connsiteX43" fmla="*/ 1111250 w 1145297"/>
                  <a:gd name="connsiteY43" fmla="*/ 1048916 h 1165334"/>
                  <a:gd name="connsiteX44" fmla="*/ 1143000 w 1145297"/>
                  <a:gd name="connsiteY44" fmla="*/ 1091778 h 1165334"/>
                  <a:gd name="connsiteX45" fmla="*/ 1144587 w 1145297"/>
                  <a:gd name="connsiteY45" fmla="*/ 1109241 h 1165334"/>
                  <a:gd name="connsiteX0" fmla="*/ 367 w 1145664"/>
                  <a:gd name="connsiteY0" fmla="*/ 105941 h 1165334"/>
                  <a:gd name="connsiteX1" fmla="*/ 19416 w 1145664"/>
                  <a:gd name="connsiteY1" fmla="*/ 50379 h 1165334"/>
                  <a:gd name="connsiteX2" fmla="*/ 119429 w 1145664"/>
                  <a:gd name="connsiteY2" fmla="*/ 1166 h 1165334"/>
                  <a:gd name="connsiteX3" fmla="*/ 182929 w 1145664"/>
                  <a:gd name="connsiteY3" fmla="*/ 15453 h 1165334"/>
                  <a:gd name="connsiteX4" fmla="*/ 236904 w 1145664"/>
                  <a:gd name="connsiteY4" fmla="*/ 15453 h 1165334"/>
                  <a:gd name="connsiteX5" fmla="*/ 278179 w 1145664"/>
                  <a:gd name="connsiteY5" fmla="*/ 10691 h 1165334"/>
                  <a:gd name="connsiteX6" fmla="*/ 313104 w 1145664"/>
                  <a:gd name="connsiteY6" fmla="*/ 71016 h 1165334"/>
                  <a:gd name="connsiteX7" fmla="*/ 343267 w 1145664"/>
                  <a:gd name="connsiteY7" fmla="*/ 109116 h 1165334"/>
                  <a:gd name="connsiteX8" fmla="*/ 343267 w 1145664"/>
                  <a:gd name="connsiteY8" fmla="*/ 153566 h 1165334"/>
                  <a:gd name="connsiteX9" fmla="*/ 325804 w 1145664"/>
                  <a:gd name="connsiteY9" fmla="*/ 207541 h 1165334"/>
                  <a:gd name="connsiteX10" fmla="*/ 365492 w 1145664"/>
                  <a:gd name="connsiteY10" fmla="*/ 271041 h 1165334"/>
                  <a:gd name="connsiteX11" fmla="*/ 381367 w 1145664"/>
                  <a:gd name="connsiteY11" fmla="*/ 315491 h 1165334"/>
                  <a:gd name="connsiteX12" fmla="*/ 294054 w 1145664"/>
                  <a:gd name="connsiteY12" fmla="*/ 431378 h 1165334"/>
                  <a:gd name="connsiteX13" fmla="*/ 273417 w 1145664"/>
                  <a:gd name="connsiteY13" fmla="*/ 474241 h 1165334"/>
                  <a:gd name="connsiteX14" fmla="*/ 230554 w 1145664"/>
                  <a:gd name="connsiteY14" fmla="*/ 496466 h 1165334"/>
                  <a:gd name="connsiteX15" fmla="*/ 176579 w 1145664"/>
                  <a:gd name="connsiteY15" fmla="*/ 580603 h 1165334"/>
                  <a:gd name="connsiteX16" fmla="*/ 201979 w 1145664"/>
                  <a:gd name="connsiteY16" fmla="*/ 621878 h 1165334"/>
                  <a:gd name="connsiteX17" fmla="*/ 201979 w 1145664"/>
                  <a:gd name="connsiteY17" fmla="*/ 666328 h 1165334"/>
                  <a:gd name="connsiteX18" fmla="*/ 154354 w 1145664"/>
                  <a:gd name="connsiteY18" fmla="*/ 745703 h 1165334"/>
                  <a:gd name="connsiteX19" fmla="*/ 189279 w 1145664"/>
                  <a:gd name="connsiteY19" fmla="*/ 775866 h 1165334"/>
                  <a:gd name="connsiteX20" fmla="*/ 201980 w 1145664"/>
                  <a:gd name="connsiteY20" fmla="*/ 842541 h 1165334"/>
                  <a:gd name="connsiteX21" fmla="*/ 248017 w 1145664"/>
                  <a:gd name="connsiteY21" fmla="*/ 888578 h 1165334"/>
                  <a:gd name="connsiteX22" fmla="*/ 249604 w 1145664"/>
                  <a:gd name="connsiteY22" fmla="*/ 915566 h 1165334"/>
                  <a:gd name="connsiteX23" fmla="*/ 297229 w 1145664"/>
                  <a:gd name="connsiteY23" fmla="*/ 969541 h 1165334"/>
                  <a:gd name="connsiteX24" fmla="*/ 335329 w 1145664"/>
                  <a:gd name="connsiteY24" fmla="*/ 987003 h 1165334"/>
                  <a:gd name="connsiteX25" fmla="*/ 395654 w 1145664"/>
                  <a:gd name="connsiteY25" fmla="*/ 1009228 h 1165334"/>
                  <a:gd name="connsiteX26" fmla="*/ 430579 w 1145664"/>
                  <a:gd name="connsiteY26" fmla="*/ 1001291 h 1165334"/>
                  <a:gd name="connsiteX27" fmla="*/ 457567 w 1145664"/>
                  <a:gd name="connsiteY27" fmla="*/ 1029866 h 1165334"/>
                  <a:gd name="connsiteX28" fmla="*/ 470267 w 1145664"/>
                  <a:gd name="connsiteY28" fmla="*/ 1052091 h 1165334"/>
                  <a:gd name="connsiteX29" fmla="*/ 470267 w 1145664"/>
                  <a:gd name="connsiteY29" fmla="*/ 1075903 h 1165334"/>
                  <a:gd name="connsiteX30" fmla="*/ 509954 w 1145664"/>
                  <a:gd name="connsiteY30" fmla="*/ 1114003 h 1165334"/>
                  <a:gd name="connsiteX31" fmla="*/ 563929 w 1145664"/>
                  <a:gd name="connsiteY31" fmla="*/ 1139403 h 1165334"/>
                  <a:gd name="connsiteX32" fmla="*/ 600442 w 1145664"/>
                  <a:gd name="connsiteY32" fmla="*/ 1153691 h 1165334"/>
                  <a:gd name="connsiteX33" fmla="*/ 659179 w 1145664"/>
                  <a:gd name="connsiteY33" fmla="*/ 1164803 h 1165334"/>
                  <a:gd name="connsiteX34" fmla="*/ 706804 w 1145664"/>
                  <a:gd name="connsiteY34" fmla="*/ 1136228 h 1165334"/>
                  <a:gd name="connsiteX35" fmla="*/ 756017 w 1145664"/>
                  <a:gd name="connsiteY35" fmla="*/ 1164803 h 1165334"/>
                  <a:gd name="connsiteX36" fmla="*/ 836980 w 1145664"/>
                  <a:gd name="connsiteY36" fmla="*/ 1126703 h 1165334"/>
                  <a:gd name="connsiteX37" fmla="*/ 914767 w 1145664"/>
                  <a:gd name="connsiteY37" fmla="*/ 1058441 h 1165334"/>
                  <a:gd name="connsiteX38" fmla="*/ 951279 w 1145664"/>
                  <a:gd name="connsiteY38" fmla="*/ 1048916 h 1165334"/>
                  <a:gd name="connsiteX39" fmla="*/ 997317 w 1145664"/>
                  <a:gd name="connsiteY39" fmla="*/ 987003 h 1165334"/>
                  <a:gd name="connsiteX40" fmla="*/ 992554 w 1145664"/>
                  <a:gd name="connsiteY40" fmla="*/ 936203 h 1165334"/>
                  <a:gd name="connsiteX41" fmla="*/ 1059229 w 1145664"/>
                  <a:gd name="connsiteY41" fmla="*/ 979066 h 1165334"/>
                  <a:gd name="connsiteX42" fmla="*/ 1092567 w 1145664"/>
                  <a:gd name="connsiteY42" fmla="*/ 1009228 h 1165334"/>
                  <a:gd name="connsiteX43" fmla="*/ 1111617 w 1145664"/>
                  <a:gd name="connsiteY43" fmla="*/ 1048916 h 1165334"/>
                  <a:gd name="connsiteX44" fmla="*/ 1143367 w 1145664"/>
                  <a:gd name="connsiteY44" fmla="*/ 1091778 h 1165334"/>
                  <a:gd name="connsiteX45" fmla="*/ 1144954 w 1145664"/>
                  <a:gd name="connsiteY45" fmla="*/ 1109241 h 1165334"/>
                  <a:gd name="connsiteX0" fmla="*/ 0 w 1145297"/>
                  <a:gd name="connsiteY0" fmla="*/ 105941 h 1165334"/>
                  <a:gd name="connsiteX1" fmla="*/ 19049 w 1145297"/>
                  <a:gd name="connsiteY1" fmla="*/ 50379 h 1165334"/>
                  <a:gd name="connsiteX2" fmla="*/ 119062 w 1145297"/>
                  <a:gd name="connsiteY2" fmla="*/ 1166 h 1165334"/>
                  <a:gd name="connsiteX3" fmla="*/ 182562 w 1145297"/>
                  <a:gd name="connsiteY3" fmla="*/ 15453 h 1165334"/>
                  <a:gd name="connsiteX4" fmla="*/ 236537 w 1145297"/>
                  <a:gd name="connsiteY4" fmla="*/ 15453 h 1165334"/>
                  <a:gd name="connsiteX5" fmla="*/ 277812 w 1145297"/>
                  <a:gd name="connsiteY5" fmla="*/ 10691 h 1165334"/>
                  <a:gd name="connsiteX6" fmla="*/ 312737 w 1145297"/>
                  <a:gd name="connsiteY6" fmla="*/ 71016 h 1165334"/>
                  <a:gd name="connsiteX7" fmla="*/ 342900 w 1145297"/>
                  <a:gd name="connsiteY7" fmla="*/ 109116 h 1165334"/>
                  <a:gd name="connsiteX8" fmla="*/ 342900 w 1145297"/>
                  <a:gd name="connsiteY8" fmla="*/ 153566 h 1165334"/>
                  <a:gd name="connsiteX9" fmla="*/ 325437 w 1145297"/>
                  <a:gd name="connsiteY9" fmla="*/ 207541 h 1165334"/>
                  <a:gd name="connsiteX10" fmla="*/ 365125 w 1145297"/>
                  <a:gd name="connsiteY10" fmla="*/ 271041 h 1165334"/>
                  <a:gd name="connsiteX11" fmla="*/ 381000 w 1145297"/>
                  <a:gd name="connsiteY11" fmla="*/ 315491 h 1165334"/>
                  <a:gd name="connsiteX12" fmla="*/ 293687 w 1145297"/>
                  <a:gd name="connsiteY12" fmla="*/ 431378 h 1165334"/>
                  <a:gd name="connsiteX13" fmla="*/ 273050 w 1145297"/>
                  <a:gd name="connsiteY13" fmla="*/ 474241 h 1165334"/>
                  <a:gd name="connsiteX14" fmla="*/ 230187 w 1145297"/>
                  <a:gd name="connsiteY14" fmla="*/ 496466 h 1165334"/>
                  <a:gd name="connsiteX15" fmla="*/ 176212 w 1145297"/>
                  <a:gd name="connsiteY15" fmla="*/ 580603 h 1165334"/>
                  <a:gd name="connsiteX16" fmla="*/ 201612 w 1145297"/>
                  <a:gd name="connsiteY16" fmla="*/ 621878 h 1165334"/>
                  <a:gd name="connsiteX17" fmla="*/ 201612 w 1145297"/>
                  <a:gd name="connsiteY17" fmla="*/ 666328 h 1165334"/>
                  <a:gd name="connsiteX18" fmla="*/ 153987 w 1145297"/>
                  <a:gd name="connsiteY18" fmla="*/ 745703 h 1165334"/>
                  <a:gd name="connsiteX19" fmla="*/ 188912 w 1145297"/>
                  <a:gd name="connsiteY19" fmla="*/ 775866 h 1165334"/>
                  <a:gd name="connsiteX20" fmla="*/ 201613 w 1145297"/>
                  <a:gd name="connsiteY20" fmla="*/ 842541 h 1165334"/>
                  <a:gd name="connsiteX21" fmla="*/ 247650 w 1145297"/>
                  <a:gd name="connsiteY21" fmla="*/ 888578 h 1165334"/>
                  <a:gd name="connsiteX22" fmla="*/ 249237 w 1145297"/>
                  <a:gd name="connsiteY22" fmla="*/ 915566 h 1165334"/>
                  <a:gd name="connsiteX23" fmla="*/ 296862 w 1145297"/>
                  <a:gd name="connsiteY23" fmla="*/ 969541 h 1165334"/>
                  <a:gd name="connsiteX24" fmla="*/ 334962 w 1145297"/>
                  <a:gd name="connsiteY24" fmla="*/ 987003 h 1165334"/>
                  <a:gd name="connsiteX25" fmla="*/ 395287 w 1145297"/>
                  <a:gd name="connsiteY25" fmla="*/ 1009228 h 1165334"/>
                  <a:gd name="connsiteX26" fmla="*/ 430212 w 1145297"/>
                  <a:gd name="connsiteY26" fmla="*/ 1001291 h 1165334"/>
                  <a:gd name="connsiteX27" fmla="*/ 457200 w 1145297"/>
                  <a:gd name="connsiteY27" fmla="*/ 1029866 h 1165334"/>
                  <a:gd name="connsiteX28" fmla="*/ 469900 w 1145297"/>
                  <a:gd name="connsiteY28" fmla="*/ 1052091 h 1165334"/>
                  <a:gd name="connsiteX29" fmla="*/ 469900 w 1145297"/>
                  <a:gd name="connsiteY29" fmla="*/ 1075903 h 1165334"/>
                  <a:gd name="connsiteX30" fmla="*/ 509587 w 1145297"/>
                  <a:gd name="connsiteY30" fmla="*/ 1114003 h 1165334"/>
                  <a:gd name="connsiteX31" fmla="*/ 563562 w 1145297"/>
                  <a:gd name="connsiteY31" fmla="*/ 1139403 h 1165334"/>
                  <a:gd name="connsiteX32" fmla="*/ 600075 w 1145297"/>
                  <a:gd name="connsiteY32" fmla="*/ 1153691 h 1165334"/>
                  <a:gd name="connsiteX33" fmla="*/ 658812 w 1145297"/>
                  <a:gd name="connsiteY33" fmla="*/ 1164803 h 1165334"/>
                  <a:gd name="connsiteX34" fmla="*/ 706437 w 1145297"/>
                  <a:gd name="connsiteY34" fmla="*/ 1136228 h 1165334"/>
                  <a:gd name="connsiteX35" fmla="*/ 755650 w 1145297"/>
                  <a:gd name="connsiteY35" fmla="*/ 1164803 h 1165334"/>
                  <a:gd name="connsiteX36" fmla="*/ 836613 w 1145297"/>
                  <a:gd name="connsiteY36" fmla="*/ 1126703 h 1165334"/>
                  <a:gd name="connsiteX37" fmla="*/ 914400 w 1145297"/>
                  <a:gd name="connsiteY37" fmla="*/ 1058441 h 1165334"/>
                  <a:gd name="connsiteX38" fmla="*/ 950912 w 1145297"/>
                  <a:gd name="connsiteY38" fmla="*/ 1048916 h 1165334"/>
                  <a:gd name="connsiteX39" fmla="*/ 996950 w 1145297"/>
                  <a:gd name="connsiteY39" fmla="*/ 987003 h 1165334"/>
                  <a:gd name="connsiteX40" fmla="*/ 992187 w 1145297"/>
                  <a:gd name="connsiteY40" fmla="*/ 936203 h 1165334"/>
                  <a:gd name="connsiteX41" fmla="*/ 1058862 w 1145297"/>
                  <a:gd name="connsiteY41" fmla="*/ 979066 h 1165334"/>
                  <a:gd name="connsiteX42" fmla="*/ 1092200 w 1145297"/>
                  <a:gd name="connsiteY42" fmla="*/ 1009228 h 1165334"/>
                  <a:gd name="connsiteX43" fmla="*/ 1111250 w 1145297"/>
                  <a:gd name="connsiteY43" fmla="*/ 1048916 h 1165334"/>
                  <a:gd name="connsiteX44" fmla="*/ 1143000 w 1145297"/>
                  <a:gd name="connsiteY44" fmla="*/ 1091778 h 1165334"/>
                  <a:gd name="connsiteX45" fmla="*/ 1144587 w 1145297"/>
                  <a:gd name="connsiteY45" fmla="*/ 1109241 h 1165334"/>
                  <a:gd name="connsiteX0" fmla="*/ 0 w 1145297"/>
                  <a:gd name="connsiteY0" fmla="*/ 106368 h 1165761"/>
                  <a:gd name="connsiteX1" fmla="*/ 28574 w 1145297"/>
                  <a:gd name="connsiteY1" fmla="*/ 58743 h 1165761"/>
                  <a:gd name="connsiteX2" fmla="*/ 119062 w 1145297"/>
                  <a:gd name="connsiteY2" fmla="*/ 1593 h 1165761"/>
                  <a:gd name="connsiteX3" fmla="*/ 182562 w 1145297"/>
                  <a:gd name="connsiteY3" fmla="*/ 15880 h 1165761"/>
                  <a:gd name="connsiteX4" fmla="*/ 236537 w 1145297"/>
                  <a:gd name="connsiteY4" fmla="*/ 15880 h 1165761"/>
                  <a:gd name="connsiteX5" fmla="*/ 277812 w 1145297"/>
                  <a:gd name="connsiteY5" fmla="*/ 11118 h 1165761"/>
                  <a:gd name="connsiteX6" fmla="*/ 312737 w 1145297"/>
                  <a:gd name="connsiteY6" fmla="*/ 71443 h 1165761"/>
                  <a:gd name="connsiteX7" fmla="*/ 342900 w 1145297"/>
                  <a:gd name="connsiteY7" fmla="*/ 109543 h 1165761"/>
                  <a:gd name="connsiteX8" fmla="*/ 342900 w 1145297"/>
                  <a:gd name="connsiteY8" fmla="*/ 153993 h 1165761"/>
                  <a:gd name="connsiteX9" fmla="*/ 325437 w 1145297"/>
                  <a:gd name="connsiteY9" fmla="*/ 207968 h 1165761"/>
                  <a:gd name="connsiteX10" fmla="*/ 365125 w 1145297"/>
                  <a:gd name="connsiteY10" fmla="*/ 271468 h 1165761"/>
                  <a:gd name="connsiteX11" fmla="*/ 381000 w 1145297"/>
                  <a:gd name="connsiteY11" fmla="*/ 315918 h 1165761"/>
                  <a:gd name="connsiteX12" fmla="*/ 293687 w 1145297"/>
                  <a:gd name="connsiteY12" fmla="*/ 431805 h 1165761"/>
                  <a:gd name="connsiteX13" fmla="*/ 273050 w 1145297"/>
                  <a:gd name="connsiteY13" fmla="*/ 474668 h 1165761"/>
                  <a:gd name="connsiteX14" fmla="*/ 230187 w 1145297"/>
                  <a:gd name="connsiteY14" fmla="*/ 496893 h 1165761"/>
                  <a:gd name="connsiteX15" fmla="*/ 176212 w 1145297"/>
                  <a:gd name="connsiteY15" fmla="*/ 581030 h 1165761"/>
                  <a:gd name="connsiteX16" fmla="*/ 201612 w 1145297"/>
                  <a:gd name="connsiteY16" fmla="*/ 622305 h 1165761"/>
                  <a:gd name="connsiteX17" fmla="*/ 201612 w 1145297"/>
                  <a:gd name="connsiteY17" fmla="*/ 666755 h 1165761"/>
                  <a:gd name="connsiteX18" fmla="*/ 153987 w 1145297"/>
                  <a:gd name="connsiteY18" fmla="*/ 746130 h 1165761"/>
                  <a:gd name="connsiteX19" fmla="*/ 188912 w 1145297"/>
                  <a:gd name="connsiteY19" fmla="*/ 776293 h 1165761"/>
                  <a:gd name="connsiteX20" fmla="*/ 201613 w 1145297"/>
                  <a:gd name="connsiteY20" fmla="*/ 842968 h 1165761"/>
                  <a:gd name="connsiteX21" fmla="*/ 247650 w 1145297"/>
                  <a:gd name="connsiteY21" fmla="*/ 889005 h 1165761"/>
                  <a:gd name="connsiteX22" fmla="*/ 249237 w 1145297"/>
                  <a:gd name="connsiteY22" fmla="*/ 915993 h 1165761"/>
                  <a:gd name="connsiteX23" fmla="*/ 296862 w 1145297"/>
                  <a:gd name="connsiteY23" fmla="*/ 969968 h 1165761"/>
                  <a:gd name="connsiteX24" fmla="*/ 334962 w 1145297"/>
                  <a:gd name="connsiteY24" fmla="*/ 987430 h 1165761"/>
                  <a:gd name="connsiteX25" fmla="*/ 395287 w 1145297"/>
                  <a:gd name="connsiteY25" fmla="*/ 1009655 h 1165761"/>
                  <a:gd name="connsiteX26" fmla="*/ 430212 w 1145297"/>
                  <a:gd name="connsiteY26" fmla="*/ 1001718 h 1165761"/>
                  <a:gd name="connsiteX27" fmla="*/ 457200 w 1145297"/>
                  <a:gd name="connsiteY27" fmla="*/ 1030293 h 1165761"/>
                  <a:gd name="connsiteX28" fmla="*/ 469900 w 1145297"/>
                  <a:gd name="connsiteY28" fmla="*/ 1052518 h 1165761"/>
                  <a:gd name="connsiteX29" fmla="*/ 469900 w 1145297"/>
                  <a:gd name="connsiteY29" fmla="*/ 1076330 h 1165761"/>
                  <a:gd name="connsiteX30" fmla="*/ 509587 w 1145297"/>
                  <a:gd name="connsiteY30" fmla="*/ 1114430 h 1165761"/>
                  <a:gd name="connsiteX31" fmla="*/ 563562 w 1145297"/>
                  <a:gd name="connsiteY31" fmla="*/ 1139830 h 1165761"/>
                  <a:gd name="connsiteX32" fmla="*/ 600075 w 1145297"/>
                  <a:gd name="connsiteY32" fmla="*/ 1154118 h 1165761"/>
                  <a:gd name="connsiteX33" fmla="*/ 658812 w 1145297"/>
                  <a:gd name="connsiteY33" fmla="*/ 1165230 h 1165761"/>
                  <a:gd name="connsiteX34" fmla="*/ 706437 w 1145297"/>
                  <a:gd name="connsiteY34" fmla="*/ 1136655 h 1165761"/>
                  <a:gd name="connsiteX35" fmla="*/ 755650 w 1145297"/>
                  <a:gd name="connsiteY35" fmla="*/ 1165230 h 1165761"/>
                  <a:gd name="connsiteX36" fmla="*/ 836613 w 1145297"/>
                  <a:gd name="connsiteY36" fmla="*/ 1127130 h 1165761"/>
                  <a:gd name="connsiteX37" fmla="*/ 914400 w 1145297"/>
                  <a:gd name="connsiteY37" fmla="*/ 1058868 h 1165761"/>
                  <a:gd name="connsiteX38" fmla="*/ 950912 w 1145297"/>
                  <a:gd name="connsiteY38" fmla="*/ 1049343 h 1165761"/>
                  <a:gd name="connsiteX39" fmla="*/ 996950 w 1145297"/>
                  <a:gd name="connsiteY39" fmla="*/ 987430 h 1165761"/>
                  <a:gd name="connsiteX40" fmla="*/ 992187 w 1145297"/>
                  <a:gd name="connsiteY40" fmla="*/ 936630 h 1165761"/>
                  <a:gd name="connsiteX41" fmla="*/ 1058862 w 1145297"/>
                  <a:gd name="connsiteY41" fmla="*/ 979493 h 1165761"/>
                  <a:gd name="connsiteX42" fmla="*/ 1092200 w 1145297"/>
                  <a:gd name="connsiteY42" fmla="*/ 1009655 h 1165761"/>
                  <a:gd name="connsiteX43" fmla="*/ 1111250 w 1145297"/>
                  <a:gd name="connsiteY43" fmla="*/ 1049343 h 1165761"/>
                  <a:gd name="connsiteX44" fmla="*/ 1143000 w 1145297"/>
                  <a:gd name="connsiteY44" fmla="*/ 1092205 h 1165761"/>
                  <a:gd name="connsiteX45" fmla="*/ 1144587 w 1145297"/>
                  <a:gd name="connsiteY45" fmla="*/ 1109668 h 1165761"/>
                  <a:gd name="connsiteX0" fmla="*/ 0 w 1145297"/>
                  <a:gd name="connsiteY0" fmla="*/ 106368 h 1165761"/>
                  <a:gd name="connsiteX1" fmla="*/ 28574 w 1145297"/>
                  <a:gd name="connsiteY1" fmla="*/ 58743 h 1165761"/>
                  <a:gd name="connsiteX2" fmla="*/ 119062 w 1145297"/>
                  <a:gd name="connsiteY2" fmla="*/ 1593 h 1165761"/>
                  <a:gd name="connsiteX3" fmla="*/ 182562 w 1145297"/>
                  <a:gd name="connsiteY3" fmla="*/ 15880 h 1165761"/>
                  <a:gd name="connsiteX4" fmla="*/ 236537 w 1145297"/>
                  <a:gd name="connsiteY4" fmla="*/ 15880 h 1165761"/>
                  <a:gd name="connsiteX5" fmla="*/ 277812 w 1145297"/>
                  <a:gd name="connsiteY5" fmla="*/ 11118 h 1165761"/>
                  <a:gd name="connsiteX6" fmla="*/ 312737 w 1145297"/>
                  <a:gd name="connsiteY6" fmla="*/ 71443 h 1165761"/>
                  <a:gd name="connsiteX7" fmla="*/ 342900 w 1145297"/>
                  <a:gd name="connsiteY7" fmla="*/ 109543 h 1165761"/>
                  <a:gd name="connsiteX8" fmla="*/ 342900 w 1145297"/>
                  <a:gd name="connsiteY8" fmla="*/ 153993 h 1165761"/>
                  <a:gd name="connsiteX9" fmla="*/ 325437 w 1145297"/>
                  <a:gd name="connsiteY9" fmla="*/ 207968 h 1165761"/>
                  <a:gd name="connsiteX10" fmla="*/ 365125 w 1145297"/>
                  <a:gd name="connsiteY10" fmla="*/ 271468 h 1165761"/>
                  <a:gd name="connsiteX11" fmla="*/ 381000 w 1145297"/>
                  <a:gd name="connsiteY11" fmla="*/ 315918 h 1165761"/>
                  <a:gd name="connsiteX12" fmla="*/ 293687 w 1145297"/>
                  <a:gd name="connsiteY12" fmla="*/ 431805 h 1165761"/>
                  <a:gd name="connsiteX13" fmla="*/ 273050 w 1145297"/>
                  <a:gd name="connsiteY13" fmla="*/ 474668 h 1165761"/>
                  <a:gd name="connsiteX14" fmla="*/ 230187 w 1145297"/>
                  <a:gd name="connsiteY14" fmla="*/ 496893 h 1165761"/>
                  <a:gd name="connsiteX15" fmla="*/ 176212 w 1145297"/>
                  <a:gd name="connsiteY15" fmla="*/ 581030 h 1165761"/>
                  <a:gd name="connsiteX16" fmla="*/ 201612 w 1145297"/>
                  <a:gd name="connsiteY16" fmla="*/ 622305 h 1165761"/>
                  <a:gd name="connsiteX17" fmla="*/ 201612 w 1145297"/>
                  <a:gd name="connsiteY17" fmla="*/ 666755 h 1165761"/>
                  <a:gd name="connsiteX18" fmla="*/ 153987 w 1145297"/>
                  <a:gd name="connsiteY18" fmla="*/ 746130 h 1165761"/>
                  <a:gd name="connsiteX19" fmla="*/ 188912 w 1145297"/>
                  <a:gd name="connsiteY19" fmla="*/ 776293 h 1165761"/>
                  <a:gd name="connsiteX20" fmla="*/ 201613 w 1145297"/>
                  <a:gd name="connsiteY20" fmla="*/ 842968 h 1165761"/>
                  <a:gd name="connsiteX21" fmla="*/ 247650 w 1145297"/>
                  <a:gd name="connsiteY21" fmla="*/ 889005 h 1165761"/>
                  <a:gd name="connsiteX22" fmla="*/ 249237 w 1145297"/>
                  <a:gd name="connsiteY22" fmla="*/ 915993 h 1165761"/>
                  <a:gd name="connsiteX23" fmla="*/ 296862 w 1145297"/>
                  <a:gd name="connsiteY23" fmla="*/ 969968 h 1165761"/>
                  <a:gd name="connsiteX24" fmla="*/ 334962 w 1145297"/>
                  <a:gd name="connsiteY24" fmla="*/ 987430 h 1165761"/>
                  <a:gd name="connsiteX25" fmla="*/ 395287 w 1145297"/>
                  <a:gd name="connsiteY25" fmla="*/ 1009655 h 1165761"/>
                  <a:gd name="connsiteX26" fmla="*/ 430212 w 1145297"/>
                  <a:gd name="connsiteY26" fmla="*/ 1001718 h 1165761"/>
                  <a:gd name="connsiteX27" fmla="*/ 457200 w 1145297"/>
                  <a:gd name="connsiteY27" fmla="*/ 1030293 h 1165761"/>
                  <a:gd name="connsiteX28" fmla="*/ 469900 w 1145297"/>
                  <a:gd name="connsiteY28" fmla="*/ 1052518 h 1165761"/>
                  <a:gd name="connsiteX29" fmla="*/ 469900 w 1145297"/>
                  <a:gd name="connsiteY29" fmla="*/ 1076330 h 1165761"/>
                  <a:gd name="connsiteX30" fmla="*/ 509587 w 1145297"/>
                  <a:gd name="connsiteY30" fmla="*/ 1114430 h 1165761"/>
                  <a:gd name="connsiteX31" fmla="*/ 563562 w 1145297"/>
                  <a:gd name="connsiteY31" fmla="*/ 1139830 h 1165761"/>
                  <a:gd name="connsiteX32" fmla="*/ 600075 w 1145297"/>
                  <a:gd name="connsiteY32" fmla="*/ 1154118 h 1165761"/>
                  <a:gd name="connsiteX33" fmla="*/ 658812 w 1145297"/>
                  <a:gd name="connsiteY33" fmla="*/ 1165230 h 1165761"/>
                  <a:gd name="connsiteX34" fmla="*/ 706437 w 1145297"/>
                  <a:gd name="connsiteY34" fmla="*/ 1136655 h 1165761"/>
                  <a:gd name="connsiteX35" fmla="*/ 755650 w 1145297"/>
                  <a:gd name="connsiteY35" fmla="*/ 1165230 h 1165761"/>
                  <a:gd name="connsiteX36" fmla="*/ 836613 w 1145297"/>
                  <a:gd name="connsiteY36" fmla="*/ 1127130 h 1165761"/>
                  <a:gd name="connsiteX37" fmla="*/ 914400 w 1145297"/>
                  <a:gd name="connsiteY37" fmla="*/ 1058868 h 1165761"/>
                  <a:gd name="connsiteX38" fmla="*/ 950912 w 1145297"/>
                  <a:gd name="connsiteY38" fmla="*/ 1049343 h 1165761"/>
                  <a:gd name="connsiteX39" fmla="*/ 996950 w 1145297"/>
                  <a:gd name="connsiteY39" fmla="*/ 987430 h 1165761"/>
                  <a:gd name="connsiteX40" fmla="*/ 992187 w 1145297"/>
                  <a:gd name="connsiteY40" fmla="*/ 936630 h 1165761"/>
                  <a:gd name="connsiteX41" fmla="*/ 1058862 w 1145297"/>
                  <a:gd name="connsiteY41" fmla="*/ 979493 h 1165761"/>
                  <a:gd name="connsiteX42" fmla="*/ 1092200 w 1145297"/>
                  <a:gd name="connsiteY42" fmla="*/ 1009655 h 1165761"/>
                  <a:gd name="connsiteX43" fmla="*/ 1111250 w 1145297"/>
                  <a:gd name="connsiteY43" fmla="*/ 1049343 h 1165761"/>
                  <a:gd name="connsiteX44" fmla="*/ 1143000 w 1145297"/>
                  <a:gd name="connsiteY44" fmla="*/ 1092205 h 1165761"/>
                  <a:gd name="connsiteX45" fmla="*/ 1144587 w 1145297"/>
                  <a:gd name="connsiteY45" fmla="*/ 1109668 h 1165761"/>
                  <a:gd name="connsiteX0" fmla="*/ 0 w 1138947"/>
                  <a:gd name="connsiteY0" fmla="*/ 101606 h 1165761"/>
                  <a:gd name="connsiteX1" fmla="*/ 22224 w 1138947"/>
                  <a:gd name="connsiteY1" fmla="*/ 58743 h 1165761"/>
                  <a:gd name="connsiteX2" fmla="*/ 112712 w 1138947"/>
                  <a:gd name="connsiteY2" fmla="*/ 1593 h 1165761"/>
                  <a:gd name="connsiteX3" fmla="*/ 176212 w 1138947"/>
                  <a:gd name="connsiteY3" fmla="*/ 15880 h 1165761"/>
                  <a:gd name="connsiteX4" fmla="*/ 230187 w 1138947"/>
                  <a:gd name="connsiteY4" fmla="*/ 15880 h 1165761"/>
                  <a:gd name="connsiteX5" fmla="*/ 271462 w 1138947"/>
                  <a:gd name="connsiteY5" fmla="*/ 11118 h 1165761"/>
                  <a:gd name="connsiteX6" fmla="*/ 306387 w 1138947"/>
                  <a:gd name="connsiteY6" fmla="*/ 71443 h 1165761"/>
                  <a:gd name="connsiteX7" fmla="*/ 336550 w 1138947"/>
                  <a:gd name="connsiteY7" fmla="*/ 109543 h 1165761"/>
                  <a:gd name="connsiteX8" fmla="*/ 336550 w 1138947"/>
                  <a:gd name="connsiteY8" fmla="*/ 153993 h 1165761"/>
                  <a:gd name="connsiteX9" fmla="*/ 319087 w 1138947"/>
                  <a:gd name="connsiteY9" fmla="*/ 207968 h 1165761"/>
                  <a:gd name="connsiteX10" fmla="*/ 358775 w 1138947"/>
                  <a:gd name="connsiteY10" fmla="*/ 271468 h 1165761"/>
                  <a:gd name="connsiteX11" fmla="*/ 374650 w 1138947"/>
                  <a:gd name="connsiteY11" fmla="*/ 315918 h 1165761"/>
                  <a:gd name="connsiteX12" fmla="*/ 287337 w 1138947"/>
                  <a:gd name="connsiteY12" fmla="*/ 431805 h 1165761"/>
                  <a:gd name="connsiteX13" fmla="*/ 266700 w 1138947"/>
                  <a:gd name="connsiteY13" fmla="*/ 474668 h 1165761"/>
                  <a:gd name="connsiteX14" fmla="*/ 223837 w 1138947"/>
                  <a:gd name="connsiteY14" fmla="*/ 496893 h 1165761"/>
                  <a:gd name="connsiteX15" fmla="*/ 169862 w 1138947"/>
                  <a:gd name="connsiteY15" fmla="*/ 581030 h 1165761"/>
                  <a:gd name="connsiteX16" fmla="*/ 195262 w 1138947"/>
                  <a:gd name="connsiteY16" fmla="*/ 622305 h 1165761"/>
                  <a:gd name="connsiteX17" fmla="*/ 195262 w 1138947"/>
                  <a:gd name="connsiteY17" fmla="*/ 666755 h 1165761"/>
                  <a:gd name="connsiteX18" fmla="*/ 147637 w 1138947"/>
                  <a:gd name="connsiteY18" fmla="*/ 746130 h 1165761"/>
                  <a:gd name="connsiteX19" fmla="*/ 182562 w 1138947"/>
                  <a:gd name="connsiteY19" fmla="*/ 776293 h 1165761"/>
                  <a:gd name="connsiteX20" fmla="*/ 195263 w 1138947"/>
                  <a:gd name="connsiteY20" fmla="*/ 842968 h 1165761"/>
                  <a:gd name="connsiteX21" fmla="*/ 241300 w 1138947"/>
                  <a:gd name="connsiteY21" fmla="*/ 889005 h 1165761"/>
                  <a:gd name="connsiteX22" fmla="*/ 242887 w 1138947"/>
                  <a:gd name="connsiteY22" fmla="*/ 915993 h 1165761"/>
                  <a:gd name="connsiteX23" fmla="*/ 290512 w 1138947"/>
                  <a:gd name="connsiteY23" fmla="*/ 969968 h 1165761"/>
                  <a:gd name="connsiteX24" fmla="*/ 328612 w 1138947"/>
                  <a:gd name="connsiteY24" fmla="*/ 987430 h 1165761"/>
                  <a:gd name="connsiteX25" fmla="*/ 388937 w 1138947"/>
                  <a:gd name="connsiteY25" fmla="*/ 1009655 h 1165761"/>
                  <a:gd name="connsiteX26" fmla="*/ 423862 w 1138947"/>
                  <a:gd name="connsiteY26" fmla="*/ 1001718 h 1165761"/>
                  <a:gd name="connsiteX27" fmla="*/ 450850 w 1138947"/>
                  <a:gd name="connsiteY27" fmla="*/ 1030293 h 1165761"/>
                  <a:gd name="connsiteX28" fmla="*/ 463550 w 1138947"/>
                  <a:gd name="connsiteY28" fmla="*/ 1052518 h 1165761"/>
                  <a:gd name="connsiteX29" fmla="*/ 463550 w 1138947"/>
                  <a:gd name="connsiteY29" fmla="*/ 1076330 h 1165761"/>
                  <a:gd name="connsiteX30" fmla="*/ 503237 w 1138947"/>
                  <a:gd name="connsiteY30" fmla="*/ 1114430 h 1165761"/>
                  <a:gd name="connsiteX31" fmla="*/ 557212 w 1138947"/>
                  <a:gd name="connsiteY31" fmla="*/ 1139830 h 1165761"/>
                  <a:gd name="connsiteX32" fmla="*/ 593725 w 1138947"/>
                  <a:gd name="connsiteY32" fmla="*/ 1154118 h 1165761"/>
                  <a:gd name="connsiteX33" fmla="*/ 652462 w 1138947"/>
                  <a:gd name="connsiteY33" fmla="*/ 1165230 h 1165761"/>
                  <a:gd name="connsiteX34" fmla="*/ 700087 w 1138947"/>
                  <a:gd name="connsiteY34" fmla="*/ 1136655 h 1165761"/>
                  <a:gd name="connsiteX35" fmla="*/ 749300 w 1138947"/>
                  <a:gd name="connsiteY35" fmla="*/ 1165230 h 1165761"/>
                  <a:gd name="connsiteX36" fmla="*/ 830263 w 1138947"/>
                  <a:gd name="connsiteY36" fmla="*/ 1127130 h 1165761"/>
                  <a:gd name="connsiteX37" fmla="*/ 908050 w 1138947"/>
                  <a:gd name="connsiteY37" fmla="*/ 1058868 h 1165761"/>
                  <a:gd name="connsiteX38" fmla="*/ 944562 w 1138947"/>
                  <a:gd name="connsiteY38" fmla="*/ 1049343 h 1165761"/>
                  <a:gd name="connsiteX39" fmla="*/ 990600 w 1138947"/>
                  <a:gd name="connsiteY39" fmla="*/ 987430 h 1165761"/>
                  <a:gd name="connsiteX40" fmla="*/ 985837 w 1138947"/>
                  <a:gd name="connsiteY40" fmla="*/ 936630 h 1165761"/>
                  <a:gd name="connsiteX41" fmla="*/ 1052512 w 1138947"/>
                  <a:gd name="connsiteY41" fmla="*/ 979493 h 1165761"/>
                  <a:gd name="connsiteX42" fmla="*/ 1085850 w 1138947"/>
                  <a:gd name="connsiteY42" fmla="*/ 1009655 h 1165761"/>
                  <a:gd name="connsiteX43" fmla="*/ 1104900 w 1138947"/>
                  <a:gd name="connsiteY43" fmla="*/ 1049343 h 1165761"/>
                  <a:gd name="connsiteX44" fmla="*/ 1136650 w 1138947"/>
                  <a:gd name="connsiteY44" fmla="*/ 1092205 h 1165761"/>
                  <a:gd name="connsiteX45" fmla="*/ 1138237 w 1138947"/>
                  <a:gd name="connsiteY45" fmla="*/ 1109668 h 1165761"/>
                  <a:gd name="connsiteX0" fmla="*/ 0 w 1138947"/>
                  <a:gd name="connsiteY0" fmla="*/ 101606 h 1165761"/>
                  <a:gd name="connsiteX1" fmla="*/ 22224 w 1138947"/>
                  <a:gd name="connsiteY1" fmla="*/ 58743 h 1165761"/>
                  <a:gd name="connsiteX2" fmla="*/ 112712 w 1138947"/>
                  <a:gd name="connsiteY2" fmla="*/ 1593 h 1165761"/>
                  <a:gd name="connsiteX3" fmla="*/ 176212 w 1138947"/>
                  <a:gd name="connsiteY3" fmla="*/ 15880 h 1165761"/>
                  <a:gd name="connsiteX4" fmla="*/ 230187 w 1138947"/>
                  <a:gd name="connsiteY4" fmla="*/ 15880 h 1165761"/>
                  <a:gd name="connsiteX5" fmla="*/ 271462 w 1138947"/>
                  <a:gd name="connsiteY5" fmla="*/ 11118 h 1165761"/>
                  <a:gd name="connsiteX6" fmla="*/ 306387 w 1138947"/>
                  <a:gd name="connsiteY6" fmla="*/ 71443 h 1165761"/>
                  <a:gd name="connsiteX7" fmla="*/ 336550 w 1138947"/>
                  <a:gd name="connsiteY7" fmla="*/ 109543 h 1165761"/>
                  <a:gd name="connsiteX8" fmla="*/ 336550 w 1138947"/>
                  <a:gd name="connsiteY8" fmla="*/ 153993 h 1165761"/>
                  <a:gd name="connsiteX9" fmla="*/ 319087 w 1138947"/>
                  <a:gd name="connsiteY9" fmla="*/ 207968 h 1165761"/>
                  <a:gd name="connsiteX10" fmla="*/ 358775 w 1138947"/>
                  <a:gd name="connsiteY10" fmla="*/ 271468 h 1165761"/>
                  <a:gd name="connsiteX11" fmla="*/ 374650 w 1138947"/>
                  <a:gd name="connsiteY11" fmla="*/ 315918 h 1165761"/>
                  <a:gd name="connsiteX12" fmla="*/ 287337 w 1138947"/>
                  <a:gd name="connsiteY12" fmla="*/ 431805 h 1165761"/>
                  <a:gd name="connsiteX13" fmla="*/ 266700 w 1138947"/>
                  <a:gd name="connsiteY13" fmla="*/ 474668 h 1165761"/>
                  <a:gd name="connsiteX14" fmla="*/ 223837 w 1138947"/>
                  <a:gd name="connsiteY14" fmla="*/ 496893 h 1165761"/>
                  <a:gd name="connsiteX15" fmla="*/ 169862 w 1138947"/>
                  <a:gd name="connsiteY15" fmla="*/ 581030 h 1165761"/>
                  <a:gd name="connsiteX16" fmla="*/ 195262 w 1138947"/>
                  <a:gd name="connsiteY16" fmla="*/ 622305 h 1165761"/>
                  <a:gd name="connsiteX17" fmla="*/ 195262 w 1138947"/>
                  <a:gd name="connsiteY17" fmla="*/ 666755 h 1165761"/>
                  <a:gd name="connsiteX18" fmla="*/ 147637 w 1138947"/>
                  <a:gd name="connsiteY18" fmla="*/ 746130 h 1165761"/>
                  <a:gd name="connsiteX19" fmla="*/ 182562 w 1138947"/>
                  <a:gd name="connsiteY19" fmla="*/ 776293 h 1165761"/>
                  <a:gd name="connsiteX20" fmla="*/ 195263 w 1138947"/>
                  <a:gd name="connsiteY20" fmla="*/ 842968 h 1165761"/>
                  <a:gd name="connsiteX21" fmla="*/ 241300 w 1138947"/>
                  <a:gd name="connsiteY21" fmla="*/ 889005 h 1165761"/>
                  <a:gd name="connsiteX22" fmla="*/ 242887 w 1138947"/>
                  <a:gd name="connsiteY22" fmla="*/ 915993 h 1165761"/>
                  <a:gd name="connsiteX23" fmla="*/ 290512 w 1138947"/>
                  <a:gd name="connsiteY23" fmla="*/ 969968 h 1165761"/>
                  <a:gd name="connsiteX24" fmla="*/ 328612 w 1138947"/>
                  <a:gd name="connsiteY24" fmla="*/ 987430 h 1165761"/>
                  <a:gd name="connsiteX25" fmla="*/ 388937 w 1138947"/>
                  <a:gd name="connsiteY25" fmla="*/ 1009655 h 1165761"/>
                  <a:gd name="connsiteX26" fmla="*/ 423862 w 1138947"/>
                  <a:gd name="connsiteY26" fmla="*/ 1001718 h 1165761"/>
                  <a:gd name="connsiteX27" fmla="*/ 450850 w 1138947"/>
                  <a:gd name="connsiteY27" fmla="*/ 1030293 h 1165761"/>
                  <a:gd name="connsiteX28" fmla="*/ 463550 w 1138947"/>
                  <a:gd name="connsiteY28" fmla="*/ 1052518 h 1165761"/>
                  <a:gd name="connsiteX29" fmla="*/ 463550 w 1138947"/>
                  <a:gd name="connsiteY29" fmla="*/ 1076330 h 1165761"/>
                  <a:gd name="connsiteX30" fmla="*/ 503237 w 1138947"/>
                  <a:gd name="connsiteY30" fmla="*/ 1114430 h 1165761"/>
                  <a:gd name="connsiteX31" fmla="*/ 557212 w 1138947"/>
                  <a:gd name="connsiteY31" fmla="*/ 1139830 h 1165761"/>
                  <a:gd name="connsiteX32" fmla="*/ 593725 w 1138947"/>
                  <a:gd name="connsiteY32" fmla="*/ 1154118 h 1165761"/>
                  <a:gd name="connsiteX33" fmla="*/ 652462 w 1138947"/>
                  <a:gd name="connsiteY33" fmla="*/ 1165230 h 1165761"/>
                  <a:gd name="connsiteX34" fmla="*/ 700087 w 1138947"/>
                  <a:gd name="connsiteY34" fmla="*/ 1136655 h 1165761"/>
                  <a:gd name="connsiteX35" fmla="*/ 749300 w 1138947"/>
                  <a:gd name="connsiteY35" fmla="*/ 1165230 h 1165761"/>
                  <a:gd name="connsiteX36" fmla="*/ 830263 w 1138947"/>
                  <a:gd name="connsiteY36" fmla="*/ 1127130 h 1165761"/>
                  <a:gd name="connsiteX37" fmla="*/ 908050 w 1138947"/>
                  <a:gd name="connsiteY37" fmla="*/ 1058868 h 1165761"/>
                  <a:gd name="connsiteX38" fmla="*/ 944562 w 1138947"/>
                  <a:gd name="connsiteY38" fmla="*/ 1049343 h 1165761"/>
                  <a:gd name="connsiteX39" fmla="*/ 990600 w 1138947"/>
                  <a:gd name="connsiteY39" fmla="*/ 987430 h 1165761"/>
                  <a:gd name="connsiteX40" fmla="*/ 985837 w 1138947"/>
                  <a:gd name="connsiteY40" fmla="*/ 936630 h 1165761"/>
                  <a:gd name="connsiteX41" fmla="*/ 1052512 w 1138947"/>
                  <a:gd name="connsiteY41" fmla="*/ 979493 h 1165761"/>
                  <a:gd name="connsiteX42" fmla="*/ 1085850 w 1138947"/>
                  <a:gd name="connsiteY42" fmla="*/ 1009655 h 1165761"/>
                  <a:gd name="connsiteX43" fmla="*/ 1104900 w 1138947"/>
                  <a:gd name="connsiteY43" fmla="*/ 1049343 h 1165761"/>
                  <a:gd name="connsiteX44" fmla="*/ 1136650 w 1138947"/>
                  <a:gd name="connsiteY44" fmla="*/ 1092205 h 1165761"/>
                  <a:gd name="connsiteX45" fmla="*/ 1138237 w 1138947"/>
                  <a:gd name="connsiteY45" fmla="*/ 1109668 h 1165761"/>
                  <a:gd name="connsiteX0" fmla="*/ 0 w 1138947"/>
                  <a:gd name="connsiteY0" fmla="*/ 101519 h 1165674"/>
                  <a:gd name="connsiteX1" fmla="*/ 30162 w 1138947"/>
                  <a:gd name="connsiteY1" fmla="*/ 57068 h 1165674"/>
                  <a:gd name="connsiteX2" fmla="*/ 112712 w 1138947"/>
                  <a:gd name="connsiteY2" fmla="*/ 1506 h 1165674"/>
                  <a:gd name="connsiteX3" fmla="*/ 176212 w 1138947"/>
                  <a:gd name="connsiteY3" fmla="*/ 15793 h 1165674"/>
                  <a:gd name="connsiteX4" fmla="*/ 230187 w 1138947"/>
                  <a:gd name="connsiteY4" fmla="*/ 15793 h 1165674"/>
                  <a:gd name="connsiteX5" fmla="*/ 271462 w 1138947"/>
                  <a:gd name="connsiteY5" fmla="*/ 11031 h 1165674"/>
                  <a:gd name="connsiteX6" fmla="*/ 306387 w 1138947"/>
                  <a:gd name="connsiteY6" fmla="*/ 71356 h 1165674"/>
                  <a:gd name="connsiteX7" fmla="*/ 336550 w 1138947"/>
                  <a:gd name="connsiteY7" fmla="*/ 109456 h 1165674"/>
                  <a:gd name="connsiteX8" fmla="*/ 336550 w 1138947"/>
                  <a:gd name="connsiteY8" fmla="*/ 153906 h 1165674"/>
                  <a:gd name="connsiteX9" fmla="*/ 319087 w 1138947"/>
                  <a:gd name="connsiteY9" fmla="*/ 207881 h 1165674"/>
                  <a:gd name="connsiteX10" fmla="*/ 358775 w 1138947"/>
                  <a:gd name="connsiteY10" fmla="*/ 271381 h 1165674"/>
                  <a:gd name="connsiteX11" fmla="*/ 374650 w 1138947"/>
                  <a:gd name="connsiteY11" fmla="*/ 315831 h 1165674"/>
                  <a:gd name="connsiteX12" fmla="*/ 287337 w 1138947"/>
                  <a:gd name="connsiteY12" fmla="*/ 431718 h 1165674"/>
                  <a:gd name="connsiteX13" fmla="*/ 266700 w 1138947"/>
                  <a:gd name="connsiteY13" fmla="*/ 474581 h 1165674"/>
                  <a:gd name="connsiteX14" fmla="*/ 223837 w 1138947"/>
                  <a:gd name="connsiteY14" fmla="*/ 496806 h 1165674"/>
                  <a:gd name="connsiteX15" fmla="*/ 169862 w 1138947"/>
                  <a:gd name="connsiteY15" fmla="*/ 580943 h 1165674"/>
                  <a:gd name="connsiteX16" fmla="*/ 195262 w 1138947"/>
                  <a:gd name="connsiteY16" fmla="*/ 622218 h 1165674"/>
                  <a:gd name="connsiteX17" fmla="*/ 195262 w 1138947"/>
                  <a:gd name="connsiteY17" fmla="*/ 666668 h 1165674"/>
                  <a:gd name="connsiteX18" fmla="*/ 147637 w 1138947"/>
                  <a:gd name="connsiteY18" fmla="*/ 746043 h 1165674"/>
                  <a:gd name="connsiteX19" fmla="*/ 182562 w 1138947"/>
                  <a:gd name="connsiteY19" fmla="*/ 776206 h 1165674"/>
                  <a:gd name="connsiteX20" fmla="*/ 195263 w 1138947"/>
                  <a:gd name="connsiteY20" fmla="*/ 842881 h 1165674"/>
                  <a:gd name="connsiteX21" fmla="*/ 241300 w 1138947"/>
                  <a:gd name="connsiteY21" fmla="*/ 888918 h 1165674"/>
                  <a:gd name="connsiteX22" fmla="*/ 242887 w 1138947"/>
                  <a:gd name="connsiteY22" fmla="*/ 915906 h 1165674"/>
                  <a:gd name="connsiteX23" fmla="*/ 290512 w 1138947"/>
                  <a:gd name="connsiteY23" fmla="*/ 969881 h 1165674"/>
                  <a:gd name="connsiteX24" fmla="*/ 328612 w 1138947"/>
                  <a:gd name="connsiteY24" fmla="*/ 987343 h 1165674"/>
                  <a:gd name="connsiteX25" fmla="*/ 388937 w 1138947"/>
                  <a:gd name="connsiteY25" fmla="*/ 1009568 h 1165674"/>
                  <a:gd name="connsiteX26" fmla="*/ 423862 w 1138947"/>
                  <a:gd name="connsiteY26" fmla="*/ 1001631 h 1165674"/>
                  <a:gd name="connsiteX27" fmla="*/ 450850 w 1138947"/>
                  <a:gd name="connsiteY27" fmla="*/ 1030206 h 1165674"/>
                  <a:gd name="connsiteX28" fmla="*/ 463550 w 1138947"/>
                  <a:gd name="connsiteY28" fmla="*/ 1052431 h 1165674"/>
                  <a:gd name="connsiteX29" fmla="*/ 463550 w 1138947"/>
                  <a:gd name="connsiteY29" fmla="*/ 1076243 h 1165674"/>
                  <a:gd name="connsiteX30" fmla="*/ 503237 w 1138947"/>
                  <a:gd name="connsiteY30" fmla="*/ 1114343 h 1165674"/>
                  <a:gd name="connsiteX31" fmla="*/ 557212 w 1138947"/>
                  <a:gd name="connsiteY31" fmla="*/ 1139743 h 1165674"/>
                  <a:gd name="connsiteX32" fmla="*/ 593725 w 1138947"/>
                  <a:gd name="connsiteY32" fmla="*/ 1154031 h 1165674"/>
                  <a:gd name="connsiteX33" fmla="*/ 652462 w 1138947"/>
                  <a:gd name="connsiteY33" fmla="*/ 1165143 h 1165674"/>
                  <a:gd name="connsiteX34" fmla="*/ 700087 w 1138947"/>
                  <a:gd name="connsiteY34" fmla="*/ 1136568 h 1165674"/>
                  <a:gd name="connsiteX35" fmla="*/ 749300 w 1138947"/>
                  <a:gd name="connsiteY35" fmla="*/ 1165143 h 1165674"/>
                  <a:gd name="connsiteX36" fmla="*/ 830263 w 1138947"/>
                  <a:gd name="connsiteY36" fmla="*/ 1127043 h 1165674"/>
                  <a:gd name="connsiteX37" fmla="*/ 908050 w 1138947"/>
                  <a:gd name="connsiteY37" fmla="*/ 1058781 h 1165674"/>
                  <a:gd name="connsiteX38" fmla="*/ 944562 w 1138947"/>
                  <a:gd name="connsiteY38" fmla="*/ 1049256 h 1165674"/>
                  <a:gd name="connsiteX39" fmla="*/ 990600 w 1138947"/>
                  <a:gd name="connsiteY39" fmla="*/ 987343 h 1165674"/>
                  <a:gd name="connsiteX40" fmla="*/ 985837 w 1138947"/>
                  <a:gd name="connsiteY40" fmla="*/ 936543 h 1165674"/>
                  <a:gd name="connsiteX41" fmla="*/ 1052512 w 1138947"/>
                  <a:gd name="connsiteY41" fmla="*/ 979406 h 1165674"/>
                  <a:gd name="connsiteX42" fmla="*/ 1085850 w 1138947"/>
                  <a:gd name="connsiteY42" fmla="*/ 1009568 h 1165674"/>
                  <a:gd name="connsiteX43" fmla="*/ 1104900 w 1138947"/>
                  <a:gd name="connsiteY43" fmla="*/ 1049256 h 1165674"/>
                  <a:gd name="connsiteX44" fmla="*/ 1136650 w 1138947"/>
                  <a:gd name="connsiteY44" fmla="*/ 1092118 h 1165674"/>
                  <a:gd name="connsiteX45" fmla="*/ 1138237 w 1138947"/>
                  <a:gd name="connsiteY45" fmla="*/ 1109581 h 1165674"/>
                  <a:gd name="connsiteX0" fmla="*/ 0 w 1138947"/>
                  <a:gd name="connsiteY0" fmla="*/ 101519 h 1165674"/>
                  <a:gd name="connsiteX1" fmla="*/ 30162 w 1138947"/>
                  <a:gd name="connsiteY1" fmla="*/ 57068 h 1165674"/>
                  <a:gd name="connsiteX2" fmla="*/ 112712 w 1138947"/>
                  <a:gd name="connsiteY2" fmla="*/ 1506 h 1165674"/>
                  <a:gd name="connsiteX3" fmla="*/ 176212 w 1138947"/>
                  <a:gd name="connsiteY3" fmla="*/ 15793 h 1165674"/>
                  <a:gd name="connsiteX4" fmla="*/ 230187 w 1138947"/>
                  <a:gd name="connsiteY4" fmla="*/ 15793 h 1165674"/>
                  <a:gd name="connsiteX5" fmla="*/ 271462 w 1138947"/>
                  <a:gd name="connsiteY5" fmla="*/ 11031 h 1165674"/>
                  <a:gd name="connsiteX6" fmla="*/ 306387 w 1138947"/>
                  <a:gd name="connsiteY6" fmla="*/ 71356 h 1165674"/>
                  <a:gd name="connsiteX7" fmla="*/ 336550 w 1138947"/>
                  <a:gd name="connsiteY7" fmla="*/ 109456 h 1165674"/>
                  <a:gd name="connsiteX8" fmla="*/ 336550 w 1138947"/>
                  <a:gd name="connsiteY8" fmla="*/ 153906 h 1165674"/>
                  <a:gd name="connsiteX9" fmla="*/ 319087 w 1138947"/>
                  <a:gd name="connsiteY9" fmla="*/ 207881 h 1165674"/>
                  <a:gd name="connsiteX10" fmla="*/ 358775 w 1138947"/>
                  <a:gd name="connsiteY10" fmla="*/ 271381 h 1165674"/>
                  <a:gd name="connsiteX11" fmla="*/ 374650 w 1138947"/>
                  <a:gd name="connsiteY11" fmla="*/ 315831 h 1165674"/>
                  <a:gd name="connsiteX12" fmla="*/ 287337 w 1138947"/>
                  <a:gd name="connsiteY12" fmla="*/ 431718 h 1165674"/>
                  <a:gd name="connsiteX13" fmla="*/ 266700 w 1138947"/>
                  <a:gd name="connsiteY13" fmla="*/ 474581 h 1165674"/>
                  <a:gd name="connsiteX14" fmla="*/ 223837 w 1138947"/>
                  <a:gd name="connsiteY14" fmla="*/ 496806 h 1165674"/>
                  <a:gd name="connsiteX15" fmla="*/ 169862 w 1138947"/>
                  <a:gd name="connsiteY15" fmla="*/ 580943 h 1165674"/>
                  <a:gd name="connsiteX16" fmla="*/ 195262 w 1138947"/>
                  <a:gd name="connsiteY16" fmla="*/ 622218 h 1165674"/>
                  <a:gd name="connsiteX17" fmla="*/ 195262 w 1138947"/>
                  <a:gd name="connsiteY17" fmla="*/ 666668 h 1165674"/>
                  <a:gd name="connsiteX18" fmla="*/ 147637 w 1138947"/>
                  <a:gd name="connsiteY18" fmla="*/ 746043 h 1165674"/>
                  <a:gd name="connsiteX19" fmla="*/ 182562 w 1138947"/>
                  <a:gd name="connsiteY19" fmla="*/ 776206 h 1165674"/>
                  <a:gd name="connsiteX20" fmla="*/ 195263 w 1138947"/>
                  <a:gd name="connsiteY20" fmla="*/ 842881 h 1165674"/>
                  <a:gd name="connsiteX21" fmla="*/ 241300 w 1138947"/>
                  <a:gd name="connsiteY21" fmla="*/ 888918 h 1165674"/>
                  <a:gd name="connsiteX22" fmla="*/ 242887 w 1138947"/>
                  <a:gd name="connsiteY22" fmla="*/ 915906 h 1165674"/>
                  <a:gd name="connsiteX23" fmla="*/ 290512 w 1138947"/>
                  <a:gd name="connsiteY23" fmla="*/ 969881 h 1165674"/>
                  <a:gd name="connsiteX24" fmla="*/ 328612 w 1138947"/>
                  <a:gd name="connsiteY24" fmla="*/ 987343 h 1165674"/>
                  <a:gd name="connsiteX25" fmla="*/ 388937 w 1138947"/>
                  <a:gd name="connsiteY25" fmla="*/ 1009568 h 1165674"/>
                  <a:gd name="connsiteX26" fmla="*/ 423862 w 1138947"/>
                  <a:gd name="connsiteY26" fmla="*/ 1001631 h 1165674"/>
                  <a:gd name="connsiteX27" fmla="*/ 450850 w 1138947"/>
                  <a:gd name="connsiteY27" fmla="*/ 1030206 h 1165674"/>
                  <a:gd name="connsiteX28" fmla="*/ 463550 w 1138947"/>
                  <a:gd name="connsiteY28" fmla="*/ 1052431 h 1165674"/>
                  <a:gd name="connsiteX29" fmla="*/ 463550 w 1138947"/>
                  <a:gd name="connsiteY29" fmla="*/ 1076243 h 1165674"/>
                  <a:gd name="connsiteX30" fmla="*/ 503237 w 1138947"/>
                  <a:gd name="connsiteY30" fmla="*/ 1114343 h 1165674"/>
                  <a:gd name="connsiteX31" fmla="*/ 557212 w 1138947"/>
                  <a:gd name="connsiteY31" fmla="*/ 1139743 h 1165674"/>
                  <a:gd name="connsiteX32" fmla="*/ 593725 w 1138947"/>
                  <a:gd name="connsiteY32" fmla="*/ 1154031 h 1165674"/>
                  <a:gd name="connsiteX33" fmla="*/ 652462 w 1138947"/>
                  <a:gd name="connsiteY33" fmla="*/ 1165143 h 1165674"/>
                  <a:gd name="connsiteX34" fmla="*/ 700087 w 1138947"/>
                  <a:gd name="connsiteY34" fmla="*/ 1136568 h 1165674"/>
                  <a:gd name="connsiteX35" fmla="*/ 749300 w 1138947"/>
                  <a:gd name="connsiteY35" fmla="*/ 1165143 h 1165674"/>
                  <a:gd name="connsiteX36" fmla="*/ 830263 w 1138947"/>
                  <a:gd name="connsiteY36" fmla="*/ 1127043 h 1165674"/>
                  <a:gd name="connsiteX37" fmla="*/ 908050 w 1138947"/>
                  <a:gd name="connsiteY37" fmla="*/ 1058781 h 1165674"/>
                  <a:gd name="connsiteX38" fmla="*/ 944562 w 1138947"/>
                  <a:gd name="connsiteY38" fmla="*/ 1049256 h 1165674"/>
                  <a:gd name="connsiteX39" fmla="*/ 990600 w 1138947"/>
                  <a:gd name="connsiteY39" fmla="*/ 987343 h 1165674"/>
                  <a:gd name="connsiteX40" fmla="*/ 985837 w 1138947"/>
                  <a:gd name="connsiteY40" fmla="*/ 936543 h 1165674"/>
                  <a:gd name="connsiteX41" fmla="*/ 1052512 w 1138947"/>
                  <a:gd name="connsiteY41" fmla="*/ 979406 h 1165674"/>
                  <a:gd name="connsiteX42" fmla="*/ 1085850 w 1138947"/>
                  <a:gd name="connsiteY42" fmla="*/ 1009568 h 1165674"/>
                  <a:gd name="connsiteX43" fmla="*/ 1104900 w 1138947"/>
                  <a:gd name="connsiteY43" fmla="*/ 1049256 h 1165674"/>
                  <a:gd name="connsiteX44" fmla="*/ 1136650 w 1138947"/>
                  <a:gd name="connsiteY44" fmla="*/ 1092118 h 1165674"/>
                  <a:gd name="connsiteX45" fmla="*/ 1138237 w 1138947"/>
                  <a:gd name="connsiteY45" fmla="*/ 1109581 h 1165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138947" h="1165674">
                    <a:moveTo>
                      <a:pt x="0" y="101519"/>
                    </a:moveTo>
                    <a:cubicBezTo>
                      <a:pt x="11906" y="85115"/>
                      <a:pt x="264" y="54687"/>
                      <a:pt x="30162" y="57068"/>
                    </a:cubicBezTo>
                    <a:cubicBezTo>
                      <a:pt x="60060" y="59449"/>
                      <a:pt x="88370" y="8385"/>
                      <a:pt x="112712" y="1506"/>
                    </a:cubicBezTo>
                    <a:cubicBezTo>
                      <a:pt x="137054" y="-5373"/>
                      <a:pt x="156633" y="13412"/>
                      <a:pt x="176212" y="15793"/>
                    </a:cubicBezTo>
                    <a:cubicBezTo>
                      <a:pt x="195791" y="18174"/>
                      <a:pt x="214312" y="16587"/>
                      <a:pt x="230187" y="15793"/>
                    </a:cubicBezTo>
                    <a:cubicBezTo>
                      <a:pt x="246062" y="14999"/>
                      <a:pt x="258762" y="1771"/>
                      <a:pt x="271462" y="11031"/>
                    </a:cubicBezTo>
                    <a:cubicBezTo>
                      <a:pt x="284162" y="20291"/>
                      <a:pt x="295539" y="54952"/>
                      <a:pt x="306387" y="71356"/>
                    </a:cubicBezTo>
                    <a:cubicBezTo>
                      <a:pt x="317235" y="87760"/>
                      <a:pt x="331523" y="95698"/>
                      <a:pt x="336550" y="109456"/>
                    </a:cubicBezTo>
                    <a:cubicBezTo>
                      <a:pt x="341577" y="123214"/>
                      <a:pt x="339460" y="137502"/>
                      <a:pt x="336550" y="153906"/>
                    </a:cubicBezTo>
                    <a:cubicBezTo>
                      <a:pt x="333640" y="170310"/>
                      <a:pt x="315383" y="188302"/>
                      <a:pt x="319087" y="207881"/>
                    </a:cubicBezTo>
                    <a:cubicBezTo>
                      <a:pt x="322791" y="227460"/>
                      <a:pt x="349515" y="253389"/>
                      <a:pt x="358775" y="271381"/>
                    </a:cubicBezTo>
                    <a:cubicBezTo>
                      <a:pt x="368035" y="289373"/>
                      <a:pt x="386556" y="289108"/>
                      <a:pt x="374650" y="315831"/>
                    </a:cubicBezTo>
                    <a:cubicBezTo>
                      <a:pt x="362744" y="342554"/>
                      <a:pt x="305329" y="405260"/>
                      <a:pt x="287337" y="431718"/>
                    </a:cubicBezTo>
                    <a:cubicBezTo>
                      <a:pt x="269345" y="458176"/>
                      <a:pt x="277283" y="463733"/>
                      <a:pt x="266700" y="474581"/>
                    </a:cubicBezTo>
                    <a:cubicBezTo>
                      <a:pt x="256117" y="485429"/>
                      <a:pt x="239977" y="479079"/>
                      <a:pt x="223837" y="496806"/>
                    </a:cubicBezTo>
                    <a:cubicBezTo>
                      <a:pt x="207697" y="514533"/>
                      <a:pt x="174624" y="560041"/>
                      <a:pt x="169862" y="580943"/>
                    </a:cubicBezTo>
                    <a:cubicBezTo>
                      <a:pt x="165100" y="601845"/>
                      <a:pt x="191029" y="607931"/>
                      <a:pt x="195262" y="622218"/>
                    </a:cubicBezTo>
                    <a:cubicBezTo>
                      <a:pt x="199495" y="636505"/>
                      <a:pt x="203200" y="646031"/>
                      <a:pt x="195262" y="666668"/>
                    </a:cubicBezTo>
                    <a:cubicBezTo>
                      <a:pt x="187325" y="687306"/>
                      <a:pt x="149754" y="727787"/>
                      <a:pt x="147637" y="746043"/>
                    </a:cubicBezTo>
                    <a:cubicBezTo>
                      <a:pt x="145520" y="764299"/>
                      <a:pt x="174624" y="760066"/>
                      <a:pt x="182562" y="776206"/>
                    </a:cubicBezTo>
                    <a:cubicBezTo>
                      <a:pt x="190500" y="792346"/>
                      <a:pt x="185473" y="824096"/>
                      <a:pt x="195263" y="842881"/>
                    </a:cubicBezTo>
                    <a:cubicBezTo>
                      <a:pt x="205053" y="861666"/>
                      <a:pt x="233363" y="876747"/>
                      <a:pt x="241300" y="888918"/>
                    </a:cubicBezTo>
                    <a:cubicBezTo>
                      <a:pt x="249237" y="901089"/>
                      <a:pt x="234685" y="902412"/>
                      <a:pt x="242887" y="915906"/>
                    </a:cubicBezTo>
                    <a:cubicBezTo>
                      <a:pt x="251089" y="929400"/>
                      <a:pt x="276225" y="957975"/>
                      <a:pt x="290512" y="969881"/>
                    </a:cubicBezTo>
                    <a:cubicBezTo>
                      <a:pt x="304799" y="981787"/>
                      <a:pt x="312208" y="980729"/>
                      <a:pt x="328612" y="987343"/>
                    </a:cubicBezTo>
                    <a:cubicBezTo>
                      <a:pt x="345016" y="993958"/>
                      <a:pt x="373062" y="1007187"/>
                      <a:pt x="388937" y="1009568"/>
                    </a:cubicBezTo>
                    <a:cubicBezTo>
                      <a:pt x="404812" y="1011949"/>
                      <a:pt x="413543" y="998191"/>
                      <a:pt x="423862" y="1001631"/>
                    </a:cubicBezTo>
                    <a:cubicBezTo>
                      <a:pt x="434181" y="1005071"/>
                      <a:pt x="444235" y="1021739"/>
                      <a:pt x="450850" y="1030206"/>
                    </a:cubicBezTo>
                    <a:cubicBezTo>
                      <a:pt x="457465" y="1038673"/>
                      <a:pt x="461433" y="1044758"/>
                      <a:pt x="463550" y="1052431"/>
                    </a:cubicBezTo>
                    <a:cubicBezTo>
                      <a:pt x="465667" y="1060104"/>
                      <a:pt x="456936" y="1065924"/>
                      <a:pt x="463550" y="1076243"/>
                    </a:cubicBezTo>
                    <a:cubicBezTo>
                      <a:pt x="470165" y="1086562"/>
                      <a:pt x="487627" y="1103760"/>
                      <a:pt x="503237" y="1114343"/>
                    </a:cubicBezTo>
                    <a:cubicBezTo>
                      <a:pt x="518847" y="1124926"/>
                      <a:pt x="542131" y="1133128"/>
                      <a:pt x="557212" y="1139743"/>
                    </a:cubicBezTo>
                    <a:cubicBezTo>
                      <a:pt x="572293" y="1146358"/>
                      <a:pt x="577850" y="1149798"/>
                      <a:pt x="593725" y="1154031"/>
                    </a:cubicBezTo>
                    <a:cubicBezTo>
                      <a:pt x="609600" y="1158264"/>
                      <a:pt x="634735" y="1168053"/>
                      <a:pt x="652462" y="1165143"/>
                    </a:cubicBezTo>
                    <a:cubicBezTo>
                      <a:pt x="670189" y="1162233"/>
                      <a:pt x="683947" y="1136568"/>
                      <a:pt x="700087" y="1136568"/>
                    </a:cubicBezTo>
                    <a:cubicBezTo>
                      <a:pt x="716227" y="1136568"/>
                      <a:pt x="727604" y="1166730"/>
                      <a:pt x="749300" y="1165143"/>
                    </a:cubicBezTo>
                    <a:cubicBezTo>
                      <a:pt x="770996" y="1163556"/>
                      <a:pt x="802218" y="1157470"/>
                      <a:pt x="830263" y="1127043"/>
                    </a:cubicBezTo>
                    <a:cubicBezTo>
                      <a:pt x="858308" y="1096616"/>
                      <a:pt x="889000" y="1071745"/>
                      <a:pt x="908050" y="1058781"/>
                    </a:cubicBezTo>
                    <a:cubicBezTo>
                      <a:pt x="927100" y="1045817"/>
                      <a:pt x="930804" y="1061162"/>
                      <a:pt x="944562" y="1049256"/>
                    </a:cubicBezTo>
                    <a:cubicBezTo>
                      <a:pt x="958320" y="1037350"/>
                      <a:pt x="983721" y="1006128"/>
                      <a:pt x="990600" y="987343"/>
                    </a:cubicBezTo>
                    <a:cubicBezTo>
                      <a:pt x="997479" y="968558"/>
                      <a:pt x="975518" y="937866"/>
                      <a:pt x="985837" y="936543"/>
                    </a:cubicBezTo>
                    <a:cubicBezTo>
                      <a:pt x="996156" y="935220"/>
                      <a:pt x="1035843" y="967235"/>
                      <a:pt x="1052512" y="979406"/>
                    </a:cubicBezTo>
                    <a:cubicBezTo>
                      <a:pt x="1069181" y="991577"/>
                      <a:pt x="1077119" y="997926"/>
                      <a:pt x="1085850" y="1009568"/>
                    </a:cubicBezTo>
                    <a:cubicBezTo>
                      <a:pt x="1094581" y="1021210"/>
                      <a:pt x="1096433" y="1035498"/>
                      <a:pt x="1104900" y="1049256"/>
                    </a:cubicBezTo>
                    <a:cubicBezTo>
                      <a:pt x="1113367" y="1063014"/>
                      <a:pt x="1131094" y="1082064"/>
                      <a:pt x="1136650" y="1092118"/>
                    </a:cubicBezTo>
                    <a:cubicBezTo>
                      <a:pt x="1142206" y="1102172"/>
                      <a:pt x="1135591" y="1122810"/>
                      <a:pt x="1138237" y="1109581"/>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84" name="Freeform: Shape 483">
                <a:extLst>
                  <a:ext uri="{FF2B5EF4-FFF2-40B4-BE49-F238E27FC236}">
                    <a16:creationId xmlns:a16="http://schemas.microsoft.com/office/drawing/2014/main" id="{B7EE40F2-22D0-44BE-BB28-C51D5BD8170F}"/>
                  </a:ext>
                </a:extLst>
              </p:cNvPr>
              <p:cNvSpPr/>
              <p:nvPr/>
            </p:nvSpPr>
            <p:spPr>
              <a:xfrm>
                <a:off x="3070289" y="591039"/>
                <a:ext cx="602347" cy="1247775"/>
              </a:xfrm>
              <a:custGeom>
                <a:avLst/>
                <a:gdLst>
                  <a:gd name="connsiteX0" fmla="*/ 62597 w 602347"/>
                  <a:gd name="connsiteY0" fmla="*/ 0 h 1247775"/>
                  <a:gd name="connsiteX1" fmla="*/ 685 w 602347"/>
                  <a:gd name="connsiteY1" fmla="*/ 215900 h 1247775"/>
                  <a:gd name="connsiteX2" fmla="*/ 29260 w 602347"/>
                  <a:gd name="connsiteY2" fmla="*/ 331788 h 1247775"/>
                  <a:gd name="connsiteX3" fmla="*/ 26085 w 602347"/>
                  <a:gd name="connsiteY3" fmla="*/ 350838 h 1247775"/>
                  <a:gd name="connsiteX4" fmla="*/ 27672 w 602347"/>
                  <a:gd name="connsiteY4" fmla="*/ 419100 h 1247775"/>
                  <a:gd name="connsiteX5" fmla="*/ 65772 w 602347"/>
                  <a:gd name="connsiteY5" fmla="*/ 422275 h 1247775"/>
                  <a:gd name="connsiteX6" fmla="*/ 110222 w 602347"/>
                  <a:gd name="connsiteY6" fmla="*/ 557213 h 1247775"/>
                  <a:gd name="connsiteX7" fmla="*/ 121335 w 602347"/>
                  <a:gd name="connsiteY7" fmla="*/ 584200 h 1247775"/>
                  <a:gd name="connsiteX8" fmla="*/ 146735 w 602347"/>
                  <a:gd name="connsiteY8" fmla="*/ 579438 h 1247775"/>
                  <a:gd name="connsiteX9" fmla="*/ 138797 w 602347"/>
                  <a:gd name="connsiteY9" fmla="*/ 604838 h 1247775"/>
                  <a:gd name="connsiteX10" fmla="*/ 183247 w 602347"/>
                  <a:gd name="connsiteY10" fmla="*/ 608013 h 1247775"/>
                  <a:gd name="connsiteX11" fmla="*/ 173722 w 602347"/>
                  <a:gd name="connsiteY11" fmla="*/ 635000 h 1247775"/>
                  <a:gd name="connsiteX12" fmla="*/ 151497 w 602347"/>
                  <a:gd name="connsiteY12" fmla="*/ 687388 h 1247775"/>
                  <a:gd name="connsiteX13" fmla="*/ 135622 w 602347"/>
                  <a:gd name="connsiteY13" fmla="*/ 709613 h 1247775"/>
                  <a:gd name="connsiteX14" fmla="*/ 122922 w 602347"/>
                  <a:gd name="connsiteY14" fmla="*/ 731838 h 1247775"/>
                  <a:gd name="connsiteX15" fmla="*/ 134035 w 602347"/>
                  <a:gd name="connsiteY15" fmla="*/ 758825 h 1247775"/>
                  <a:gd name="connsiteX16" fmla="*/ 127685 w 602347"/>
                  <a:gd name="connsiteY16" fmla="*/ 785813 h 1247775"/>
                  <a:gd name="connsiteX17" fmla="*/ 97522 w 602347"/>
                  <a:gd name="connsiteY17" fmla="*/ 808038 h 1247775"/>
                  <a:gd name="connsiteX18" fmla="*/ 97522 w 602347"/>
                  <a:gd name="connsiteY18" fmla="*/ 838200 h 1247775"/>
                  <a:gd name="connsiteX19" fmla="*/ 87997 w 602347"/>
                  <a:gd name="connsiteY19" fmla="*/ 855663 h 1247775"/>
                  <a:gd name="connsiteX20" fmla="*/ 118160 w 602347"/>
                  <a:gd name="connsiteY20" fmla="*/ 889000 h 1247775"/>
                  <a:gd name="connsiteX21" fmla="*/ 157847 w 602347"/>
                  <a:gd name="connsiteY21" fmla="*/ 877888 h 1247775"/>
                  <a:gd name="connsiteX22" fmla="*/ 188010 w 602347"/>
                  <a:gd name="connsiteY22" fmla="*/ 858838 h 1247775"/>
                  <a:gd name="connsiteX23" fmla="*/ 200710 w 602347"/>
                  <a:gd name="connsiteY23" fmla="*/ 879475 h 1247775"/>
                  <a:gd name="connsiteX24" fmla="*/ 202297 w 602347"/>
                  <a:gd name="connsiteY24" fmla="*/ 901700 h 1247775"/>
                  <a:gd name="connsiteX25" fmla="*/ 207060 w 602347"/>
                  <a:gd name="connsiteY25" fmla="*/ 960438 h 1247775"/>
                  <a:gd name="connsiteX26" fmla="*/ 216585 w 602347"/>
                  <a:gd name="connsiteY26" fmla="*/ 1006475 h 1247775"/>
                  <a:gd name="connsiteX27" fmla="*/ 237222 w 602347"/>
                  <a:gd name="connsiteY27" fmla="*/ 1036638 h 1247775"/>
                  <a:gd name="connsiteX28" fmla="*/ 218172 w 602347"/>
                  <a:gd name="connsiteY28" fmla="*/ 1062038 h 1247775"/>
                  <a:gd name="connsiteX29" fmla="*/ 238810 w 602347"/>
                  <a:gd name="connsiteY29" fmla="*/ 1096963 h 1247775"/>
                  <a:gd name="connsiteX30" fmla="*/ 256272 w 602347"/>
                  <a:gd name="connsiteY30" fmla="*/ 1092200 h 1247775"/>
                  <a:gd name="connsiteX31" fmla="*/ 272147 w 602347"/>
                  <a:gd name="connsiteY31" fmla="*/ 1104900 h 1247775"/>
                  <a:gd name="connsiteX32" fmla="*/ 278497 w 602347"/>
                  <a:gd name="connsiteY32" fmla="*/ 1155700 h 1247775"/>
                  <a:gd name="connsiteX33" fmla="*/ 280085 w 602347"/>
                  <a:gd name="connsiteY33" fmla="*/ 1196975 h 1247775"/>
                  <a:gd name="connsiteX34" fmla="*/ 295960 w 602347"/>
                  <a:gd name="connsiteY34" fmla="*/ 1217613 h 1247775"/>
                  <a:gd name="connsiteX35" fmla="*/ 318185 w 602347"/>
                  <a:gd name="connsiteY35" fmla="*/ 1193800 h 1247775"/>
                  <a:gd name="connsiteX36" fmla="*/ 351522 w 602347"/>
                  <a:gd name="connsiteY36" fmla="*/ 1190625 h 1247775"/>
                  <a:gd name="connsiteX37" fmla="*/ 380097 w 602347"/>
                  <a:gd name="connsiteY37" fmla="*/ 1204913 h 1247775"/>
                  <a:gd name="connsiteX38" fmla="*/ 408672 w 602347"/>
                  <a:gd name="connsiteY38" fmla="*/ 1189038 h 1247775"/>
                  <a:gd name="connsiteX39" fmla="*/ 446772 w 602347"/>
                  <a:gd name="connsiteY39" fmla="*/ 1204913 h 1247775"/>
                  <a:gd name="connsiteX40" fmla="*/ 480110 w 602347"/>
                  <a:gd name="connsiteY40" fmla="*/ 1211263 h 1247775"/>
                  <a:gd name="connsiteX41" fmla="*/ 524560 w 602347"/>
                  <a:gd name="connsiteY41" fmla="*/ 1216025 h 1247775"/>
                  <a:gd name="connsiteX42" fmla="*/ 532497 w 602347"/>
                  <a:gd name="connsiteY42" fmla="*/ 1219200 h 1247775"/>
                  <a:gd name="connsiteX43" fmla="*/ 542022 w 602347"/>
                  <a:gd name="connsiteY43" fmla="*/ 1193800 h 1247775"/>
                  <a:gd name="connsiteX44" fmla="*/ 564247 w 602347"/>
                  <a:gd name="connsiteY44" fmla="*/ 1181100 h 1247775"/>
                  <a:gd name="connsiteX45" fmla="*/ 578535 w 602347"/>
                  <a:gd name="connsiteY45" fmla="*/ 1212850 h 1247775"/>
                  <a:gd name="connsiteX46" fmla="*/ 602347 w 602347"/>
                  <a:gd name="connsiteY46" fmla="*/ 1247775 h 124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602347" h="1247775">
                    <a:moveTo>
                      <a:pt x="62597" y="0"/>
                    </a:moveTo>
                    <a:cubicBezTo>
                      <a:pt x="34419" y="80301"/>
                      <a:pt x="6241" y="160602"/>
                      <a:pt x="685" y="215900"/>
                    </a:cubicBezTo>
                    <a:cubicBezTo>
                      <a:pt x="-4871" y="271198"/>
                      <a:pt x="25027" y="309298"/>
                      <a:pt x="29260" y="331788"/>
                    </a:cubicBezTo>
                    <a:cubicBezTo>
                      <a:pt x="33493" y="354278"/>
                      <a:pt x="26350" y="336286"/>
                      <a:pt x="26085" y="350838"/>
                    </a:cubicBezTo>
                    <a:cubicBezTo>
                      <a:pt x="25820" y="365390"/>
                      <a:pt x="21057" y="407194"/>
                      <a:pt x="27672" y="419100"/>
                    </a:cubicBezTo>
                    <a:cubicBezTo>
                      <a:pt x="34286" y="431006"/>
                      <a:pt x="52014" y="399256"/>
                      <a:pt x="65772" y="422275"/>
                    </a:cubicBezTo>
                    <a:cubicBezTo>
                      <a:pt x="79530" y="445294"/>
                      <a:pt x="100962" y="530226"/>
                      <a:pt x="110222" y="557213"/>
                    </a:cubicBezTo>
                    <a:cubicBezTo>
                      <a:pt x="119482" y="584200"/>
                      <a:pt x="115250" y="580496"/>
                      <a:pt x="121335" y="584200"/>
                    </a:cubicBezTo>
                    <a:cubicBezTo>
                      <a:pt x="127421" y="587904"/>
                      <a:pt x="143825" y="575998"/>
                      <a:pt x="146735" y="579438"/>
                    </a:cubicBezTo>
                    <a:cubicBezTo>
                      <a:pt x="149645" y="582878"/>
                      <a:pt x="132712" y="600076"/>
                      <a:pt x="138797" y="604838"/>
                    </a:cubicBezTo>
                    <a:cubicBezTo>
                      <a:pt x="144882" y="609600"/>
                      <a:pt x="177426" y="602986"/>
                      <a:pt x="183247" y="608013"/>
                    </a:cubicBezTo>
                    <a:cubicBezTo>
                      <a:pt x="189068" y="613040"/>
                      <a:pt x="179014" y="621771"/>
                      <a:pt x="173722" y="635000"/>
                    </a:cubicBezTo>
                    <a:cubicBezTo>
                      <a:pt x="168430" y="648229"/>
                      <a:pt x="157847" y="674953"/>
                      <a:pt x="151497" y="687388"/>
                    </a:cubicBezTo>
                    <a:cubicBezTo>
                      <a:pt x="145147" y="699824"/>
                      <a:pt x="140385" y="702205"/>
                      <a:pt x="135622" y="709613"/>
                    </a:cubicBezTo>
                    <a:cubicBezTo>
                      <a:pt x="130860" y="717021"/>
                      <a:pt x="123186" y="723636"/>
                      <a:pt x="122922" y="731838"/>
                    </a:cubicBezTo>
                    <a:cubicBezTo>
                      <a:pt x="122658" y="740040"/>
                      <a:pt x="133241" y="749829"/>
                      <a:pt x="134035" y="758825"/>
                    </a:cubicBezTo>
                    <a:cubicBezTo>
                      <a:pt x="134829" y="767821"/>
                      <a:pt x="133771" y="777611"/>
                      <a:pt x="127685" y="785813"/>
                    </a:cubicBezTo>
                    <a:cubicBezTo>
                      <a:pt x="121600" y="794015"/>
                      <a:pt x="102549" y="799307"/>
                      <a:pt x="97522" y="808038"/>
                    </a:cubicBezTo>
                    <a:cubicBezTo>
                      <a:pt x="92495" y="816769"/>
                      <a:pt x="99110" y="830262"/>
                      <a:pt x="97522" y="838200"/>
                    </a:cubicBezTo>
                    <a:cubicBezTo>
                      <a:pt x="95934" y="846138"/>
                      <a:pt x="84557" y="847196"/>
                      <a:pt x="87997" y="855663"/>
                    </a:cubicBezTo>
                    <a:cubicBezTo>
                      <a:pt x="91437" y="864130"/>
                      <a:pt x="106518" y="885296"/>
                      <a:pt x="118160" y="889000"/>
                    </a:cubicBezTo>
                    <a:cubicBezTo>
                      <a:pt x="129802" y="892704"/>
                      <a:pt x="146205" y="882915"/>
                      <a:pt x="157847" y="877888"/>
                    </a:cubicBezTo>
                    <a:cubicBezTo>
                      <a:pt x="169489" y="872861"/>
                      <a:pt x="180866" y="858574"/>
                      <a:pt x="188010" y="858838"/>
                    </a:cubicBezTo>
                    <a:cubicBezTo>
                      <a:pt x="195154" y="859102"/>
                      <a:pt x="198329" y="872331"/>
                      <a:pt x="200710" y="879475"/>
                    </a:cubicBezTo>
                    <a:cubicBezTo>
                      <a:pt x="203091" y="886619"/>
                      <a:pt x="201239" y="888206"/>
                      <a:pt x="202297" y="901700"/>
                    </a:cubicBezTo>
                    <a:cubicBezTo>
                      <a:pt x="203355" y="915194"/>
                      <a:pt x="204679" y="942976"/>
                      <a:pt x="207060" y="960438"/>
                    </a:cubicBezTo>
                    <a:cubicBezTo>
                      <a:pt x="209441" y="977900"/>
                      <a:pt x="211558" y="993775"/>
                      <a:pt x="216585" y="1006475"/>
                    </a:cubicBezTo>
                    <a:cubicBezTo>
                      <a:pt x="221612" y="1019175"/>
                      <a:pt x="236958" y="1027378"/>
                      <a:pt x="237222" y="1036638"/>
                    </a:cubicBezTo>
                    <a:cubicBezTo>
                      <a:pt x="237486" y="1045898"/>
                      <a:pt x="217907" y="1051984"/>
                      <a:pt x="218172" y="1062038"/>
                    </a:cubicBezTo>
                    <a:cubicBezTo>
                      <a:pt x="218437" y="1072092"/>
                      <a:pt x="232460" y="1091936"/>
                      <a:pt x="238810" y="1096963"/>
                    </a:cubicBezTo>
                    <a:cubicBezTo>
                      <a:pt x="245160" y="1101990"/>
                      <a:pt x="250716" y="1090877"/>
                      <a:pt x="256272" y="1092200"/>
                    </a:cubicBezTo>
                    <a:cubicBezTo>
                      <a:pt x="261828" y="1093523"/>
                      <a:pt x="268443" y="1094317"/>
                      <a:pt x="272147" y="1104900"/>
                    </a:cubicBezTo>
                    <a:cubicBezTo>
                      <a:pt x="275851" y="1115483"/>
                      <a:pt x="277174" y="1140354"/>
                      <a:pt x="278497" y="1155700"/>
                    </a:cubicBezTo>
                    <a:cubicBezTo>
                      <a:pt x="279820" y="1171046"/>
                      <a:pt x="277175" y="1186656"/>
                      <a:pt x="280085" y="1196975"/>
                    </a:cubicBezTo>
                    <a:cubicBezTo>
                      <a:pt x="282995" y="1207294"/>
                      <a:pt x="289610" y="1218142"/>
                      <a:pt x="295960" y="1217613"/>
                    </a:cubicBezTo>
                    <a:cubicBezTo>
                      <a:pt x="302310" y="1217084"/>
                      <a:pt x="308925" y="1198298"/>
                      <a:pt x="318185" y="1193800"/>
                    </a:cubicBezTo>
                    <a:cubicBezTo>
                      <a:pt x="327445" y="1189302"/>
                      <a:pt x="341204" y="1188773"/>
                      <a:pt x="351522" y="1190625"/>
                    </a:cubicBezTo>
                    <a:cubicBezTo>
                      <a:pt x="361840" y="1192477"/>
                      <a:pt x="370572" y="1205178"/>
                      <a:pt x="380097" y="1204913"/>
                    </a:cubicBezTo>
                    <a:cubicBezTo>
                      <a:pt x="389622" y="1204649"/>
                      <a:pt x="397560" y="1189038"/>
                      <a:pt x="408672" y="1189038"/>
                    </a:cubicBezTo>
                    <a:cubicBezTo>
                      <a:pt x="419784" y="1189038"/>
                      <a:pt x="434866" y="1201209"/>
                      <a:pt x="446772" y="1204913"/>
                    </a:cubicBezTo>
                    <a:cubicBezTo>
                      <a:pt x="458678" y="1208617"/>
                      <a:pt x="467145" y="1209411"/>
                      <a:pt x="480110" y="1211263"/>
                    </a:cubicBezTo>
                    <a:cubicBezTo>
                      <a:pt x="493075" y="1213115"/>
                      <a:pt x="515829" y="1214702"/>
                      <a:pt x="524560" y="1216025"/>
                    </a:cubicBezTo>
                    <a:cubicBezTo>
                      <a:pt x="533291" y="1217348"/>
                      <a:pt x="529587" y="1222904"/>
                      <a:pt x="532497" y="1219200"/>
                    </a:cubicBezTo>
                    <a:cubicBezTo>
                      <a:pt x="535407" y="1215496"/>
                      <a:pt x="536730" y="1200150"/>
                      <a:pt x="542022" y="1193800"/>
                    </a:cubicBezTo>
                    <a:cubicBezTo>
                      <a:pt x="547314" y="1187450"/>
                      <a:pt x="558162" y="1177925"/>
                      <a:pt x="564247" y="1181100"/>
                    </a:cubicBezTo>
                    <a:cubicBezTo>
                      <a:pt x="570332" y="1184275"/>
                      <a:pt x="572185" y="1201738"/>
                      <a:pt x="578535" y="1212850"/>
                    </a:cubicBezTo>
                    <a:cubicBezTo>
                      <a:pt x="584885" y="1223962"/>
                      <a:pt x="593616" y="1235868"/>
                      <a:pt x="602347" y="1247775"/>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85" name="Freeform: Shape 484">
                <a:extLst>
                  <a:ext uri="{FF2B5EF4-FFF2-40B4-BE49-F238E27FC236}">
                    <a16:creationId xmlns:a16="http://schemas.microsoft.com/office/drawing/2014/main" id="{7E5A4DCE-E360-47B5-A673-9A0CEC81203F}"/>
                  </a:ext>
                </a:extLst>
              </p:cNvPr>
              <p:cNvSpPr/>
              <p:nvPr/>
            </p:nvSpPr>
            <p:spPr>
              <a:xfrm>
                <a:off x="2737599" y="2323002"/>
                <a:ext cx="298450" cy="1384300"/>
              </a:xfrm>
              <a:custGeom>
                <a:avLst/>
                <a:gdLst>
                  <a:gd name="connsiteX0" fmla="*/ 298450 w 298450"/>
                  <a:gd name="connsiteY0" fmla="*/ 0 h 1384300"/>
                  <a:gd name="connsiteX1" fmla="*/ 153987 w 298450"/>
                  <a:gd name="connsiteY1" fmla="*/ 661987 h 1384300"/>
                  <a:gd name="connsiteX2" fmla="*/ 0 w 298450"/>
                  <a:gd name="connsiteY2" fmla="*/ 1384300 h 1384300"/>
                </a:gdLst>
                <a:ahLst/>
                <a:cxnLst>
                  <a:cxn ang="0">
                    <a:pos x="connsiteX0" y="connsiteY0"/>
                  </a:cxn>
                  <a:cxn ang="0">
                    <a:pos x="connsiteX1" y="connsiteY1"/>
                  </a:cxn>
                  <a:cxn ang="0">
                    <a:pos x="connsiteX2" y="connsiteY2"/>
                  </a:cxn>
                </a:cxnLst>
                <a:rect l="l" t="t" r="r" b="b"/>
                <a:pathLst>
                  <a:path w="298450" h="1384300">
                    <a:moveTo>
                      <a:pt x="298450" y="0"/>
                    </a:moveTo>
                    <a:cubicBezTo>
                      <a:pt x="251089" y="215635"/>
                      <a:pt x="203729" y="431270"/>
                      <a:pt x="153987" y="661987"/>
                    </a:cubicBezTo>
                    <a:cubicBezTo>
                      <a:pt x="104245" y="892704"/>
                      <a:pt x="52122" y="1138502"/>
                      <a:pt x="0" y="1384300"/>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86" name="Freeform: Shape 485">
                <a:extLst>
                  <a:ext uri="{FF2B5EF4-FFF2-40B4-BE49-F238E27FC236}">
                    <a16:creationId xmlns:a16="http://schemas.microsoft.com/office/drawing/2014/main" id="{65AC1760-A5DF-40AD-A89A-8978FC430BAD}"/>
                  </a:ext>
                </a:extLst>
              </p:cNvPr>
              <p:cNvSpPr/>
              <p:nvPr/>
            </p:nvSpPr>
            <p:spPr>
              <a:xfrm>
                <a:off x="2782049" y="3512039"/>
                <a:ext cx="2179637" cy="315913"/>
              </a:xfrm>
              <a:custGeom>
                <a:avLst/>
                <a:gdLst>
                  <a:gd name="connsiteX0" fmla="*/ 0 w 2179637"/>
                  <a:gd name="connsiteY0" fmla="*/ 0 h 315913"/>
                  <a:gd name="connsiteX1" fmla="*/ 722312 w 2179637"/>
                  <a:gd name="connsiteY1" fmla="*/ 138113 h 315913"/>
                  <a:gd name="connsiteX2" fmla="*/ 1397000 w 2179637"/>
                  <a:gd name="connsiteY2" fmla="*/ 230188 h 315913"/>
                  <a:gd name="connsiteX3" fmla="*/ 2179637 w 2179637"/>
                  <a:gd name="connsiteY3" fmla="*/ 315913 h 315913"/>
                </a:gdLst>
                <a:ahLst/>
                <a:cxnLst>
                  <a:cxn ang="0">
                    <a:pos x="connsiteX0" y="connsiteY0"/>
                  </a:cxn>
                  <a:cxn ang="0">
                    <a:pos x="connsiteX1" y="connsiteY1"/>
                  </a:cxn>
                  <a:cxn ang="0">
                    <a:pos x="connsiteX2" y="connsiteY2"/>
                  </a:cxn>
                  <a:cxn ang="0">
                    <a:pos x="connsiteX3" y="connsiteY3"/>
                  </a:cxn>
                </a:cxnLst>
                <a:rect l="l" t="t" r="r" b="b"/>
                <a:pathLst>
                  <a:path w="2179637" h="315913">
                    <a:moveTo>
                      <a:pt x="0" y="0"/>
                    </a:moveTo>
                    <a:cubicBezTo>
                      <a:pt x="244739" y="49874"/>
                      <a:pt x="489479" y="99748"/>
                      <a:pt x="722312" y="138113"/>
                    </a:cubicBezTo>
                    <a:cubicBezTo>
                      <a:pt x="955145" y="176478"/>
                      <a:pt x="1154113" y="200555"/>
                      <a:pt x="1397000" y="230188"/>
                    </a:cubicBezTo>
                    <a:cubicBezTo>
                      <a:pt x="1639888" y="259821"/>
                      <a:pt x="2077243" y="305065"/>
                      <a:pt x="2179637" y="315913"/>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87" name="Freeform: Shape 486">
                <a:extLst>
                  <a:ext uri="{FF2B5EF4-FFF2-40B4-BE49-F238E27FC236}">
                    <a16:creationId xmlns:a16="http://schemas.microsoft.com/office/drawing/2014/main" id="{A8C473F3-AA47-4DFE-B86A-58B8068DB22B}"/>
                  </a:ext>
                </a:extLst>
              </p:cNvPr>
              <p:cNvSpPr/>
              <p:nvPr/>
            </p:nvSpPr>
            <p:spPr>
              <a:xfrm>
                <a:off x="4961686" y="3832714"/>
                <a:ext cx="1511300" cy="53975"/>
              </a:xfrm>
              <a:custGeom>
                <a:avLst/>
                <a:gdLst>
                  <a:gd name="connsiteX0" fmla="*/ 0 w 1511300"/>
                  <a:gd name="connsiteY0" fmla="*/ 0 h 53975"/>
                  <a:gd name="connsiteX1" fmla="*/ 898525 w 1511300"/>
                  <a:gd name="connsiteY1" fmla="*/ 44450 h 53975"/>
                  <a:gd name="connsiteX2" fmla="*/ 1511300 w 1511300"/>
                  <a:gd name="connsiteY2" fmla="*/ 53975 h 53975"/>
                </a:gdLst>
                <a:ahLst/>
                <a:cxnLst>
                  <a:cxn ang="0">
                    <a:pos x="connsiteX0" y="connsiteY0"/>
                  </a:cxn>
                  <a:cxn ang="0">
                    <a:pos x="connsiteX1" y="connsiteY1"/>
                  </a:cxn>
                  <a:cxn ang="0">
                    <a:pos x="connsiteX2" y="connsiteY2"/>
                  </a:cxn>
                </a:cxnLst>
                <a:rect l="l" t="t" r="r" b="b"/>
                <a:pathLst>
                  <a:path w="1511300" h="53975">
                    <a:moveTo>
                      <a:pt x="0" y="0"/>
                    </a:moveTo>
                    <a:lnTo>
                      <a:pt x="898525" y="44450"/>
                    </a:lnTo>
                    <a:cubicBezTo>
                      <a:pt x="1150408" y="53446"/>
                      <a:pt x="1411817" y="53975"/>
                      <a:pt x="1511300" y="53975"/>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88" name="Freeform: Shape 487">
                <a:extLst>
                  <a:ext uri="{FF2B5EF4-FFF2-40B4-BE49-F238E27FC236}">
                    <a16:creationId xmlns:a16="http://schemas.microsoft.com/office/drawing/2014/main" id="{B5B603A1-B4AE-471D-B068-56352A5114E4}"/>
                  </a:ext>
                </a:extLst>
              </p:cNvPr>
              <p:cNvSpPr/>
              <p:nvPr/>
            </p:nvSpPr>
            <p:spPr>
              <a:xfrm>
                <a:off x="3528174" y="2729402"/>
                <a:ext cx="341312" cy="2306637"/>
              </a:xfrm>
              <a:custGeom>
                <a:avLst/>
                <a:gdLst>
                  <a:gd name="connsiteX0" fmla="*/ 0 w 341312"/>
                  <a:gd name="connsiteY0" fmla="*/ 2306637 h 2306637"/>
                  <a:gd name="connsiteX1" fmla="*/ 341312 w 341312"/>
                  <a:gd name="connsiteY1" fmla="*/ 0 h 2306637"/>
                  <a:gd name="connsiteX0" fmla="*/ 0 w 341312"/>
                  <a:gd name="connsiteY0" fmla="*/ 2306637 h 2306637"/>
                  <a:gd name="connsiteX1" fmla="*/ 201612 w 341312"/>
                  <a:gd name="connsiteY1" fmla="*/ 946150 h 2306637"/>
                  <a:gd name="connsiteX2" fmla="*/ 341312 w 341312"/>
                  <a:gd name="connsiteY2" fmla="*/ 0 h 2306637"/>
                  <a:gd name="connsiteX0" fmla="*/ 0 w 341312"/>
                  <a:gd name="connsiteY0" fmla="*/ 2306637 h 2306637"/>
                  <a:gd name="connsiteX1" fmla="*/ 193674 w 341312"/>
                  <a:gd name="connsiteY1" fmla="*/ 962025 h 2306637"/>
                  <a:gd name="connsiteX2" fmla="*/ 341312 w 341312"/>
                  <a:gd name="connsiteY2" fmla="*/ 0 h 2306637"/>
                </a:gdLst>
                <a:ahLst/>
                <a:cxnLst>
                  <a:cxn ang="0">
                    <a:pos x="connsiteX0" y="connsiteY0"/>
                  </a:cxn>
                  <a:cxn ang="0">
                    <a:pos x="connsiteX1" y="connsiteY1"/>
                  </a:cxn>
                  <a:cxn ang="0">
                    <a:pos x="connsiteX2" y="connsiteY2"/>
                  </a:cxn>
                </a:cxnLst>
                <a:rect l="l" t="t" r="r" b="b"/>
                <a:pathLst>
                  <a:path w="341312" h="2306637">
                    <a:moveTo>
                      <a:pt x="0" y="2306637"/>
                    </a:moveTo>
                    <a:lnTo>
                      <a:pt x="193674" y="962025"/>
                    </a:lnTo>
                    <a:cubicBezTo>
                      <a:pt x="105833" y="1553633"/>
                      <a:pt x="282575" y="384439"/>
                      <a:pt x="341312" y="0"/>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89" name="Freeform: Shape 488">
                <a:extLst>
                  <a:ext uri="{FF2B5EF4-FFF2-40B4-BE49-F238E27FC236}">
                    <a16:creationId xmlns:a16="http://schemas.microsoft.com/office/drawing/2014/main" id="{997D3D57-4004-4403-A008-C1E2EAC20485}"/>
                  </a:ext>
                </a:extLst>
              </p:cNvPr>
              <p:cNvSpPr/>
              <p:nvPr/>
            </p:nvSpPr>
            <p:spPr>
              <a:xfrm>
                <a:off x="3512298" y="1719751"/>
                <a:ext cx="1606551" cy="1166813"/>
              </a:xfrm>
              <a:custGeom>
                <a:avLst/>
                <a:gdLst>
                  <a:gd name="connsiteX0" fmla="*/ 1377486 w 1620374"/>
                  <a:gd name="connsiteY0" fmla="*/ 232224 h 1214886"/>
                  <a:gd name="connsiteX1" fmla="*/ 1136186 w 1620374"/>
                  <a:gd name="connsiteY1" fmla="*/ 206824 h 1214886"/>
                  <a:gd name="connsiteX2" fmla="*/ 739311 w 1620374"/>
                  <a:gd name="connsiteY2" fmla="*/ 146499 h 1214886"/>
                  <a:gd name="connsiteX3" fmla="*/ 196386 w 1620374"/>
                  <a:gd name="connsiteY3" fmla="*/ 48074 h 1214886"/>
                  <a:gd name="connsiteX4" fmla="*/ 13824 w 1620374"/>
                  <a:gd name="connsiteY4" fmla="*/ 995811 h 1214886"/>
                  <a:gd name="connsiteX5" fmla="*/ 523411 w 1620374"/>
                  <a:gd name="connsiteY5" fmla="*/ 1084711 h 1214886"/>
                  <a:gd name="connsiteX6" fmla="*/ 1620374 w 1620374"/>
                  <a:gd name="connsiteY6" fmla="*/ 1214886 h 1214886"/>
                  <a:gd name="connsiteX0" fmla="*/ 1371810 w 1614698"/>
                  <a:gd name="connsiteY0" fmla="*/ 184151 h 1166813"/>
                  <a:gd name="connsiteX1" fmla="*/ 1130510 w 1614698"/>
                  <a:gd name="connsiteY1" fmla="*/ 158751 h 1166813"/>
                  <a:gd name="connsiteX2" fmla="*/ 733635 w 1614698"/>
                  <a:gd name="connsiteY2" fmla="*/ 98426 h 1166813"/>
                  <a:gd name="connsiteX3" fmla="*/ 190710 w 1614698"/>
                  <a:gd name="connsiteY3" fmla="*/ 1 h 1166813"/>
                  <a:gd name="connsiteX4" fmla="*/ 8148 w 1614698"/>
                  <a:gd name="connsiteY4" fmla="*/ 947738 h 1166813"/>
                  <a:gd name="connsiteX5" fmla="*/ 517735 w 1614698"/>
                  <a:gd name="connsiteY5" fmla="*/ 1036638 h 1166813"/>
                  <a:gd name="connsiteX6" fmla="*/ 1614698 w 1614698"/>
                  <a:gd name="connsiteY6" fmla="*/ 1166813 h 1166813"/>
                  <a:gd name="connsiteX0" fmla="*/ 1365277 w 1608165"/>
                  <a:gd name="connsiteY0" fmla="*/ 184151 h 1166813"/>
                  <a:gd name="connsiteX1" fmla="*/ 1123977 w 1608165"/>
                  <a:gd name="connsiteY1" fmla="*/ 158751 h 1166813"/>
                  <a:gd name="connsiteX2" fmla="*/ 727102 w 1608165"/>
                  <a:gd name="connsiteY2" fmla="*/ 98426 h 1166813"/>
                  <a:gd name="connsiteX3" fmla="*/ 184177 w 1608165"/>
                  <a:gd name="connsiteY3" fmla="*/ 1 h 1166813"/>
                  <a:gd name="connsiteX4" fmla="*/ 1615 w 1608165"/>
                  <a:gd name="connsiteY4" fmla="*/ 947738 h 1166813"/>
                  <a:gd name="connsiteX5" fmla="*/ 511202 w 1608165"/>
                  <a:gd name="connsiteY5" fmla="*/ 1036638 h 1166813"/>
                  <a:gd name="connsiteX6" fmla="*/ 1608165 w 1608165"/>
                  <a:gd name="connsiteY6" fmla="*/ 1166813 h 1166813"/>
                  <a:gd name="connsiteX0" fmla="*/ 1363681 w 1606569"/>
                  <a:gd name="connsiteY0" fmla="*/ 184151 h 1166813"/>
                  <a:gd name="connsiteX1" fmla="*/ 1122381 w 1606569"/>
                  <a:gd name="connsiteY1" fmla="*/ 158751 h 1166813"/>
                  <a:gd name="connsiteX2" fmla="*/ 725506 w 1606569"/>
                  <a:gd name="connsiteY2" fmla="*/ 98426 h 1166813"/>
                  <a:gd name="connsiteX3" fmla="*/ 182581 w 1606569"/>
                  <a:gd name="connsiteY3" fmla="*/ 1 h 1166813"/>
                  <a:gd name="connsiteX4" fmla="*/ 19 w 1606569"/>
                  <a:gd name="connsiteY4" fmla="*/ 947738 h 1166813"/>
                  <a:gd name="connsiteX5" fmla="*/ 509606 w 1606569"/>
                  <a:gd name="connsiteY5" fmla="*/ 1036638 h 1166813"/>
                  <a:gd name="connsiteX6" fmla="*/ 1606569 w 1606569"/>
                  <a:gd name="connsiteY6" fmla="*/ 1166813 h 1166813"/>
                  <a:gd name="connsiteX0" fmla="*/ 1375520 w 1618408"/>
                  <a:gd name="connsiteY0" fmla="*/ 184151 h 1166813"/>
                  <a:gd name="connsiteX1" fmla="*/ 1134220 w 1618408"/>
                  <a:gd name="connsiteY1" fmla="*/ 158751 h 1166813"/>
                  <a:gd name="connsiteX2" fmla="*/ 737345 w 1618408"/>
                  <a:gd name="connsiteY2" fmla="*/ 98426 h 1166813"/>
                  <a:gd name="connsiteX3" fmla="*/ 194420 w 1618408"/>
                  <a:gd name="connsiteY3" fmla="*/ 1 h 1166813"/>
                  <a:gd name="connsiteX4" fmla="*/ 11858 w 1618408"/>
                  <a:gd name="connsiteY4" fmla="*/ 947738 h 1166813"/>
                  <a:gd name="connsiteX5" fmla="*/ 605583 w 1618408"/>
                  <a:gd name="connsiteY5" fmla="*/ 1046163 h 1166813"/>
                  <a:gd name="connsiteX6" fmla="*/ 1618408 w 1618408"/>
                  <a:gd name="connsiteY6" fmla="*/ 1166813 h 1166813"/>
                  <a:gd name="connsiteX0" fmla="*/ 1363663 w 1606551"/>
                  <a:gd name="connsiteY0" fmla="*/ 184151 h 1166813"/>
                  <a:gd name="connsiteX1" fmla="*/ 1122363 w 1606551"/>
                  <a:gd name="connsiteY1" fmla="*/ 158751 h 1166813"/>
                  <a:gd name="connsiteX2" fmla="*/ 725488 w 1606551"/>
                  <a:gd name="connsiteY2" fmla="*/ 98426 h 1166813"/>
                  <a:gd name="connsiteX3" fmla="*/ 182563 w 1606551"/>
                  <a:gd name="connsiteY3" fmla="*/ 1 h 1166813"/>
                  <a:gd name="connsiteX4" fmla="*/ 1 w 1606551"/>
                  <a:gd name="connsiteY4" fmla="*/ 947738 h 1166813"/>
                  <a:gd name="connsiteX5" fmla="*/ 593726 w 1606551"/>
                  <a:gd name="connsiteY5" fmla="*/ 1046163 h 1166813"/>
                  <a:gd name="connsiteX6" fmla="*/ 1606551 w 1606551"/>
                  <a:gd name="connsiteY6" fmla="*/ 1166813 h 1166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06551" h="1166813">
                    <a:moveTo>
                      <a:pt x="1363663" y="184151"/>
                    </a:moveTo>
                    <a:cubicBezTo>
                      <a:pt x="1296194" y="178594"/>
                      <a:pt x="1228725" y="173038"/>
                      <a:pt x="1122363" y="158751"/>
                    </a:cubicBezTo>
                    <a:cubicBezTo>
                      <a:pt x="1016001" y="144464"/>
                      <a:pt x="882121" y="124884"/>
                      <a:pt x="725488" y="98426"/>
                    </a:cubicBezTo>
                    <a:cubicBezTo>
                      <a:pt x="568855" y="71968"/>
                      <a:pt x="182827" y="-263"/>
                      <a:pt x="182563" y="1"/>
                    </a:cubicBezTo>
                    <a:cubicBezTo>
                      <a:pt x="182299" y="265"/>
                      <a:pt x="-264" y="949590"/>
                      <a:pt x="1" y="947738"/>
                    </a:cubicBezTo>
                    <a:cubicBezTo>
                      <a:pt x="266" y="945886"/>
                      <a:pt x="325968" y="1009651"/>
                      <a:pt x="593726" y="1046163"/>
                    </a:cubicBezTo>
                    <a:cubicBezTo>
                      <a:pt x="861484" y="1082675"/>
                      <a:pt x="1388005" y="1164696"/>
                      <a:pt x="1606551" y="1166813"/>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90" name="Freeform: Shape 489">
                <a:extLst>
                  <a:ext uri="{FF2B5EF4-FFF2-40B4-BE49-F238E27FC236}">
                    <a16:creationId xmlns:a16="http://schemas.microsoft.com/office/drawing/2014/main" id="{1BD78886-8C81-4B41-AC7B-6F0F26CB19E2}"/>
                  </a:ext>
                </a:extLst>
              </p:cNvPr>
              <p:cNvSpPr/>
              <p:nvPr/>
            </p:nvSpPr>
            <p:spPr>
              <a:xfrm>
                <a:off x="5055349" y="2886564"/>
                <a:ext cx="68262" cy="950913"/>
              </a:xfrm>
              <a:custGeom>
                <a:avLst/>
                <a:gdLst>
                  <a:gd name="connsiteX0" fmla="*/ 0 w 68262"/>
                  <a:gd name="connsiteY0" fmla="*/ 950913 h 950913"/>
                  <a:gd name="connsiteX1" fmla="*/ 68262 w 68262"/>
                  <a:gd name="connsiteY1" fmla="*/ 0 h 950913"/>
                </a:gdLst>
                <a:ahLst/>
                <a:cxnLst>
                  <a:cxn ang="0">
                    <a:pos x="connsiteX0" y="connsiteY0"/>
                  </a:cxn>
                  <a:cxn ang="0">
                    <a:pos x="connsiteX1" y="connsiteY1"/>
                  </a:cxn>
                </a:cxnLst>
                <a:rect l="l" t="t" r="r" b="b"/>
                <a:pathLst>
                  <a:path w="68262" h="950913">
                    <a:moveTo>
                      <a:pt x="0" y="950913"/>
                    </a:moveTo>
                    <a:lnTo>
                      <a:pt x="68262" y="0"/>
                    </a:ln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91" name="Freeform: Shape 490">
                <a:extLst>
                  <a:ext uri="{FF2B5EF4-FFF2-40B4-BE49-F238E27FC236}">
                    <a16:creationId xmlns:a16="http://schemas.microsoft.com/office/drawing/2014/main" id="{368AC257-17D9-4299-B71D-95934B336060}"/>
                  </a:ext>
                </a:extLst>
              </p:cNvPr>
              <p:cNvSpPr/>
              <p:nvPr/>
            </p:nvSpPr>
            <p:spPr>
              <a:xfrm>
                <a:off x="4771186" y="1899139"/>
                <a:ext cx="93663" cy="957263"/>
              </a:xfrm>
              <a:custGeom>
                <a:avLst/>
                <a:gdLst>
                  <a:gd name="connsiteX0" fmla="*/ 0 w 93663"/>
                  <a:gd name="connsiteY0" fmla="*/ 957263 h 957263"/>
                  <a:gd name="connsiteX1" fmla="*/ 93663 w 93663"/>
                  <a:gd name="connsiteY1" fmla="*/ 0 h 957263"/>
                </a:gdLst>
                <a:ahLst/>
                <a:cxnLst>
                  <a:cxn ang="0">
                    <a:pos x="connsiteX0" y="connsiteY0"/>
                  </a:cxn>
                  <a:cxn ang="0">
                    <a:pos x="connsiteX1" y="connsiteY1"/>
                  </a:cxn>
                </a:cxnLst>
                <a:rect l="l" t="t" r="r" b="b"/>
                <a:pathLst>
                  <a:path w="93663" h="957263">
                    <a:moveTo>
                      <a:pt x="0" y="957263"/>
                    </a:moveTo>
                    <a:lnTo>
                      <a:pt x="93663" y="0"/>
                    </a:ln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92" name="Freeform: Shape 491">
                <a:extLst>
                  <a:ext uri="{FF2B5EF4-FFF2-40B4-BE49-F238E27FC236}">
                    <a16:creationId xmlns:a16="http://schemas.microsoft.com/office/drawing/2014/main" id="{D4C2F487-BFE3-4DC0-A267-15BE046C7C0C}"/>
                  </a:ext>
                </a:extLst>
              </p:cNvPr>
              <p:cNvSpPr/>
              <p:nvPr/>
            </p:nvSpPr>
            <p:spPr>
              <a:xfrm>
                <a:off x="4874374" y="973627"/>
                <a:ext cx="100012" cy="933450"/>
              </a:xfrm>
              <a:custGeom>
                <a:avLst/>
                <a:gdLst>
                  <a:gd name="connsiteX0" fmla="*/ 100012 w 100012"/>
                  <a:gd name="connsiteY0" fmla="*/ 0 h 933450"/>
                  <a:gd name="connsiteX1" fmla="*/ 0 w 100012"/>
                  <a:gd name="connsiteY1" fmla="*/ 933450 h 933450"/>
                </a:gdLst>
                <a:ahLst/>
                <a:cxnLst>
                  <a:cxn ang="0">
                    <a:pos x="connsiteX0" y="connsiteY0"/>
                  </a:cxn>
                  <a:cxn ang="0">
                    <a:pos x="connsiteX1" y="connsiteY1"/>
                  </a:cxn>
                </a:cxnLst>
                <a:rect l="l" t="t" r="r" b="b"/>
                <a:pathLst>
                  <a:path w="100012" h="933450">
                    <a:moveTo>
                      <a:pt x="100012" y="0"/>
                    </a:moveTo>
                    <a:cubicBezTo>
                      <a:pt x="54107" y="387350"/>
                      <a:pt x="8202" y="774700"/>
                      <a:pt x="0" y="933450"/>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93" name="Freeform: Shape 492">
                <a:extLst>
                  <a:ext uri="{FF2B5EF4-FFF2-40B4-BE49-F238E27FC236}">
                    <a16:creationId xmlns:a16="http://schemas.microsoft.com/office/drawing/2014/main" id="{2E92BEE6-1C98-4972-B983-11AA33CB1F51}"/>
                  </a:ext>
                </a:extLst>
              </p:cNvPr>
              <p:cNvSpPr/>
              <p:nvPr/>
            </p:nvSpPr>
            <p:spPr>
              <a:xfrm>
                <a:off x="4893424" y="1684827"/>
                <a:ext cx="1238250" cy="83898"/>
              </a:xfrm>
              <a:custGeom>
                <a:avLst/>
                <a:gdLst>
                  <a:gd name="connsiteX0" fmla="*/ 0 w 1238250"/>
                  <a:gd name="connsiteY0" fmla="*/ 0 h 83898"/>
                  <a:gd name="connsiteX1" fmla="*/ 517525 w 1238250"/>
                  <a:gd name="connsiteY1" fmla="*/ 46037 h 83898"/>
                  <a:gd name="connsiteX2" fmla="*/ 863600 w 1238250"/>
                  <a:gd name="connsiteY2" fmla="*/ 66675 h 83898"/>
                  <a:gd name="connsiteX3" fmla="*/ 1238250 w 1238250"/>
                  <a:gd name="connsiteY3" fmla="*/ 80962 h 83898"/>
                </a:gdLst>
                <a:ahLst/>
                <a:cxnLst>
                  <a:cxn ang="0">
                    <a:pos x="connsiteX0" y="connsiteY0"/>
                  </a:cxn>
                  <a:cxn ang="0">
                    <a:pos x="connsiteX1" y="connsiteY1"/>
                  </a:cxn>
                  <a:cxn ang="0">
                    <a:pos x="connsiteX2" y="connsiteY2"/>
                  </a:cxn>
                  <a:cxn ang="0">
                    <a:pos x="connsiteX3" y="connsiteY3"/>
                  </a:cxn>
                </a:cxnLst>
                <a:rect l="l" t="t" r="r" b="b"/>
                <a:pathLst>
                  <a:path w="1238250" h="83898">
                    <a:moveTo>
                      <a:pt x="0" y="0"/>
                    </a:moveTo>
                    <a:lnTo>
                      <a:pt x="517525" y="46037"/>
                    </a:lnTo>
                    <a:cubicBezTo>
                      <a:pt x="661458" y="57150"/>
                      <a:pt x="743479" y="60854"/>
                      <a:pt x="863600" y="66675"/>
                    </a:cubicBezTo>
                    <a:cubicBezTo>
                      <a:pt x="983721" y="72496"/>
                      <a:pt x="1210733" y="91016"/>
                      <a:pt x="1238250" y="80962"/>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94" name="Freeform: Shape 493">
                <a:extLst>
                  <a:ext uri="{FF2B5EF4-FFF2-40B4-BE49-F238E27FC236}">
                    <a16:creationId xmlns:a16="http://schemas.microsoft.com/office/drawing/2014/main" id="{62C216A8-5985-4B1C-942D-77B5D07B5C89}"/>
                  </a:ext>
                </a:extLst>
              </p:cNvPr>
              <p:cNvSpPr/>
              <p:nvPr/>
            </p:nvSpPr>
            <p:spPr>
              <a:xfrm>
                <a:off x="4815636" y="2378564"/>
                <a:ext cx="963613" cy="69850"/>
              </a:xfrm>
              <a:custGeom>
                <a:avLst/>
                <a:gdLst>
                  <a:gd name="connsiteX0" fmla="*/ 0 w 963613"/>
                  <a:gd name="connsiteY0" fmla="*/ 0 h 69850"/>
                  <a:gd name="connsiteX1" fmla="*/ 477838 w 963613"/>
                  <a:gd name="connsiteY1" fmla="*/ 46038 h 69850"/>
                  <a:gd name="connsiteX2" fmla="*/ 963613 w 963613"/>
                  <a:gd name="connsiteY2" fmla="*/ 69850 h 69850"/>
                </a:gdLst>
                <a:ahLst/>
                <a:cxnLst>
                  <a:cxn ang="0">
                    <a:pos x="connsiteX0" y="connsiteY0"/>
                  </a:cxn>
                  <a:cxn ang="0">
                    <a:pos x="connsiteX1" y="connsiteY1"/>
                  </a:cxn>
                  <a:cxn ang="0">
                    <a:pos x="connsiteX2" y="connsiteY2"/>
                  </a:cxn>
                </a:cxnLst>
                <a:rect l="l" t="t" r="r" b="b"/>
                <a:pathLst>
                  <a:path w="963613" h="69850">
                    <a:moveTo>
                      <a:pt x="0" y="0"/>
                    </a:moveTo>
                    <a:cubicBezTo>
                      <a:pt x="158618" y="17198"/>
                      <a:pt x="317236" y="34396"/>
                      <a:pt x="477838" y="46038"/>
                    </a:cubicBezTo>
                    <a:cubicBezTo>
                      <a:pt x="638440" y="57680"/>
                      <a:pt x="801026" y="63765"/>
                      <a:pt x="963613" y="69850"/>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95" name="Freeform: Shape 494">
                <a:extLst>
                  <a:ext uri="{FF2B5EF4-FFF2-40B4-BE49-F238E27FC236}">
                    <a16:creationId xmlns:a16="http://schemas.microsoft.com/office/drawing/2014/main" id="{C96C89A7-5971-4E73-90DE-DACEF0522D22}"/>
                  </a:ext>
                </a:extLst>
              </p:cNvPr>
              <p:cNvSpPr/>
              <p:nvPr/>
            </p:nvSpPr>
            <p:spPr>
              <a:xfrm>
                <a:off x="4856318" y="3821602"/>
                <a:ext cx="578446" cy="604837"/>
              </a:xfrm>
              <a:custGeom>
                <a:avLst/>
                <a:gdLst>
                  <a:gd name="connsiteX0" fmla="*/ 62259 w 666760"/>
                  <a:gd name="connsiteY0" fmla="*/ 0 h 604837"/>
                  <a:gd name="connsiteX1" fmla="*/ 52734 w 666760"/>
                  <a:gd name="connsiteY1" fmla="*/ 115887 h 604837"/>
                  <a:gd name="connsiteX2" fmla="*/ 632171 w 666760"/>
                  <a:gd name="connsiteY2" fmla="*/ 157162 h 604837"/>
                  <a:gd name="connsiteX3" fmla="*/ 602009 w 666760"/>
                  <a:gd name="connsiteY3" fmla="*/ 604837 h 604837"/>
                  <a:gd name="connsiteX0" fmla="*/ 62259 w 666760"/>
                  <a:gd name="connsiteY0" fmla="*/ 0 h 604837"/>
                  <a:gd name="connsiteX1" fmla="*/ 52734 w 666760"/>
                  <a:gd name="connsiteY1" fmla="*/ 115887 h 604837"/>
                  <a:gd name="connsiteX2" fmla="*/ 632171 w 666760"/>
                  <a:gd name="connsiteY2" fmla="*/ 157162 h 604837"/>
                  <a:gd name="connsiteX3" fmla="*/ 602009 w 666760"/>
                  <a:gd name="connsiteY3" fmla="*/ 604837 h 604837"/>
                  <a:gd name="connsiteX0" fmla="*/ 62259 w 666760"/>
                  <a:gd name="connsiteY0" fmla="*/ 0 h 604837"/>
                  <a:gd name="connsiteX1" fmla="*/ 52734 w 666760"/>
                  <a:gd name="connsiteY1" fmla="*/ 115887 h 604837"/>
                  <a:gd name="connsiteX2" fmla="*/ 632171 w 666760"/>
                  <a:gd name="connsiteY2" fmla="*/ 157162 h 604837"/>
                  <a:gd name="connsiteX3" fmla="*/ 602009 w 666760"/>
                  <a:gd name="connsiteY3" fmla="*/ 604837 h 604837"/>
                  <a:gd name="connsiteX0" fmla="*/ 24680 w 629181"/>
                  <a:gd name="connsiteY0" fmla="*/ 0 h 604837"/>
                  <a:gd name="connsiteX1" fmla="*/ 15155 w 629181"/>
                  <a:gd name="connsiteY1" fmla="*/ 115887 h 604837"/>
                  <a:gd name="connsiteX2" fmla="*/ 594592 w 629181"/>
                  <a:gd name="connsiteY2" fmla="*/ 157162 h 604837"/>
                  <a:gd name="connsiteX3" fmla="*/ 564430 w 629181"/>
                  <a:gd name="connsiteY3" fmla="*/ 604837 h 604837"/>
                  <a:gd name="connsiteX0" fmla="*/ 24680 w 629181"/>
                  <a:gd name="connsiteY0" fmla="*/ 0 h 604837"/>
                  <a:gd name="connsiteX1" fmla="*/ 15155 w 629181"/>
                  <a:gd name="connsiteY1" fmla="*/ 115887 h 604837"/>
                  <a:gd name="connsiteX2" fmla="*/ 594592 w 629181"/>
                  <a:gd name="connsiteY2" fmla="*/ 157162 h 604837"/>
                  <a:gd name="connsiteX3" fmla="*/ 564430 w 629181"/>
                  <a:gd name="connsiteY3" fmla="*/ 604837 h 604837"/>
                  <a:gd name="connsiteX0" fmla="*/ 24680 w 629181"/>
                  <a:gd name="connsiteY0" fmla="*/ 0 h 604837"/>
                  <a:gd name="connsiteX1" fmla="*/ 15155 w 629181"/>
                  <a:gd name="connsiteY1" fmla="*/ 115887 h 604837"/>
                  <a:gd name="connsiteX2" fmla="*/ 594592 w 629181"/>
                  <a:gd name="connsiteY2" fmla="*/ 157162 h 604837"/>
                  <a:gd name="connsiteX3" fmla="*/ 564430 w 629181"/>
                  <a:gd name="connsiteY3" fmla="*/ 604837 h 604837"/>
                  <a:gd name="connsiteX0" fmla="*/ 9525 w 614026"/>
                  <a:gd name="connsiteY0" fmla="*/ 0 h 604837"/>
                  <a:gd name="connsiteX1" fmla="*/ 0 w 614026"/>
                  <a:gd name="connsiteY1" fmla="*/ 115887 h 604837"/>
                  <a:gd name="connsiteX2" fmla="*/ 579437 w 614026"/>
                  <a:gd name="connsiteY2" fmla="*/ 157162 h 604837"/>
                  <a:gd name="connsiteX3" fmla="*/ 549275 w 614026"/>
                  <a:gd name="connsiteY3" fmla="*/ 604837 h 604837"/>
                  <a:gd name="connsiteX0" fmla="*/ 9525 w 614026"/>
                  <a:gd name="connsiteY0" fmla="*/ 0 h 604837"/>
                  <a:gd name="connsiteX1" fmla="*/ 0 w 614026"/>
                  <a:gd name="connsiteY1" fmla="*/ 115887 h 604837"/>
                  <a:gd name="connsiteX2" fmla="*/ 579437 w 614026"/>
                  <a:gd name="connsiteY2" fmla="*/ 157162 h 604837"/>
                  <a:gd name="connsiteX3" fmla="*/ 549275 w 614026"/>
                  <a:gd name="connsiteY3" fmla="*/ 604837 h 604837"/>
                  <a:gd name="connsiteX0" fmla="*/ 9525 w 627317"/>
                  <a:gd name="connsiteY0" fmla="*/ 0 h 604837"/>
                  <a:gd name="connsiteX1" fmla="*/ 0 w 627317"/>
                  <a:gd name="connsiteY1" fmla="*/ 115887 h 604837"/>
                  <a:gd name="connsiteX2" fmla="*/ 579437 w 627317"/>
                  <a:gd name="connsiteY2" fmla="*/ 157162 h 604837"/>
                  <a:gd name="connsiteX3" fmla="*/ 549275 w 627317"/>
                  <a:gd name="connsiteY3" fmla="*/ 604837 h 604837"/>
                  <a:gd name="connsiteX0" fmla="*/ 9525 w 579550"/>
                  <a:gd name="connsiteY0" fmla="*/ 0 h 604837"/>
                  <a:gd name="connsiteX1" fmla="*/ 0 w 579550"/>
                  <a:gd name="connsiteY1" fmla="*/ 115887 h 604837"/>
                  <a:gd name="connsiteX2" fmla="*/ 579437 w 579550"/>
                  <a:gd name="connsiteY2" fmla="*/ 157162 h 604837"/>
                  <a:gd name="connsiteX3" fmla="*/ 549275 w 579550"/>
                  <a:gd name="connsiteY3" fmla="*/ 604837 h 604837"/>
                  <a:gd name="connsiteX0" fmla="*/ 9525 w 579439"/>
                  <a:gd name="connsiteY0" fmla="*/ 0 h 604837"/>
                  <a:gd name="connsiteX1" fmla="*/ 0 w 579439"/>
                  <a:gd name="connsiteY1" fmla="*/ 115887 h 604837"/>
                  <a:gd name="connsiteX2" fmla="*/ 579437 w 579439"/>
                  <a:gd name="connsiteY2" fmla="*/ 157162 h 604837"/>
                  <a:gd name="connsiteX3" fmla="*/ 549275 w 579439"/>
                  <a:gd name="connsiteY3" fmla="*/ 604837 h 604837"/>
                  <a:gd name="connsiteX0" fmla="*/ 7937 w 612323"/>
                  <a:gd name="connsiteY0" fmla="*/ 0 h 604837"/>
                  <a:gd name="connsiteX1" fmla="*/ 0 w 612323"/>
                  <a:gd name="connsiteY1" fmla="*/ 120650 h 604837"/>
                  <a:gd name="connsiteX2" fmla="*/ 577849 w 612323"/>
                  <a:gd name="connsiteY2" fmla="*/ 157162 h 604837"/>
                  <a:gd name="connsiteX3" fmla="*/ 547687 w 612323"/>
                  <a:gd name="connsiteY3" fmla="*/ 604837 h 604837"/>
                  <a:gd name="connsiteX0" fmla="*/ 10928 w 615314"/>
                  <a:gd name="connsiteY0" fmla="*/ 0 h 604837"/>
                  <a:gd name="connsiteX1" fmla="*/ 2991 w 615314"/>
                  <a:gd name="connsiteY1" fmla="*/ 120650 h 604837"/>
                  <a:gd name="connsiteX2" fmla="*/ 580840 w 615314"/>
                  <a:gd name="connsiteY2" fmla="*/ 157162 h 604837"/>
                  <a:gd name="connsiteX3" fmla="*/ 550678 w 615314"/>
                  <a:gd name="connsiteY3" fmla="*/ 604837 h 604837"/>
                  <a:gd name="connsiteX0" fmla="*/ 6509 w 610436"/>
                  <a:gd name="connsiteY0" fmla="*/ 0 h 604837"/>
                  <a:gd name="connsiteX1" fmla="*/ 4922 w 610436"/>
                  <a:gd name="connsiteY1" fmla="*/ 120650 h 604837"/>
                  <a:gd name="connsiteX2" fmla="*/ 576421 w 610436"/>
                  <a:gd name="connsiteY2" fmla="*/ 157162 h 604837"/>
                  <a:gd name="connsiteX3" fmla="*/ 546259 w 610436"/>
                  <a:gd name="connsiteY3" fmla="*/ 604837 h 604837"/>
                  <a:gd name="connsiteX0" fmla="*/ 16359 w 621206"/>
                  <a:gd name="connsiteY0" fmla="*/ 0 h 604837"/>
                  <a:gd name="connsiteX1" fmla="*/ 2072 w 621206"/>
                  <a:gd name="connsiteY1" fmla="*/ 117475 h 604837"/>
                  <a:gd name="connsiteX2" fmla="*/ 586271 w 621206"/>
                  <a:gd name="connsiteY2" fmla="*/ 157162 h 604837"/>
                  <a:gd name="connsiteX3" fmla="*/ 556109 w 621206"/>
                  <a:gd name="connsiteY3" fmla="*/ 604837 h 604837"/>
                  <a:gd name="connsiteX0" fmla="*/ 16359 w 634407"/>
                  <a:gd name="connsiteY0" fmla="*/ 0 h 604837"/>
                  <a:gd name="connsiteX1" fmla="*/ 2072 w 634407"/>
                  <a:gd name="connsiteY1" fmla="*/ 117475 h 604837"/>
                  <a:gd name="connsiteX2" fmla="*/ 586271 w 634407"/>
                  <a:gd name="connsiteY2" fmla="*/ 157162 h 604837"/>
                  <a:gd name="connsiteX3" fmla="*/ 556109 w 634407"/>
                  <a:gd name="connsiteY3" fmla="*/ 604837 h 604837"/>
                  <a:gd name="connsiteX0" fmla="*/ 16359 w 586361"/>
                  <a:gd name="connsiteY0" fmla="*/ 0 h 604837"/>
                  <a:gd name="connsiteX1" fmla="*/ 2072 w 586361"/>
                  <a:gd name="connsiteY1" fmla="*/ 117475 h 604837"/>
                  <a:gd name="connsiteX2" fmla="*/ 586271 w 586361"/>
                  <a:gd name="connsiteY2" fmla="*/ 157162 h 604837"/>
                  <a:gd name="connsiteX3" fmla="*/ 556109 w 586361"/>
                  <a:gd name="connsiteY3" fmla="*/ 604837 h 604837"/>
                  <a:gd name="connsiteX0" fmla="*/ 16359 w 586404"/>
                  <a:gd name="connsiteY0" fmla="*/ 0 h 604837"/>
                  <a:gd name="connsiteX1" fmla="*/ 2072 w 586404"/>
                  <a:gd name="connsiteY1" fmla="*/ 117475 h 604837"/>
                  <a:gd name="connsiteX2" fmla="*/ 586271 w 586404"/>
                  <a:gd name="connsiteY2" fmla="*/ 157162 h 604837"/>
                  <a:gd name="connsiteX3" fmla="*/ 556109 w 586404"/>
                  <a:gd name="connsiteY3" fmla="*/ 604837 h 604837"/>
                  <a:gd name="connsiteX0" fmla="*/ 7467 w 611509"/>
                  <a:gd name="connsiteY0" fmla="*/ 0 h 604837"/>
                  <a:gd name="connsiteX1" fmla="*/ 4292 w 611509"/>
                  <a:gd name="connsiteY1" fmla="*/ 120650 h 604837"/>
                  <a:gd name="connsiteX2" fmla="*/ 577379 w 611509"/>
                  <a:gd name="connsiteY2" fmla="*/ 157162 h 604837"/>
                  <a:gd name="connsiteX3" fmla="*/ 547217 w 611509"/>
                  <a:gd name="connsiteY3" fmla="*/ 604837 h 604837"/>
                  <a:gd name="connsiteX0" fmla="*/ 7467 w 612656"/>
                  <a:gd name="connsiteY0" fmla="*/ 0 h 604837"/>
                  <a:gd name="connsiteX1" fmla="*/ 4292 w 612656"/>
                  <a:gd name="connsiteY1" fmla="*/ 120650 h 604837"/>
                  <a:gd name="connsiteX2" fmla="*/ 577379 w 612656"/>
                  <a:gd name="connsiteY2" fmla="*/ 157162 h 604837"/>
                  <a:gd name="connsiteX3" fmla="*/ 547217 w 612656"/>
                  <a:gd name="connsiteY3" fmla="*/ 604837 h 604837"/>
                  <a:gd name="connsiteX0" fmla="*/ 7467 w 577379"/>
                  <a:gd name="connsiteY0" fmla="*/ 0 h 604837"/>
                  <a:gd name="connsiteX1" fmla="*/ 4292 w 577379"/>
                  <a:gd name="connsiteY1" fmla="*/ 120650 h 604837"/>
                  <a:gd name="connsiteX2" fmla="*/ 577379 w 577379"/>
                  <a:gd name="connsiteY2" fmla="*/ 157162 h 604837"/>
                  <a:gd name="connsiteX3" fmla="*/ 547217 w 577379"/>
                  <a:gd name="connsiteY3" fmla="*/ 604837 h 604837"/>
                  <a:gd name="connsiteX0" fmla="*/ 8533 w 612690"/>
                  <a:gd name="connsiteY0" fmla="*/ 0 h 604837"/>
                  <a:gd name="connsiteX1" fmla="*/ 3771 w 612690"/>
                  <a:gd name="connsiteY1" fmla="*/ 120650 h 604837"/>
                  <a:gd name="connsiteX2" fmla="*/ 578445 w 612690"/>
                  <a:gd name="connsiteY2" fmla="*/ 157162 h 604837"/>
                  <a:gd name="connsiteX3" fmla="*/ 548283 w 612690"/>
                  <a:gd name="connsiteY3" fmla="*/ 604837 h 604837"/>
                  <a:gd name="connsiteX0" fmla="*/ 8533 w 620113"/>
                  <a:gd name="connsiteY0" fmla="*/ 0 h 604837"/>
                  <a:gd name="connsiteX1" fmla="*/ 3771 w 620113"/>
                  <a:gd name="connsiteY1" fmla="*/ 120650 h 604837"/>
                  <a:gd name="connsiteX2" fmla="*/ 578445 w 620113"/>
                  <a:gd name="connsiteY2" fmla="*/ 157162 h 604837"/>
                  <a:gd name="connsiteX3" fmla="*/ 548283 w 620113"/>
                  <a:gd name="connsiteY3" fmla="*/ 604837 h 604837"/>
                  <a:gd name="connsiteX0" fmla="*/ 8533 w 578446"/>
                  <a:gd name="connsiteY0" fmla="*/ 0 h 604837"/>
                  <a:gd name="connsiteX1" fmla="*/ 3771 w 578446"/>
                  <a:gd name="connsiteY1" fmla="*/ 120650 h 604837"/>
                  <a:gd name="connsiteX2" fmla="*/ 578445 w 578446"/>
                  <a:gd name="connsiteY2" fmla="*/ 157162 h 604837"/>
                  <a:gd name="connsiteX3" fmla="*/ 548283 w 578446"/>
                  <a:gd name="connsiteY3" fmla="*/ 604837 h 604837"/>
                  <a:gd name="connsiteX0" fmla="*/ 8533 w 578446"/>
                  <a:gd name="connsiteY0" fmla="*/ 0 h 604837"/>
                  <a:gd name="connsiteX1" fmla="*/ 3771 w 578446"/>
                  <a:gd name="connsiteY1" fmla="*/ 120650 h 604837"/>
                  <a:gd name="connsiteX2" fmla="*/ 578445 w 578446"/>
                  <a:gd name="connsiteY2" fmla="*/ 157162 h 604837"/>
                  <a:gd name="connsiteX3" fmla="*/ 548283 w 578446"/>
                  <a:gd name="connsiteY3" fmla="*/ 604837 h 604837"/>
                </a:gdLst>
                <a:ahLst/>
                <a:cxnLst>
                  <a:cxn ang="0">
                    <a:pos x="connsiteX0" y="connsiteY0"/>
                  </a:cxn>
                  <a:cxn ang="0">
                    <a:pos x="connsiteX1" y="connsiteY1"/>
                  </a:cxn>
                  <a:cxn ang="0">
                    <a:pos x="connsiteX2" y="connsiteY2"/>
                  </a:cxn>
                  <a:cxn ang="0">
                    <a:pos x="connsiteX3" y="connsiteY3"/>
                  </a:cxn>
                </a:cxnLst>
                <a:rect l="l" t="t" r="r" b="b"/>
                <a:pathLst>
                  <a:path w="578446" h="604837">
                    <a:moveTo>
                      <a:pt x="8533" y="0"/>
                    </a:moveTo>
                    <a:cubicBezTo>
                      <a:pt x="728" y="75009"/>
                      <a:pt x="-3545" y="115878"/>
                      <a:pt x="3771" y="120650"/>
                    </a:cubicBezTo>
                    <a:cubicBezTo>
                      <a:pt x="9856" y="124619"/>
                      <a:pt x="579504" y="154274"/>
                      <a:pt x="578445" y="157162"/>
                    </a:cubicBezTo>
                    <a:cubicBezTo>
                      <a:pt x="577220" y="160502"/>
                      <a:pt x="551193" y="539220"/>
                      <a:pt x="548283" y="604837"/>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96" name="Freeform: Shape 495">
                <a:extLst>
                  <a:ext uri="{FF2B5EF4-FFF2-40B4-BE49-F238E27FC236}">
                    <a16:creationId xmlns:a16="http://schemas.microsoft.com/office/drawing/2014/main" id="{502C43E4-F6AA-44DF-9E83-C9511F8D1F4B}"/>
                  </a:ext>
                </a:extLst>
              </p:cNvPr>
              <p:cNvSpPr/>
              <p:nvPr/>
            </p:nvSpPr>
            <p:spPr>
              <a:xfrm>
                <a:off x="4032699" y="3937489"/>
                <a:ext cx="825799" cy="1068519"/>
              </a:xfrm>
              <a:custGeom>
                <a:avLst/>
                <a:gdLst>
                  <a:gd name="connsiteX0" fmla="*/ 62179 w 838466"/>
                  <a:gd name="connsiteY0" fmla="*/ 1063625 h 1139678"/>
                  <a:gd name="connsiteX1" fmla="*/ 24079 w 838466"/>
                  <a:gd name="connsiteY1" fmla="*/ 996950 h 1139678"/>
                  <a:gd name="connsiteX2" fmla="*/ 382854 w 838466"/>
                  <a:gd name="connsiteY2" fmla="*/ 1039812 h 1139678"/>
                  <a:gd name="connsiteX3" fmla="*/ 751154 w 838466"/>
                  <a:gd name="connsiteY3" fmla="*/ 1066800 h 1139678"/>
                  <a:gd name="connsiteX4" fmla="*/ 838466 w 838466"/>
                  <a:gd name="connsiteY4" fmla="*/ 0 h 1139678"/>
                  <a:gd name="connsiteX5" fmla="*/ 838466 w 838466"/>
                  <a:gd name="connsiteY5" fmla="*/ 0 h 1139678"/>
                  <a:gd name="connsiteX0" fmla="*/ 62179 w 838466"/>
                  <a:gd name="connsiteY0" fmla="*/ 1063625 h 1066938"/>
                  <a:gd name="connsiteX1" fmla="*/ 24079 w 838466"/>
                  <a:gd name="connsiteY1" fmla="*/ 996950 h 1066938"/>
                  <a:gd name="connsiteX2" fmla="*/ 382854 w 838466"/>
                  <a:gd name="connsiteY2" fmla="*/ 1039812 h 1066938"/>
                  <a:gd name="connsiteX3" fmla="*/ 751154 w 838466"/>
                  <a:gd name="connsiteY3" fmla="*/ 1066800 h 1066938"/>
                  <a:gd name="connsiteX4" fmla="*/ 838466 w 838466"/>
                  <a:gd name="connsiteY4" fmla="*/ 0 h 1066938"/>
                  <a:gd name="connsiteX5" fmla="*/ 838466 w 838466"/>
                  <a:gd name="connsiteY5" fmla="*/ 0 h 1066938"/>
                  <a:gd name="connsiteX0" fmla="*/ 34057 w 810344"/>
                  <a:gd name="connsiteY0" fmla="*/ 1063625 h 1066932"/>
                  <a:gd name="connsiteX1" fmla="*/ 40407 w 810344"/>
                  <a:gd name="connsiteY1" fmla="*/ 1001713 h 1066932"/>
                  <a:gd name="connsiteX2" fmla="*/ 354732 w 810344"/>
                  <a:gd name="connsiteY2" fmla="*/ 1039812 h 1066932"/>
                  <a:gd name="connsiteX3" fmla="*/ 723032 w 810344"/>
                  <a:gd name="connsiteY3" fmla="*/ 1066800 h 1066932"/>
                  <a:gd name="connsiteX4" fmla="*/ 810344 w 810344"/>
                  <a:gd name="connsiteY4" fmla="*/ 0 h 1066932"/>
                  <a:gd name="connsiteX5" fmla="*/ 810344 w 810344"/>
                  <a:gd name="connsiteY5" fmla="*/ 0 h 1066932"/>
                  <a:gd name="connsiteX0" fmla="*/ 35225 w 811512"/>
                  <a:gd name="connsiteY0" fmla="*/ 1063625 h 1066932"/>
                  <a:gd name="connsiteX1" fmla="*/ 41575 w 811512"/>
                  <a:gd name="connsiteY1" fmla="*/ 1001713 h 1066932"/>
                  <a:gd name="connsiteX2" fmla="*/ 355900 w 811512"/>
                  <a:gd name="connsiteY2" fmla="*/ 1039812 h 1066932"/>
                  <a:gd name="connsiteX3" fmla="*/ 724200 w 811512"/>
                  <a:gd name="connsiteY3" fmla="*/ 1066800 h 1066932"/>
                  <a:gd name="connsiteX4" fmla="*/ 811512 w 811512"/>
                  <a:gd name="connsiteY4" fmla="*/ 0 h 1066932"/>
                  <a:gd name="connsiteX5" fmla="*/ 811512 w 811512"/>
                  <a:gd name="connsiteY5" fmla="*/ 0 h 1066932"/>
                  <a:gd name="connsiteX0" fmla="*/ 35225 w 825799"/>
                  <a:gd name="connsiteY0" fmla="*/ 1065212 h 1068519"/>
                  <a:gd name="connsiteX1" fmla="*/ 41575 w 825799"/>
                  <a:gd name="connsiteY1" fmla="*/ 1003300 h 1068519"/>
                  <a:gd name="connsiteX2" fmla="*/ 355900 w 825799"/>
                  <a:gd name="connsiteY2" fmla="*/ 1041399 h 1068519"/>
                  <a:gd name="connsiteX3" fmla="*/ 724200 w 825799"/>
                  <a:gd name="connsiteY3" fmla="*/ 1068387 h 1068519"/>
                  <a:gd name="connsiteX4" fmla="*/ 811512 w 825799"/>
                  <a:gd name="connsiteY4" fmla="*/ 1587 h 1068519"/>
                  <a:gd name="connsiteX5" fmla="*/ 825799 w 825799"/>
                  <a:gd name="connsiteY5" fmla="*/ 0 h 1068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5799" h="1068519">
                    <a:moveTo>
                      <a:pt x="35225" y="1065212"/>
                    </a:moveTo>
                    <a:cubicBezTo>
                      <a:pt x="-10548" y="1033859"/>
                      <a:pt x="-15046" y="996157"/>
                      <a:pt x="41575" y="1003300"/>
                    </a:cubicBezTo>
                    <a:cubicBezTo>
                      <a:pt x="98196" y="1010443"/>
                      <a:pt x="242129" y="1030551"/>
                      <a:pt x="355900" y="1041399"/>
                    </a:cubicBezTo>
                    <a:cubicBezTo>
                      <a:pt x="469671" y="1052247"/>
                      <a:pt x="726053" y="1070239"/>
                      <a:pt x="724200" y="1068387"/>
                    </a:cubicBezTo>
                    <a:cubicBezTo>
                      <a:pt x="722347" y="1066535"/>
                      <a:pt x="811512" y="1587"/>
                      <a:pt x="811512" y="1587"/>
                    </a:cubicBezTo>
                    <a:lnTo>
                      <a:pt x="825799" y="0"/>
                    </a:ln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97" name="Freeform: Shape 496">
                <a:extLst>
                  <a:ext uri="{FF2B5EF4-FFF2-40B4-BE49-F238E27FC236}">
                    <a16:creationId xmlns:a16="http://schemas.microsoft.com/office/drawing/2014/main" id="{3CE5043B-A4ED-4FFD-AB5D-7DCEB064F86E}"/>
                  </a:ext>
                </a:extLst>
              </p:cNvPr>
              <p:cNvSpPr/>
              <p:nvPr/>
            </p:nvSpPr>
            <p:spPr>
              <a:xfrm>
                <a:off x="5401424" y="4434377"/>
                <a:ext cx="1182687" cy="267005"/>
              </a:xfrm>
              <a:custGeom>
                <a:avLst/>
                <a:gdLst>
                  <a:gd name="connsiteX0" fmla="*/ 0 w 1209675"/>
                  <a:gd name="connsiteY0" fmla="*/ 0 h 267005"/>
                  <a:gd name="connsiteX1" fmla="*/ 53975 w 1209675"/>
                  <a:gd name="connsiteY1" fmla="*/ 26987 h 267005"/>
                  <a:gd name="connsiteX2" fmla="*/ 79375 w 1209675"/>
                  <a:gd name="connsiteY2" fmla="*/ 41275 h 267005"/>
                  <a:gd name="connsiteX3" fmla="*/ 96837 w 1209675"/>
                  <a:gd name="connsiteY3" fmla="*/ 46037 h 267005"/>
                  <a:gd name="connsiteX4" fmla="*/ 130175 w 1209675"/>
                  <a:gd name="connsiteY4" fmla="*/ 39687 h 267005"/>
                  <a:gd name="connsiteX5" fmla="*/ 163512 w 1209675"/>
                  <a:gd name="connsiteY5" fmla="*/ 71437 h 267005"/>
                  <a:gd name="connsiteX6" fmla="*/ 185737 w 1209675"/>
                  <a:gd name="connsiteY6" fmla="*/ 93662 h 267005"/>
                  <a:gd name="connsiteX7" fmla="*/ 222250 w 1209675"/>
                  <a:gd name="connsiteY7" fmla="*/ 95250 h 267005"/>
                  <a:gd name="connsiteX8" fmla="*/ 257175 w 1209675"/>
                  <a:gd name="connsiteY8" fmla="*/ 111125 h 267005"/>
                  <a:gd name="connsiteX9" fmla="*/ 301625 w 1209675"/>
                  <a:gd name="connsiteY9" fmla="*/ 115887 h 267005"/>
                  <a:gd name="connsiteX10" fmla="*/ 317500 w 1209675"/>
                  <a:gd name="connsiteY10" fmla="*/ 127000 h 267005"/>
                  <a:gd name="connsiteX11" fmla="*/ 360362 w 1209675"/>
                  <a:gd name="connsiteY11" fmla="*/ 120650 h 267005"/>
                  <a:gd name="connsiteX12" fmla="*/ 382587 w 1209675"/>
                  <a:gd name="connsiteY12" fmla="*/ 130175 h 267005"/>
                  <a:gd name="connsiteX13" fmla="*/ 404812 w 1209675"/>
                  <a:gd name="connsiteY13" fmla="*/ 155575 h 267005"/>
                  <a:gd name="connsiteX14" fmla="*/ 446087 w 1209675"/>
                  <a:gd name="connsiteY14" fmla="*/ 174625 h 267005"/>
                  <a:gd name="connsiteX15" fmla="*/ 460375 w 1209675"/>
                  <a:gd name="connsiteY15" fmla="*/ 157162 h 267005"/>
                  <a:gd name="connsiteX16" fmla="*/ 522287 w 1209675"/>
                  <a:gd name="connsiteY16" fmla="*/ 193675 h 267005"/>
                  <a:gd name="connsiteX17" fmla="*/ 550862 w 1209675"/>
                  <a:gd name="connsiteY17" fmla="*/ 188912 h 267005"/>
                  <a:gd name="connsiteX18" fmla="*/ 576262 w 1209675"/>
                  <a:gd name="connsiteY18" fmla="*/ 215900 h 267005"/>
                  <a:gd name="connsiteX19" fmla="*/ 630237 w 1209675"/>
                  <a:gd name="connsiteY19" fmla="*/ 184150 h 267005"/>
                  <a:gd name="connsiteX20" fmla="*/ 658812 w 1209675"/>
                  <a:gd name="connsiteY20" fmla="*/ 192087 h 267005"/>
                  <a:gd name="connsiteX21" fmla="*/ 688975 w 1209675"/>
                  <a:gd name="connsiteY21" fmla="*/ 195262 h 267005"/>
                  <a:gd name="connsiteX22" fmla="*/ 750887 w 1209675"/>
                  <a:gd name="connsiteY22" fmla="*/ 220662 h 267005"/>
                  <a:gd name="connsiteX23" fmla="*/ 806450 w 1209675"/>
                  <a:gd name="connsiteY23" fmla="*/ 185737 h 267005"/>
                  <a:gd name="connsiteX24" fmla="*/ 873125 w 1209675"/>
                  <a:gd name="connsiteY24" fmla="*/ 185737 h 267005"/>
                  <a:gd name="connsiteX25" fmla="*/ 939800 w 1209675"/>
                  <a:gd name="connsiteY25" fmla="*/ 188912 h 267005"/>
                  <a:gd name="connsiteX26" fmla="*/ 974725 w 1209675"/>
                  <a:gd name="connsiteY26" fmla="*/ 187325 h 267005"/>
                  <a:gd name="connsiteX27" fmla="*/ 1030287 w 1209675"/>
                  <a:gd name="connsiteY27" fmla="*/ 219075 h 267005"/>
                  <a:gd name="connsiteX28" fmla="*/ 1163637 w 1209675"/>
                  <a:gd name="connsiteY28" fmla="*/ 260350 h 267005"/>
                  <a:gd name="connsiteX29" fmla="*/ 1209675 w 1209675"/>
                  <a:gd name="connsiteY29" fmla="*/ 261937 h 267005"/>
                  <a:gd name="connsiteX0" fmla="*/ 0 w 1209675"/>
                  <a:gd name="connsiteY0" fmla="*/ 0 h 267005"/>
                  <a:gd name="connsiteX1" fmla="*/ 36513 w 1209675"/>
                  <a:gd name="connsiteY1" fmla="*/ 9524 h 267005"/>
                  <a:gd name="connsiteX2" fmla="*/ 79375 w 1209675"/>
                  <a:gd name="connsiteY2" fmla="*/ 41275 h 267005"/>
                  <a:gd name="connsiteX3" fmla="*/ 96837 w 1209675"/>
                  <a:gd name="connsiteY3" fmla="*/ 46037 h 267005"/>
                  <a:gd name="connsiteX4" fmla="*/ 130175 w 1209675"/>
                  <a:gd name="connsiteY4" fmla="*/ 39687 h 267005"/>
                  <a:gd name="connsiteX5" fmla="*/ 163512 w 1209675"/>
                  <a:gd name="connsiteY5" fmla="*/ 71437 h 267005"/>
                  <a:gd name="connsiteX6" fmla="*/ 185737 w 1209675"/>
                  <a:gd name="connsiteY6" fmla="*/ 93662 h 267005"/>
                  <a:gd name="connsiteX7" fmla="*/ 222250 w 1209675"/>
                  <a:gd name="connsiteY7" fmla="*/ 95250 h 267005"/>
                  <a:gd name="connsiteX8" fmla="*/ 257175 w 1209675"/>
                  <a:gd name="connsiteY8" fmla="*/ 111125 h 267005"/>
                  <a:gd name="connsiteX9" fmla="*/ 301625 w 1209675"/>
                  <a:gd name="connsiteY9" fmla="*/ 115887 h 267005"/>
                  <a:gd name="connsiteX10" fmla="*/ 317500 w 1209675"/>
                  <a:gd name="connsiteY10" fmla="*/ 127000 h 267005"/>
                  <a:gd name="connsiteX11" fmla="*/ 360362 w 1209675"/>
                  <a:gd name="connsiteY11" fmla="*/ 120650 h 267005"/>
                  <a:gd name="connsiteX12" fmla="*/ 382587 w 1209675"/>
                  <a:gd name="connsiteY12" fmla="*/ 130175 h 267005"/>
                  <a:gd name="connsiteX13" fmla="*/ 404812 w 1209675"/>
                  <a:gd name="connsiteY13" fmla="*/ 155575 h 267005"/>
                  <a:gd name="connsiteX14" fmla="*/ 446087 w 1209675"/>
                  <a:gd name="connsiteY14" fmla="*/ 174625 h 267005"/>
                  <a:gd name="connsiteX15" fmla="*/ 460375 w 1209675"/>
                  <a:gd name="connsiteY15" fmla="*/ 157162 h 267005"/>
                  <a:gd name="connsiteX16" fmla="*/ 522287 w 1209675"/>
                  <a:gd name="connsiteY16" fmla="*/ 193675 h 267005"/>
                  <a:gd name="connsiteX17" fmla="*/ 550862 w 1209675"/>
                  <a:gd name="connsiteY17" fmla="*/ 188912 h 267005"/>
                  <a:gd name="connsiteX18" fmla="*/ 576262 w 1209675"/>
                  <a:gd name="connsiteY18" fmla="*/ 215900 h 267005"/>
                  <a:gd name="connsiteX19" fmla="*/ 630237 w 1209675"/>
                  <a:gd name="connsiteY19" fmla="*/ 184150 h 267005"/>
                  <a:gd name="connsiteX20" fmla="*/ 658812 w 1209675"/>
                  <a:gd name="connsiteY20" fmla="*/ 192087 h 267005"/>
                  <a:gd name="connsiteX21" fmla="*/ 688975 w 1209675"/>
                  <a:gd name="connsiteY21" fmla="*/ 195262 h 267005"/>
                  <a:gd name="connsiteX22" fmla="*/ 750887 w 1209675"/>
                  <a:gd name="connsiteY22" fmla="*/ 220662 h 267005"/>
                  <a:gd name="connsiteX23" fmla="*/ 806450 w 1209675"/>
                  <a:gd name="connsiteY23" fmla="*/ 185737 h 267005"/>
                  <a:gd name="connsiteX24" fmla="*/ 873125 w 1209675"/>
                  <a:gd name="connsiteY24" fmla="*/ 185737 h 267005"/>
                  <a:gd name="connsiteX25" fmla="*/ 939800 w 1209675"/>
                  <a:gd name="connsiteY25" fmla="*/ 188912 h 267005"/>
                  <a:gd name="connsiteX26" fmla="*/ 974725 w 1209675"/>
                  <a:gd name="connsiteY26" fmla="*/ 187325 h 267005"/>
                  <a:gd name="connsiteX27" fmla="*/ 1030287 w 1209675"/>
                  <a:gd name="connsiteY27" fmla="*/ 219075 h 267005"/>
                  <a:gd name="connsiteX28" fmla="*/ 1163637 w 1209675"/>
                  <a:gd name="connsiteY28" fmla="*/ 260350 h 267005"/>
                  <a:gd name="connsiteX29" fmla="*/ 1209675 w 1209675"/>
                  <a:gd name="connsiteY29" fmla="*/ 261937 h 267005"/>
                  <a:gd name="connsiteX0" fmla="*/ 0 w 1209675"/>
                  <a:gd name="connsiteY0" fmla="*/ 0 h 267005"/>
                  <a:gd name="connsiteX1" fmla="*/ 36513 w 1209675"/>
                  <a:gd name="connsiteY1" fmla="*/ 9524 h 267005"/>
                  <a:gd name="connsiteX2" fmla="*/ 79375 w 1209675"/>
                  <a:gd name="connsiteY2" fmla="*/ 41275 h 267005"/>
                  <a:gd name="connsiteX3" fmla="*/ 98425 w 1209675"/>
                  <a:gd name="connsiteY3" fmla="*/ 61912 h 267005"/>
                  <a:gd name="connsiteX4" fmla="*/ 130175 w 1209675"/>
                  <a:gd name="connsiteY4" fmla="*/ 39687 h 267005"/>
                  <a:gd name="connsiteX5" fmla="*/ 163512 w 1209675"/>
                  <a:gd name="connsiteY5" fmla="*/ 71437 h 267005"/>
                  <a:gd name="connsiteX6" fmla="*/ 185737 w 1209675"/>
                  <a:gd name="connsiteY6" fmla="*/ 93662 h 267005"/>
                  <a:gd name="connsiteX7" fmla="*/ 222250 w 1209675"/>
                  <a:gd name="connsiteY7" fmla="*/ 95250 h 267005"/>
                  <a:gd name="connsiteX8" fmla="*/ 257175 w 1209675"/>
                  <a:gd name="connsiteY8" fmla="*/ 111125 h 267005"/>
                  <a:gd name="connsiteX9" fmla="*/ 301625 w 1209675"/>
                  <a:gd name="connsiteY9" fmla="*/ 115887 h 267005"/>
                  <a:gd name="connsiteX10" fmla="*/ 317500 w 1209675"/>
                  <a:gd name="connsiteY10" fmla="*/ 127000 h 267005"/>
                  <a:gd name="connsiteX11" fmla="*/ 360362 w 1209675"/>
                  <a:gd name="connsiteY11" fmla="*/ 120650 h 267005"/>
                  <a:gd name="connsiteX12" fmla="*/ 382587 w 1209675"/>
                  <a:gd name="connsiteY12" fmla="*/ 130175 h 267005"/>
                  <a:gd name="connsiteX13" fmla="*/ 404812 w 1209675"/>
                  <a:gd name="connsiteY13" fmla="*/ 155575 h 267005"/>
                  <a:gd name="connsiteX14" fmla="*/ 446087 w 1209675"/>
                  <a:gd name="connsiteY14" fmla="*/ 174625 h 267005"/>
                  <a:gd name="connsiteX15" fmla="*/ 460375 w 1209675"/>
                  <a:gd name="connsiteY15" fmla="*/ 157162 h 267005"/>
                  <a:gd name="connsiteX16" fmla="*/ 522287 w 1209675"/>
                  <a:gd name="connsiteY16" fmla="*/ 193675 h 267005"/>
                  <a:gd name="connsiteX17" fmla="*/ 550862 w 1209675"/>
                  <a:gd name="connsiteY17" fmla="*/ 188912 h 267005"/>
                  <a:gd name="connsiteX18" fmla="*/ 576262 w 1209675"/>
                  <a:gd name="connsiteY18" fmla="*/ 215900 h 267005"/>
                  <a:gd name="connsiteX19" fmla="*/ 630237 w 1209675"/>
                  <a:gd name="connsiteY19" fmla="*/ 184150 h 267005"/>
                  <a:gd name="connsiteX20" fmla="*/ 658812 w 1209675"/>
                  <a:gd name="connsiteY20" fmla="*/ 192087 h 267005"/>
                  <a:gd name="connsiteX21" fmla="*/ 688975 w 1209675"/>
                  <a:gd name="connsiteY21" fmla="*/ 195262 h 267005"/>
                  <a:gd name="connsiteX22" fmla="*/ 750887 w 1209675"/>
                  <a:gd name="connsiteY22" fmla="*/ 220662 h 267005"/>
                  <a:gd name="connsiteX23" fmla="*/ 806450 w 1209675"/>
                  <a:gd name="connsiteY23" fmla="*/ 185737 h 267005"/>
                  <a:gd name="connsiteX24" fmla="*/ 873125 w 1209675"/>
                  <a:gd name="connsiteY24" fmla="*/ 185737 h 267005"/>
                  <a:gd name="connsiteX25" fmla="*/ 939800 w 1209675"/>
                  <a:gd name="connsiteY25" fmla="*/ 188912 h 267005"/>
                  <a:gd name="connsiteX26" fmla="*/ 974725 w 1209675"/>
                  <a:gd name="connsiteY26" fmla="*/ 187325 h 267005"/>
                  <a:gd name="connsiteX27" fmla="*/ 1030287 w 1209675"/>
                  <a:gd name="connsiteY27" fmla="*/ 219075 h 267005"/>
                  <a:gd name="connsiteX28" fmla="*/ 1163637 w 1209675"/>
                  <a:gd name="connsiteY28" fmla="*/ 260350 h 267005"/>
                  <a:gd name="connsiteX29" fmla="*/ 1209675 w 1209675"/>
                  <a:gd name="connsiteY29" fmla="*/ 261937 h 267005"/>
                  <a:gd name="connsiteX0" fmla="*/ 0 w 1209675"/>
                  <a:gd name="connsiteY0" fmla="*/ 0 h 267005"/>
                  <a:gd name="connsiteX1" fmla="*/ 36513 w 1209675"/>
                  <a:gd name="connsiteY1" fmla="*/ 9524 h 267005"/>
                  <a:gd name="connsiteX2" fmla="*/ 68263 w 1209675"/>
                  <a:gd name="connsiteY2" fmla="*/ 44450 h 267005"/>
                  <a:gd name="connsiteX3" fmla="*/ 98425 w 1209675"/>
                  <a:gd name="connsiteY3" fmla="*/ 61912 h 267005"/>
                  <a:gd name="connsiteX4" fmla="*/ 130175 w 1209675"/>
                  <a:gd name="connsiteY4" fmla="*/ 39687 h 267005"/>
                  <a:gd name="connsiteX5" fmla="*/ 163512 w 1209675"/>
                  <a:gd name="connsiteY5" fmla="*/ 71437 h 267005"/>
                  <a:gd name="connsiteX6" fmla="*/ 185737 w 1209675"/>
                  <a:gd name="connsiteY6" fmla="*/ 93662 h 267005"/>
                  <a:gd name="connsiteX7" fmla="*/ 222250 w 1209675"/>
                  <a:gd name="connsiteY7" fmla="*/ 95250 h 267005"/>
                  <a:gd name="connsiteX8" fmla="*/ 257175 w 1209675"/>
                  <a:gd name="connsiteY8" fmla="*/ 111125 h 267005"/>
                  <a:gd name="connsiteX9" fmla="*/ 301625 w 1209675"/>
                  <a:gd name="connsiteY9" fmla="*/ 115887 h 267005"/>
                  <a:gd name="connsiteX10" fmla="*/ 317500 w 1209675"/>
                  <a:gd name="connsiteY10" fmla="*/ 127000 h 267005"/>
                  <a:gd name="connsiteX11" fmla="*/ 360362 w 1209675"/>
                  <a:gd name="connsiteY11" fmla="*/ 120650 h 267005"/>
                  <a:gd name="connsiteX12" fmla="*/ 382587 w 1209675"/>
                  <a:gd name="connsiteY12" fmla="*/ 130175 h 267005"/>
                  <a:gd name="connsiteX13" fmla="*/ 404812 w 1209675"/>
                  <a:gd name="connsiteY13" fmla="*/ 155575 h 267005"/>
                  <a:gd name="connsiteX14" fmla="*/ 446087 w 1209675"/>
                  <a:gd name="connsiteY14" fmla="*/ 174625 h 267005"/>
                  <a:gd name="connsiteX15" fmla="*/ 460375 w 1209675"/>
                  <a:gd name="connsiteY15" fmla="*/ 157162 h 267005"/>
                  <a:gd name="connsiteX16" fmla="*/ 522287 w 1209675"/>
                  <a:gd name="connsiteY16" fmla="*/ 193675 h 267005"/>
                  <a:gd name="connsiteX17" fmla="*/ 550862 w 1209675"/>
                  <a:gd name="connsiteY17" fmla="*/ 188912 h 267005"/>
                  <a:gd name="connsiteX18" fmla="*/ 576262 w 1209675"/>
                  <a:gd name="connsiteY18" fmla="*/ 215900 h 267005"/>
                  <a:gd name="connsiteX19" fmla="*/ 630237 w 1209675"/>
                  <a:gd name="connsiteY19" fmla="*/ 184150 h 267005"/>
                  <a:gd name="connsiteX20" fmla="*/ 658812 w 1209675"/>
                  <a:gd name="connsiteY20" fmla="*/ 192087 h 267005"/>
                  <a:gd name="connsiteX21" fmla="*/ 688975 w 1209675"/>
                  <a:gd name="connsiteY21" fmla="*/ 195262 h 267005"/>
                  <a:gd name="connsiteX22" fmla="*/ 750887 w 1209675"/>
                  <a:gd name="connsiteY22" fmla="*/ 220662 h 267005"/>
                  <a:gd name="connsiteX23" fmla="*/ 806450 w 1209675"/>
                  <a:gd name="connsiteY23" fmla="*/ 185737 h 267005"/>
                  <a:gd name="connsiteX24" fmla="*/ 873125 w 1209675"/>
                  <a:gd name="connsiteY24" fmla="*/ 185737 h 267005"/>
                  <a:gd name="connsiteX25" fmla="*/ 939800 w 1209675"/>
                  <a:gd name="connsiteY25" fmla="*/ 188912 h 267005"/>
                  <a:gd name="connsiteX26" fmla="*/ 974725 w 1209675"/>
                  <a:gd name="connsiteY26" fmla="*/ 187325 h 267005"/>
                  <a:gd name="connsiteX27" fmla="*/ 1030287 w 1209675"/>
                  <a:gd name="connsiteY27" fmla="*/ 219075 h 267005"/>
                  <a:gd name="connsiteX28" fmla="*/ 1163637 w 1209675"/>
                  <a:gd name="connsiteY28" fmla="*/ 260350 h 267005"/>
                  <a:gd name="connsiteX29" fmla="*/ 1209675 w 1209675"/>
                  <a:gd name="connsiteY29" fmla="*/ 261937 h 267005"/>
                  <a:gd name="connsiteX0" fmla="*/ 0 w 1209675"/>
                  <a:gd name="connsiteY0" fmla="*/ 0 h 267005"/>
                  <a:gd name="connsiteX1" fmla="*/ 36513 w 1209675"/>
                  <a:gd name="connsiteY1" fmla="*/ 9524 h 267005"/>
                  <a:gd name="connsiteX2" fmla="*/ 68263 w 1209675"/>
                  <a:gd name="connsiteY2" fmla="*/ 44450 h 267005"/>
                  <a:gd name="connsiteX3" fmla="*/ 93662 w 1209675"/>
                  <a:gd name="connsiteY3" fmla="*/ 42862 h 267005"/>
                  <a:gd name="connsiteX4" fmla="*/ 130175 w 1209675"/>
                  <a:gd name="connsiteY4" fmla="*/ 39687 h 267005"/>
                  <a:gd name="connsiteX5" fmla="*/ 163512 w 1209675"/>
                  <a:gd name="connsiteY5" fmla="*/ 71437 h 267005"/>
                  <a:gd name="connsiteX6" fmla="*/ 185737 w 1209675"/>
                  <a:gd name="connsiteY6" fmla="*/ 93662 h 267005"/>
                  <a:gd name="connsiteX7" fmla="*/ 222250 w 1209675"/>
                  <a:gd name="connsiteY7" fmla="*/ 95250 h 267005"/>
                  <a:gd name="connsiteX8" fmla="*/ 257175 w 1209675"/>
                  <a:gd name="connsiteY8" fmla="*/ 111125 h 267005"/>
                  <a:gd name="connsiteX9" fmla="*/ 301625 w 1209675"/>
                  <a:gd name="connsiteY9" fmla="*/ 115887 h 267005"/>
                  <a:gd name="connsiteX10" fmla="*/ 317500 w 1209675"/>
                  <a:gd name="connsiteY10" fmla="*/ 127000 h 267005"/>
                  <a:gd name="connsiteX11" fmla="*/ 360362 w 1209675"/>
                  <a:gd name="connsiteY11" fmla="*/ 120650 h 267005"/>
                  <a:gd name="connsiteX12" fmla="*/ 382587 w 1209675"/>
                  <a:gd name="connsiteY12" fmla="*/ 130175 h 267005"/>
                  <a:gd name="connsiteX13" fmla="*/ 404812 w 1209675"/>
                  <a:gd name="connsiteY13" fmla="*/ 155575 h 267005"/>
                  <a:gd name="connsiteX14" fmla="*/ 446087 w 1209675"/>
                  <a:gd name="connsiteY14" fmla="*/ 174625 h 267005"/>
                  <a:gd name="connsiteX15" fmla="*/ 460375 w 1209675"/>
                  <a:gd name="connsiteY15" fmla="*/ 157162 h 267005"/>
                  <a:gd name="connsiteX16" fmla="*/ 522287 w 1209675"/>
                  <a:gd name="connsiteY16" fmla="*/ 193675 h 267005"/>
                  <a:gd name="connsiteX17" fmla="*/ 550862 w 1209675"/>
                  <a:gd name="connsiteY17" fmla="*/ 188912 h 267005"/>
                  <a:gd name="connsiteX18" fmla="*/ 576262 w 1209675"/>
                  <a:gd name="connsiteY18" fmla="*/ 215900 h 267005"/>
                  <a:gd name="connsiteX19" fmla="*/ 630237 w 1209675"/>
                  <a:gd name="connsiteY19" fmla="*/ 184150 h 267005"/>
                  <a:gd name="connsiteX20" fmla="*/ 658812 w 1209675"/>
                  <a:gd name="connsiteY20" fmla="*/ 192087 h 267005"/>
                  <a:gd name="connsiteX21" fmla="*/ 688975 w 1209675"/>
                  <a:gd name="connsiteY21" fmla="*/ 195262 h 267005"/>
                  <a:gd name="connsiteX22" fmla="*/ 750887 w 1209675"/>
                  <a:gd name="connsiteY22" fmla="*/ 220662 h 267005"/>
                  <a:gd name="connsiteX23" fmla="*/ 806450 w 1209675"/>
                  <a:gd name="connsiteY23" fmla="*/ 185737 h 267005"/>
                  <a:gd name="connsiteX24" fmla="*/ 873125 w 1209675"/>
                  <a:gd name="connsiteY24" fmla="*/ 185737 h 267005"/>
                  <a:gd name="connsiteX25" fmla="*/ 939800 w 1209675"/>
                  <a:gd name="connsiteY25" fmla="*/ 188912 h 267005"/>
                  <a:gd name="connsiteX26" fmla="*/ 974725 w 1209675"/>
                  <a:gd name="connsiteY26" fmla="*/ 187325 h 267005"/>
                  <a:gd name="connsiteX27" fmla="*/ 1030287 w 1209675"/>
                  <a:gd name="connsiteY27" fmla="*/ 219075 h 267005"/>
                  <a:gd name="connsiteX28" fmla="*/ 1163637 w 1209675"/>
                  <a:gd name="connsiteY28" fmla="*/ 260350 h 267005"/>
                  <a:gd name="connsiteX29" fmla="*/ 1209675 w 1209675"/>
                  <a:gd name="connsiteY29" fmla="*/ 261937 h 267005"/>
                  <a:gd name="connsiteX0" fmla="*/ 0 w 1209675"/>
                  <a:gd name="connsiteY0" fmla="*/ 0 h 267005"/>
                  <a:gd name="connsiteX1" fmla="*/ 36513 w 1209675"/>
                  <a:gd name="connsiteY1" fmla="*/ 9524 h 267005"/>
                  <a:gd name="connsiteX2" fmla="*/ 68263 w 1209675"/>
                  <a:gd name="connsiteY2" fmla="*/ 44450 h 267005"/>
                  <a:gd name="connsiteX3" fmla="*/ 93662 w 1209675"/>
                  <a:gd name="connsiteY3" fmla="*/ 42862 h 267005"/>
                  <a:gd name="connsiteX4" fmla="*/ 130175 w 1209675"/>
                  <a:gd name="connsiteY4" fmla="*/ 39687 h 267005"/>
                  <a:gd name="connsiteX5" fmla="*/ 165099 w 1209675"/>
                  <a:gd name="connsiteY5" fmla="*/ 63499 h 267005"/>
                  <a:gd name="connsiteX6" fmla="*/ 185737 w 1209675"/>
                  <a:gd name="connsiteY6" fmla="*/ 93662 h 267005"/>
                  <a:gd name="connsiteX7" fmla="*/ 222250 w 1209675"/>
                  <a:gd name="connsiteY7" fmla="*/ 95250 h 267005"/>
                  <a:gd name="connsiteX8" fmla="*/ 257175 w 1209675"/>
                  <a:gd name="connsiteY8" fmla="*/ 111125 h 267005"/>
                  <a:gd name="connsiteX9" fmla="*/ 301625 w 1209675"/>
                  <a:gd name="connsiteY9" fmla="*/ 115887 h 267005"/>
                  <a:gd name="connsiteX10" fmla="*/ 317500 w 1209675"/>
                  <a:gd name="connsiteY10" fmla="*/ 127000 h 267005"/>
                  <a:gd name="connsiteX11" fmla="*/ 360362 w 1209675"/>
                  <a:gd name="connsiteY11" fmla="*/ 120650 h 267005"/>
                  <a:gd name="connsiteX12" fmla="*/ 382587 w 1209675"/>
                  <a:gd name="connsiteY12" fmla="*/ 130175 h 267005"/>
                  <a:gd name="connsiteX13" fmla="*/ 404812 w 1209675"/>
                  <a:gd name="connsiteY13" fmla="*/ 155575 h 267005"/>
                  <a:gd name="connsiteX14" fmla="*/ 446087 w 1209675"/>
                  <a:gd name="connsiteY14" fmla="*/ 174625 h 267005"/>
                  <a:gd name="connsiteX15" fmla="*/ 460375 w 1209675"/>
                  <a:gd name="connsiteY15" fmla="*/ 157162 h 267005"/>
                  <a:gd name="connsiteX16" fmla="*/ 522287 w 1209675"/>
                  <a:gd name="connsiteY16" fmla="*/ 193675 h 267005"/>
                  <a:gd name="connsiteX17" fmla="*/ 550862 w 1209675"/>
                  <a:gd name="connsiteY17" fmla="*/ 188912 h 267005"/>
                  <a:gd name="connsiteX18" fmla="*/ 576262 w 1209675"/>
                  <a:gd name="connsiteY18" fmla="*/ 215900 h 267005"/>
                  <a:gd name="connsiteX19" fmla="*/ 630237 w 1209675"/>
                  <a:gd name="connsiteY19" fmla="*/ 184150 h 267005"/>
                  <a:gd name="connsiteX20" fmla="*/ 658812 w 1209675"/>
                  <a:gd name="connsiteY20" fmla="*/ 192087 h 267005"/>
                  <a:gd name="connsiteX21" fmla="*/ 688975 w 1209675"/>
                  <a:gd name="connsiteY21" fmla="*/ 195262 h 267005"/>
                  <a:gd name="connsiteX22" fmla="*/ 750887 w 1209675"/>
                  <a:gd name="connsiteY22" fmla="*/ 220662 h 267005"/>
                  <a:gd name="connsiteX23" fmla="*/ 806450 w 1209675"/>
                  <a:gd name="connsiteY23" fmla="*/ 185737 h 267005"/>
                  <a:gd name="connsiteX24" fmla="*/ 873125 w 1209675"/>
                  <a:gd name="connsiteY24" fmla="*/ 185737 h 267005"/>
                  <a:gd name="connsiteX25" fmla="*/ 939800 w 1209675"/>
                  <a:gd name="connsiteY25" fmla="*/ 188912 h 267005"/>
                  <a:gd name="connsiteX26" fmla="*/ 974725 w 1209675"/>
                  <a:gd name="connsiteY26" fmla="*/ 187325 h 267005"/>
                  <a:gd name="connsiteX27" fmla="*/ 1030287 w 1209675"/>
                  <a:gd name="connsiteY27" fmla="*/ 219075 h 267005"/>
                  <a:gd name="connsiteX28" fmla="*/ 1163637 w 1209675"/>
                  <a:gd name="connsiteY28" fmla="*/ 260350 h 267005"/>
                  <a:gd name="connsiteX29" fmla="*/ 1209675 w 1209675"/>
                  <a:gd name="connsiteY29" fmla="*/ 261937 h 267005"/>
                  <a:gd name="connsiteX0" fmla="*/ 0 w 1209675"/>
                  <a:gd name="connsiteY0" fmla="*/ 0 h 267005"/>
                  <a:gd name="connsiteX1" fmla="*/ 36513 w 1209675"/>
                  <a:gd name="connsiteY1" fmla="*/ 9524 h 267005"/>
                  <a:gd name="connsiteX2" fmla="*/ 68263 w 1209675"/>
                  <a:gd name="connsiteY2" fmla="*/ 44450 h 267005"/>
                  <a:gd name="connsiteX3" fmla="*/ 93662 w 1209675"/>
                  <a:gd name="connsiteY3" fmla="*/ 42862 h 267005"/>
                  <a:gd name="connsiteX4" fmla="*/ 130175 w 1209675"/>
                  <a:gd name="connsiteY4" fmla="*/ 39687 h 267005"/>
                  <a:gd name="connsiteX5" fmla="*/ 165099 w 1209675"/>
                  <a:gd name="connsiteY5" fmla="*/ 63499 h 267005"/>
                  <a:gd name="connsiteX6" fmla="*/ 168275 w 1209675"/>
                  <a:gd name="connsiteY6" fmla="*/ 98425 h 267005"/>
                  <a:gd name="connsiteX7" fmla="*/ 222250 w 1209675"/>
                  <a:gd name="connsiteY7" fmla="*/ 95250 h 267005"/>
                  <a:gd name="connsiteX8" fmla="*/ 257175 w 1209675"/>
                  <a:gd name="connsiteY8" fmla="*/ 111125 h 267005"/>
                  <a:gd name="connsiteX9" fmla="*/ 301625 w 1209675"/>
                  <a:gd name="connsiteY9" fmla="*/ 115887 h 267005"/>
                  <a:gd name="connsiteX10" fmla="*/ 317500 w 1209675"/>
                  <a:gd name="connsiteY10" fmla="*/ 127000 h 267005"/>
                  <a:gd name="connsiteX11" fmla="*/ 360362 w 1209675"/>
                  <a:gd name="connsiteY11" fmla="*/ 120650 h 267005"/>
                  <a:gd name="connsiteX12" fmla="*/ 382587 w 1209675"/>
                  <a:gd name="connsiteY12" fmla="*/ 130175 h 267005"/>
                  <a:gd name="connsiteX13" fmla="*/ 404812 w 1209675"/>
                  <a:gd name="connsiteY13" fmla="*/ 155575 h 267005"/>
                  <a:gd name="connsiteX14" fmla="*/ 446087 w 1209675"/>
                  <a:gd name="connsiteY14" fmla="*/ 174625 h 267005"/>
                  <a:gd name="connsiteX15" fmla="*/ 460375 w 1209675"/>
                  <a:gd name="connsiteY15" fmla="*/ 157162 h 267005"/>
                  <a:gd name="connsiteX16" fmla="*/ 522287 w 1209675"/>
                  <a:gd name="connsiteY16" fmla="*/ 193675 h 267005"/>
                  <a:gd name="connsiteX17" fmla="*/ 550862 w 1209675"/>
                  <a:gd name="connsiteY17" fmla="*/ 188912 h 267005"/>
                  <a:gd name="connsiteX18" fmla="*/ 576262 w 1209675"/>
                  <a:gd name="connsiteY18" fmla="*/ 215900 h 267005"/>
                  <a:gd name="connsiteX19" fmla="*/ 630237 w 1209675"/>
                  <a:gd name="connsiteY19" fmla="*/ 184150 h 267005"/>
                  <a:gd name="connsiteX20" fmla="*/ 658812 w 1209675"/>
                  <a:gd name="connsiteY20" fmla="*/ 192087 h 267005"/>
                  <a:gd name="connsiteX21" fmla="*/ 688975 w 1209675"/>
                  <a:gd name="connsiteY21" fmla="*/ 195262 h 267005"/>
                  <a:gd name="connsiteX22" fmla="*/ 750887 w 1209675"/>
                  <a:gd name="connsiteY22" fmla="*/ 220662 h 267005"/>
                  <a:gd name="connsiteX23" fmla="*/ 806450 w 1209675"/>
                  <a:gd name="connsiteY23" fmla="*/ 185737 h 267005"/>
                  <a:gd name="connsiteX24" fmla="*/ 873125 w 1209675"/>
                  <a:gd name="connsiteY24" fmla="*/ 185737 h 267005"/>
                  <a:gd name="connsiteX25" fmla="*/ 939800 w 1209675"/>
                  <a:gd name="connsiteY25" fmla="*/ 188912 h 267005"/>
                  <a:gd name="connsiteX26" fmla="*/ 974725 w 1209675"/>
                  <a:gd name="connsiteY26" fmla="*/ 187325 h 267005"/>
                  <a:gd name="connsiteX27" fmla="*/ 1030287 w 1209675"/>
                  <a:gd name="connsiteY27" fmla="*/ 219075 h 267005"/>
                  <a:gd name="connsiteX28" fmla="*/ 1163637 w 1209675"/>
                  <a:gd name="connsiteY28" fmla="*/ 260350 h 267005"/>
                  <a:gd name="connsiteX29" fmla="*/ 1209675 w 1209675"/>
                  <a:gd name="connsiteY29" fmla="*/ 261937 h 267005"/>
                  <a:gd name="connsiteX0" fmla="*/ 0 w 1209675"/>
                  <a:gd name="connsiteY0" fmla="*/ 0 h 267005"/>
                  <a:gd name="connsiteX1" fmla="*/ 36513 w 1209675"/>
                  <a:gd name="connsiteY1" fmla="*/ 9524 h 267005"/>
                  <a:gd name="connsiteX2" fmla="*/ 68263 w 1209675"/>
                  <a:gd name="connsiteY2" fmla="*/ 44450 h 267005"/>
                  <a:gd name="connsiteX3" fmla="*/ 93662 w 1209675"/>
                  <a:gd name="connsiteY3" fmla="*/ 42862 h 267005"/>
                  <a:gd name="connsiteX4" fmla="*/ 130175 w 1209675"/>
                  <a:gd name="connsiteY4" fmla="*/ 39687 h 267005"/>
                  <a:gd name="connsiteX5" fmla="*/ 165099 w 1209675"/>
                  <a:gd name="connsiteY5" fmla="*/ 63499 h 267005"/>
                  <a:gd name="connsiteX6" fmla="*/ 168275 w 1209675"/>
                  <a:gd name="connsiteY6" fmla="*/ 98425 h 267005"/>
                  <a:gd name="connsiteX7" fmla="*/ 207962 w 1209675"/>
                  <a:gd name="connsiteY7" fmla="*/ 93662 h 267005"/>
                  <a:gd name="connsiteX8" fmla="*/ 257175 w 1209675"/>
                  <a:gd name="connsiteY8" fmla="*/ 111125 h 267005"/>
                  <a:gd name="connsiteX9" fmla="*/ 301625 w 1209675"/>
                  <a:gd name="connsiteY9" fmla="*/ 115887 h 267005"/>
                  <a:gd name="connsiteX10" fmla="*/ 317500 w 1209675"/>
                  <a:gd name="connsiteY10" fmla="*/ 127000 h 267005"/>
                  <a:gd name="connsiteX11" fmla="*/ 360362 w 1209675"/>
                  <a:gd name="connsiteY11" fmla="*/ 120650 h 267005"/>
                  <a:gd name="connsiteX12" fmla="*/ 382587 w 1209675"/>
                  <a:gd name="connsiteY12" fmla="*/ 130175 h 267005"/>
                  <a:gd name="connsiteX13" fmla="*/ 404812 w 1209675"/>
                  <a:gd name="connsiteY13" fmla="*/ 155575 h 267005"/>
                  <a:gd name="connsiteX14" fmla="*/ 446087 w 1209675"/>
                  <a:gd name="connsiteY14" fmla="*/ 174625 h 267005"/>
                  <a:gd name="connsiteX15" fmla="*/ 460375 w 1209675"/>
                  <a:gd name="connsiteY15" fmla="*/ 157162 h 267005"/>
                  <a:gd name="connsiteX16" fmla="*/ 522287 w 1209675"/>
                  <a:gd name="connsiteY16" fmla="*/ 193675 h 267005"/>
                  <a:gd name="connsiteX17" fmla="*/ 550862 w 1209675"/>
                  <a:gd name="connsiteY17" fmla="*/ 188912 h 267005"/>
                  <a:gd name="connsiteX18" fmla="*/ 576262 w 1209675"/>
                  <a:gd name="connsiteY18" fmla="*/ 215900 h 267005"/>
                  <a:gd name="connsiteX19" fmla="*/ 630237 w 1209675"/>
                  <a:gd name="connsiteY19" fmla="*/ 184150 h 267005"/>
                  <a:gd name="connsiteX20" fmla="*/ 658812 w 1209675"/>
                  <a:gd name="connsiteY20" fmla="*/ 192087 h 267005"/>
                  <a:gd name="connsiteX21" fmla="*/ 688975 w 1209675"/>
                  <a:gd name="connsiteY21" fmla="*/ 195262 h 267005"/>
                  <a:gd name="connsiteX22" fmla="*/ 750887 w 1209675"/>
                  <a:gd name="connsiteY22" fmla="*/ 220662 h 267005"/>
                  <a:gd name="connsiteX23" fmla="*/ 806450 w 1209675"/>
                  <a:gd name="connsiteY23" fmla="*/ 185737 h 267005"/>
                  <a:gd name="connsiteX24" fmla="*/ 873125 w 1209675"/>
                  <a:gd name="connsiteY24" fmla="*/ 185737 h 267005"/>
                  <a:gd name="connsiteX25" fmla="*/ 939800 w 1209675"/>
                  <a:gd name="connsiteY25" fmla="*/ 188912 h 267005"/>
                  <a:gd name="connsiteX26" fmla="*/ 974725 w 1209675"/>
                  <a:gd name="connsiteY26" fmla="*/ 187325 h 267005"/>
                  <a:gd name="connsiteX27" fmla="*/ 1030287 w 1209675"/>
                  <a:gd name="connsiteY27" fmla="*/ 219075 h 267005"/>
                  <a:gd name="connsiteX28" fmla="*/ 1163637 w 1209675"/>
                  <a:gd name="connsiteY28" fmla="*/ 260350 h 267005"/>
                  <a:gd name="connsiteX29" fmla="*/ 1209675 w 1209675"/>
                  <a:gd name="connsiteY29" fmla="*/ 261937 h 267005"/>
                  <a:gd name="connsiteX0" fmla="*/ 0 w 1209675"/>
                  <a:gd name="connsiteY0" fmla="*/ 0 h 267005"/>
                  <a:gd name="connsiteX1" fmla="*/ 36513 w 1209675"/>
                  <a:gd name="connsiteY1" fmla="*/ 9524 h 267005"/>
                  <a:gd name="connsiteX2" fmla="*/ 68263 w 1209675"/>
                  <a:gd name="connsiteY2" fmla="*/ 44450 h 267005"/>
                  <a:gd name="connsiteX3" fmla="*/ 93662 w 1209675"/>
                  <a:gd name="connsiteY3" fmla="*/ 42862 h 267005"/>
                  <a:gd name="connsiteX4" fmla="*/ 130175 w 1209675"/>
                  <a:gd name="connsiteY4" fmla="*/ 39687 h 267005"/>
                  <a:gd name="connsiteX5" fmla="*/ 165099 w 1209675"/>
                  <a:gd name="connsiteY5" fmla="*/ 63499 h 267005"/>
                  <a:gd name="connsiteX6" fmla="*/ 168275 w 1209675"/>
                  <a:gd name="connsiteY6" fmla="*/ 98425 h 267005"/>
                  <a:gd name="connsiteX7" fmla="*/ 207962 w 1209675"/>
                  <a:gd name="connsiteY7" fmla="*/ 93662 h 267005"/>
                  <a:gd name="connsiteX8" fmla="*/ 234950 w 1209675"/>
                  <a:gd name="connsiteY8" fmla="*/ 115888 h 267005"/>
                  <a:gd name="connsiteX9" fmla="*/ 301625 w 1209675"/>
                  <a:gd name="connsiteY9" fmla="*/ 115887 h 267005"/>
                  <a:gd name="connsiteX10" fmla="*/ 317500 w 1209675"/>
                  <a:gd name="connsiteY10" fmla="*/ 127000 h 267005"/>
                  <a:gd name="connsiteX11" fmla="*/ 360362 w 1209675"/>
                  <a:gd name="connsiteY11" fmla="*/ 120650 h 267005"/>
                  <a:gd name="connsiteX12" fmla="*/ 382587 w 1209675"/>
                  <a:gd name="connsiteY12" fmla="*/ 130175 h 267005"/>
                  <a:gd name="connsiteX13" fmla="*/ 404812 w 1209675"/>
                  <a:gd name="connsiteY13" fmla="*/ 155575 h 267005"/>
                  <a:gd name="connsiteX14" fmla="*/ 446087 w 1209675"/>
                  <a:gd name="connsiteY14" fmla="*/ 174625 h 267005"/>
                  <a:gd name="connsiteX15" fmla="*/ 460375 w 1209675"/>
                  <a:gd name="connsiteY15" fmla="*/ 157162 h 267005"/>
                  <a:gd name="connsiteX16" fmla="*/ 522287 w 1209675"/>
                  <a:gd name="connsiteY16" fmla="*/ 193675 h 267005"/>
                  <a:gd name="connsiteX17" fmla="*/ 550862 w 1209675"/>
                  <a:gd name="connsiteY17" fmla="*/ 188912 h 267005"/>
                  <a:gd name="connsiteX18" fmla="*/ 576262 w 1209675"/>
                  <a:gd name="connsiteY18" fmla="*/ 215900 h 267005"/>
                  <a:gd name="connsiteX19" fmla="*/ 630237 w 1209675"/>
                  <a:gd name="connsiteY19" fmla="*/ 184150 h 267005"/>
                  <a:gd name="connsiteX20" fmla="*/ 658812 w 1209675"/>
                  <a:gd name="connsiteY20" fmla="*/ 192087 h 267005"/>
                  <a:gd name="connsiteX21" fmla="*/ 688975 w 1209675"/>
                  <a:gd name="connsiteY21" fmla="*/ 195262 h 267005"/>
                  <a:gd name="connsiteX22" fmla="*/ 750887 w 1209675"/>
                  <a:gd name="connsiteY22" fmla="*/ 220662 h 267005"/>
                  <a:gd name="connsiteX23" fmla="*/ 806450 w 1209675"/>
                  <a:gd name="connsiteY23" fmla="*/ 185737 h 267005"/>
                  <a:gd name="connsiteX24" fmla="*/ 873125 w 1209675"/>
                  <a:gd name="connsiteY24" fmla="*/ 185737 h 267005"/>
                  <a:gd name="connsiteX25" fmla="*/ 939800 w 1209675"/>
                  <a:gd name="connsiteY25" fmla="*/ 188912 h 267005"/>
                  <a:gd name="connsiteX26" fmla="*/ 974725 w 1209675"/>
                  <a:gd name="connsiteY26" fmla="*/ 187325 h 267005"/>
                  <a:gd name="connsiteX27" fmla="*/ 1030287 w 1209675"/>
                  <a:gd name="connsiteY27" fmla="*/ 219075 h 267005"/>
                  <a:gd name="connsiteX28" fmla="*/ 1163637 w 1209675"/>
                  <a:gd name="connsiteY28" fmla="*/ 260350 h 267005"/>
                  <a:gd name="connsiteX29" fmla="*/ 1209675 w 1209675"/>
                  <a:gd name="connsiteY29" fmla="*/ 261937 h 267005"/>
                  <a:gd name="connsiteX0" fmla="*/ 0 w 1209675"/>
                  <a:gd name="connsiteY0" fmla="*/ 0 h 267005"/>
                  <a:gd name="connsiteX1" fmla="*/ 36513 w 1209675"/>
                  <a:gd name="connsiteY1" fmla="*/ 9524 h 267005"/>
                  <a:gd name="connsiteX2" fmla="*/ 68263 w 1209675"/>
                  <a:gd name="connsiteY2" fmla="*/ 44450 h 267005"/>
                  <a:gd name="connsiteX3" fmla="*/ 93662 w 1209675"/>
                  <a:gd name="connsiteY3" fmla="*/ 42862 h 267005"/>
                  <a:gd name="connsiteX4" fmla="*/ 130175 w 1209675"/>
                  <a:gd name="connsiteY4" fmla="*/ 39687 h 267005"/>
                  <a:gd name="connsiteX5" fmla="*/ 165099 w 1209675"/>
                  <a:gd name="connsiteY5" fmla="*/ 63499 h 267005"/>
                  <a:gd name="connsiteX6" fmla="*/ 168275 w 1209675"/>
                  <a:gd name="connsiteY6" fmla="*/ 98425 h 267005"/>
                  <a:gd name="connsiteX7" fmla="*/ 207962 w 1209675"/>
                  <a:gd name="connsiteY7" fmla="*/ 93662 h 267005"/>
                  <a:gd name="connsiteX8" fmla="*/ 234950 w 1209675"/>
                  <a:gd name="connsiteY8" fmla="*/ 115888 h 267005"/>
                  <a:gd name="connsiteX9" fmla="*/ 277812 w 1209675"/>
                  <a:gd name="connsiteY9" fmla="*/ 107950 h 267005"/>
                  <a:gd name="connsiteX10" fmla="*/ 317500 w 1209675"/>
                  <a:gd name="connsiteY10" fmla="*/ 127000 h 267005"/>
                  <a:gd name="connsiteX11" fmla="*/ 360362 w 1209675"/>
                  <a:gd name="connsiteY11" fmla="*/ 120650 h 267005"/>
                  <a:gd name="connsiteX12" fmla="*/ 382587 w 1209675"/>
                  <a:gd name="connsiteY12" fmla="*/ 130175 h 267005"/>
                  <a:gd name="connsiteX13" fmla="*/ 404812 w 1209675"/>
                  <a:gd name="connsiteY13" fmla="*/ 155575 h 267005"/>
                  <a:gd name="connsiteX14" fmla="*/ 446087 w 1209675"/>
                  <a:gd name="connsiteY14" fmla="*/ 174625 h 267005"/>
                  <a:gd name="connsiteX15" fmla="*/ 460375 w 1209675"/>
                  <a:gd name="connsiteY15" fmla="*/ 157162 h 267005"/>
                  <a:gd name="connsiteX16" fmla="*/ 522287 w 1209675"/>
                  <a:gd name="connsiteY16" fmla="*/ 193675 h 267005"/>
                  <a:gd name="connsiteX17" fmla="*/ 550862 w 1209675"/>
                  <a:gd name="connsiteY17" fmla="*/ 188912 h 267005"/>
                  <a:gd name="connsiteX18" fmla="*/ 576262 w 1209675"/>
                  <a:gd name="connsiteY18" fmla="*/ 215900 h 267005"/>
                  <a:gd name="connsiteX19" fmla="*/ 630237 w 1209675"/>
                  <a:gd name="connsiteY19" fmla="*/ 184150 h 267005"/>
                  <a:gd name="connsiteX20" fmla="*/ 658812 w 1209675"/>
                  <a:gd name="connsiteY20" fmla="*/ 192087 h 267005"/>
                  <a:gd name="connsiteX21" fmla="*/ 688975 w 1209675"/>
                  <a:gd name="connsiteY21" fmla="*/ 195262 h 267005"/>
                  <a:gd name="connsiteX22" fmla="*/ 750887 w 1209675"/>
                  <a:gd name="connsiteY22" fmla="*/ 220662 h 267005"/>
                  <a:gd name="connsiteX23" fmla="*/ 806450 w 1209675"/>
                  <a:gd name="connsiteY23" fmla="*/ 185737 h 267005"/>
                  <a:gd name="connsiteX24" fmla="*/ 873125 w 1209675"/>
                  <a:gd name="connsiteY24" fmla="*/ 185737 h 267005"/>
                  <a:gd name="connsiteX25" fmla="*/ 939800 w 1209675"/>
                  <a:gd name="connsiteY25" fmla="*/ 188912 h 267005"/>
                  <a:gd name="connsiteX26" fmla="*/ 974725 w 1209675"/>
                  <a:gd name="connsiteY26" fmla="*/ 187325 h 267005"/>
                  <a:gd name="connsiteX27" fmla="*/ 1030287 w 1209675"/>
                  <a:gd name="connsiteY27" fmla="*/ 219075 h 267005"/>
                  <a:gd name="connsiteX28" fmla="*/ 1163637 w 1209675"/>
                  <a:gd name="connsiteY28" fmla="*/ 260350 h 267005"/>
                  <a:gd name="connsiteX29" fmla="*/ 1209675 w 1209675"/>
                  <a:gd name="connsiteY29" fmla="*/ 261937 h 267005"/>
                  <a:gd name="connsiteX0" fmla="*/ 0 w 1209675"/>
                  <a:gd name="connsiteY0" fmla="*/ 0 h 267005"/>
                  <a:gd name="connsiteX1" fmla="*/ 36513 w 1209675"/>
                  <a:gd name="connsiteY1" fmla="*/ 9524 h 267005"/>
                  <a:gd name="connsiteX2" fmla="*/ 68263 w 1209675"/>
                  <a:gd name="connsiteY2" fmla="*/ 44450 h 267005"/>
                  <a:gd name="connsiteX3" fmla="*/ 93662 w 1209675"/>
                  <a:gd name="connsiteY3" fmla="*/ 42862 h 267005"/>
                  <a:gd name="connsiteX4" fmla="*/ 130175 w 1209675"/>
                  <a:gd name="connsiteY4" fmla="*/ 39687 h 267005"/>
                  <a:gd name="connsiteX5" fmla="*/ 165099 w 1209675"/>
                  <a:gd name="connsiteY5" fmla="*/ 63499 h 267005"/>
                  <a:gd name="connsiteX6" fmla="*/ 168275 w 1209675"/>
                  <a:gd name="connsiteY6" fmla="*/ 98425 h 267005"/>
                  <a:gd name="connsiteX7" fmla="*/ 207962 w 1209675"/>
                  <a:gd name="connsiteY7" fmla="*/ 93662 h 267005"/>
                  <a:gd name="connsiteX8" fmla="*/ 234950 w 1209675"/>
                  <a:gd name="connsiteY8" fmla="*/ 115888 h 267005"/>
                  <a:gd name="connsiteX9" fmla="*/ 277812 w 1209675"/>
                  <a:gd name="connsiteY9" fmla="*/ 107950 h 267005"/>
                  <a:gd name="connsiteX10" fmla="*/ 296863 w 1209675"/>
                  <a:gd name="connsiteY10" fmla="*/ 128587 h 267005"/>
                  <a:gd name="connsiteX11" fmla="*/ 360362 w 1209675"/>
                  <a:gd name="connsiteY11" fmla="*/ 120650 h 267005"/>
                  <a:gd name="connsiteX12" fmla="*/ 382587 w 1209675"/>
                  <a:gd name="connsiteY12" fmla="*/ 130175 h 267005"/>
                  <a:gd name="connsiteX13" fmla="*/ 404812 w 1209675"/>
                  <a:gd name="connsiteY13" fmla="*/ 155575 h 267005"/>
                  <a:gd name="connsiteX14" fmla="*/ 446087 w 1209675"/>
                  <a:gd name="connsiteY14" fmla="*/ 174625 h 267005"/>
                  <a:gd name="connsiteX15" fmla="*/ 460375 w 1209675"/>
                  <a:gd name="connsiteY15" fmla="*/ 157162 h 267005"/>
                  <a:gd name="connsiteX16" fmla="*/ 522287 w 1209675"/>
                  <a:gd name="connsiteY16" fmla="*/ 193675 h 267005"/>
                  <a:gd name="connsiteX17" fmla="*/ 550862 w 1209675"/>
                  <a:gd name="connsiteY17" fmla="*/ 188912 h 267005"/>
                  <a:gd name="connsiteX18" fmla="*/ 576262 w 1209675"/>
                  <a:gd name="connsiteY18" fmla="*/ 215900 h 267005"/>
                  <a:gd name="connsiteX19" fmla="*/ 630237 w 1209675"/>
                  <a:gd name="connsiteY19" fmla="*/ 184150 h 267005"/>
                  <a:gd name="connsiteX20" fmla="*/ 658812 w 1209675"/>
                  <a:gd name="connsiteY20" fmla="*/ 192087 h 267005"/>
                  <a:gd name="connsiteX21" fmla="*/ 688975 w 1209675"/>
                  <a:gd name="connsiteY21" fmla="*/ 195262 h 267005"/>
                  <a:gd name="connsiteX22" fmla="*/ 750887 w 1209675"/>
                  <a:gd name="connsiteY22" fmla="*/ 220662 h 267005"/>
                  <a:gd name="connsiteX23" fmla="*/ 806450 w 1209675"/>
                  <a:gd name="connsiteY23" fmla="*/ 185737 h 267005"/>
                  <a:gd name="connsiteX24" fmla="*/ 873125 w 1209675"/>
                  <a:gd name="connsiteY24" fmla="*/ 185737 h 267005"/>
                  <a:gd name="connsiteX25" fmla="*/ 939800 w 1209675"/>
                  <a:gd name="connsiteY25" fmla="*/ 188912 h 267005"/>
                  <a:gd name="connsiteX26" fmla="*/ 974725 w 1209675"/>
                  <a:gd name="connsiteY26" fmla="*/ 187325 h 267005"/>
                  <a:gd name="connsiteX27" fmla="*/ 1030287 w 1209675"/>
                  <a:gd name="connsiteY27" fmla="*/ 219075 h 267005"/>
                  <a:gd name="connsiteX28" fmla="*/ 1163637 w 1209675"/>
                  <a:gd name="connsiteY28" fmla="*/ 260350 h 267005"/>
                  <a:gd name="connsiteX29" fmla="*/ 1209675 w 1209675"/>
                  <a:gd name="connsiteY29" fmla="*/ 261937 h 267005"/>
                  <a:gd name="connsiteX0" fmla="*/ 0 w 1209675"/>
                  <a:gd name="connsiteY0" fmla="*/ 0 h 267005"/>
                  <a:gd name="connsiteX1" fmla="*/ 36513 w 1209675"/>
                  <a:gd name="connsiteY1" fmla="*/ 9524 h 267005"/>
                  <a:gd name="connsiteX2" fmla="*/ 68263 w 1209675"/>
                  <a:gd name="connsiteY2" fmla="*/ 44450 h 267005"/>
                  <a:gd name="connsiteX3" fmla="*/ 93662 w 1209675"/>
                  <a:gd name="connsiteY3" fmla="*/ 42862 h 267005"/>
                  <a:gd name="connsiteX4" fmla="*/ 130175 w 1209675"/>
                  <a:gd name="connsiteY4" fmla="*/ 39687 h 267005"/>
                  <a:gd name="connsiteX5" fmla="*/ 165099 w 1209675"/>
                  <a:gd name="connsiteY5" fmla="*/ 63499 h 267005"/>
                  <a:gd name="connsiteX6" fmla="*/ 168275 w 1209675"/>
                  <a:gd name="connsiteY6" fmla="*/ 98425 h 267005"/>
                  <a:gd name="connsiteX7" fmla="*/ 207962 w 1209675"/>
                  <a:gd name="connsiteY7" fmla="*/ 93662 h 267005"/>
                  <a:gd name="connsiteX8" fmla="*/ 234950 w 1209675"/>
                  <a:gd name="connsiteY8" fmla="*/ 115888 h 267005"/>
                  <a:gd name="connsiteX9" fmla="*/ 277812 w 1209675"/>
                  <a:gd name="connsiteY9" fmla="*/ 107950 h 267005"/>
                  <a:gd name="connsiteX10" fmla="*/ 296863 w 1209675"/>
                  <a:gd name="connsiteY10" fmla="*/ 128587 h 267005"/>
                  <a:gd name="connsiteX11" fmla="*/ 338137 w 1209675"/>
                  <a:gd name="connsiteY11" fmla="*/ 119062 h 267005"/>
                  <a:gd name="connsiteX12" fmla="*/ 382587 w 1209675"/>
                  <a:gd name="connsiteY12" fmla="*/ 130175 h 267005"/>
                  <a:gd name="connsiteX13" fmla="*/ 404812 w 1209675"/>
                  <a:gd name="connsiteY13" fmla="*/ 155575 h 267005"/>
                  <a:gd name="connsiteX14" fmla="*/ 446087 w 1209675"/>
                  <a:gd name="connsiteY14" fmla="*/ 174625 h 267005"/>
                  <a:gd name="connsiteX15" fmla="*/ 460375 w 1209675"/>
                  <a:gd name="connsiteY15" fmla="*/ 157162 h 267005"/>
                  <a:gd name="connsiteX16" fmla="*/ 522287 w 1209675"/>
                  <a:gd name="connsiteY16" fmla="*/ 193675 h 267005"/>
                  <a:gd name="connsiteX17" fmla="*/ 550862 w 1209675"/>
                  <a:gd name="connsiteY17" fmla="*/ 188912 h 267005"/>
                  <a:gd name="connsiteX18" fmla="*/ 576262 w 1209675"/>
                  <a:gd name="connsiteY18" fmla="*/ 215900 h 267005"/>
                  <a:gd name="connsiteX19" fmla="*/ 630237 w 1209675"/>
                  <a:gd name="connsiteY19" fmla="*/ 184150 h 267005"/>
                  <a:gd name="connsiteX20" fmla="*/ 658812 w 1209675"/>
                  <a:gd name="connsiteY20" fmla="*/ 192087 h 267005"/>
                  <a:gd name="connsiteX21" fmla="*/ 688975 w 1209675"/>
                  <a:gd name="connsiteY21" fmla="*/ 195262 h 267005"/>
                  <a:gd name="connsiteX22" fmla="*/ 750887 w 1209675"/>
                  <a:gd name="connsiteY22" fmla="*/ 220662 h 267005"/>
                  <a:gd name="connsiteX23" fmla="*/ 806450 w 1209675"/>
                  <a:gd name="connsiteY23" fmla="*/ 185737 h 267005"/>
                  <a:gd name="connsiteX24" fmla="*/ 873125 w 1209675"/>
                  <a:gd name="connsiteY24" fmla="*/ 185737 h 267005"/>
                  <a:gd name="connsiteX25" fmla="*/ 939800 w 1209675"/>
                  <a:gd name="connsiteY25" fmla="*/ 188912 h 267005"/>
                  <a:gd name="connsiteX26" fmla="*/ 974725 w 1209675"/>
                  <a:gd name="connsiteY26" fmla="*/ 187325 h 267005"/>
                  <a:gd name="connsiteX27" fmla="*/ 1030287 w 1209675"/>
                  <a:gd name="connsiteY27" fmla="*/ 219075 h 267005"/>
                  <a:gd name="connsiteX28" fmla="*/ 1163637 w 1209675"/>
                  <a:gd name="connsiteY28" fmla="*/ 260350 h 267005"/>
                  <a:gd name="connsiteX29" fmla="*/ 1209675 w 1209675"/>
                  <a:gd name="connsiteY29" fmla="*/ 261937 h 267005"/>
                  <a:gd name="connsiteX0" fmla="*/ 0 w 1209675"/>
                  <a:gd name="connsiteY0" fmla="*/ 0 h 267005"/>
                  <a:gd name="connsiteX1" fmla="*/ 36513 w 1209675"/>
                  <a:gd name="connsiteY1" fmla="*/ 9524 h 267005"/>
                  <a:gd name="connsiteX2" fmla="*/ 68263 w 1209675"/>
                  <a:gd name="connsiteY2" fmla="*/ 44450 h 267005"/>
                  <a:gd name="connsiteX3" fmla="*/ 93662 w 1209675"/>
                  <a:gd name="connsiteY3" fmla="*/ 42862 h 267005"/>
                  <a:gd name="connsiteX4" fmla="*/ 130175 w 1209675"/>
                  <a:gd name="connsiteY4" fmla="*/ 39687 h 267005"/>
                  <a:gd name="connsiteX5" fmla="*/ 165099 w 1209675"/>
                  <a:gd name="connsiteY5" fmla="*/ 63499 h 267005"/>
                  <a:gd name="connsiteX6" fmla="*/ 168275 w 1209675"/>
                  <a:gd name="connsiteY6" fmla="*/ 98425 h 267005"/>
                  <a:gd name="connsiteX7" fmla="*/ 207962 w 1209675"/>
                  <a:gd name="connsiteY7" fmla="*/ 93662 h 267005"/>
                  <a:gd name="connsiteX8" fmla="*/ 234950 w 1209675"/>
                  <a:gd name="connsiteY8" fmla="*/ 115888 h 267005"/>
                  <a:gd name="connsiteX9" fmla="*/ 277812 w 1209675"/>
                  <a:gd name="connsiteY9" fmla="*/ 107950 h 267005"/>
                  <a:gd name="connsiteX10" fmla="*/ 296863 w 1209675"/>
                  <a:gd name="connsiteY10" fmla="*/ 128587 h 267005"/>
                  <a:gd name="connsiteX11" fmla="*/ 338137 w 1209675"/>
                  <a:gd name="connsiteY11" fmla="*/ 119062 h 267005"/>
                  <a:gd name="connsiteX12" fmla="*/ 376237 w 1209675"/>
                  <a:gd name="connsiteY12" fmla="*/ 119062 h 267005"/>
                  <a:gd name="connsiteX13" fmla="*/ 404812 w 1209675"/>
                  <a:gd name="connsiteY13" fmla="*/ 155575 h 267005"/>
                  <a:gd name="connsiteX14" fmla="*/ 446087 w 1209675"/>
                  <a:gd name="connsiteY14" fmla="*/ 174625 h 267005"/>
                  <a:gd name="connsiteX15" fmla="*/ 460375 w 1209675"/>
                  <a:gd name="connsiteY15" fmla="*/ 157162 h 267005"/>
                  <a:gd name="connsiteX16" fmla="*/ 522287 w 1209675"/>
                  <a:gd name="connsiteY16" fmla="*/ 193675 h 267005"/>
                  <a:gd name="connsiteX17" fmla="*/ 550862 w 1209675"/>
                  <a:gd name="connsiteY17" fmla="*/ 188912 h 267005"/>
                  <a:gd name="connsiteX18" fmla="*/ 576262 w 1209675"/>
                  <a:gd name="connsiteY18" fmla="*/ 215900 h 267005"/>
                  <a:gd name="connsiteX19" fmla="*/ 630237 w 1209675"/>
                  <a:gd name="connsiteY19" fmla="*/ 184150 h 267005"/>
                  <a:gd name="connsiteX20" fmla="*/ 658812 w 1209675"/>
                  <a:gd name="connsiteY20" fmla="*/ 192087 h 267005"/>
                  <a:gd name="connsiteX21" fmla="*/ 688975 w 1209675"/>
                  <a:gd name="connsiteY21" fmla="*/ 195262 h 267005"/>
                  <a:gd name="connsiteX22" fmla="*/ 750887 w 1209675"/>
                  <a:gd name="connsiteY22" fmla="*/ 220662 h 267005"/>
                  <a:gd name="connsiteX23" fmla="*/ 806450 w 1209675"/>
                  <a:gd name="connsiteY23" fmla="*/ 185737 h 267005"/>
                  <a:gd name="connsiteX24" fmla="*/ 873125 w 1209675"/>
                  <a:gd name="connsiteY24" fmla="*/ 185737 h 267005"/>
                  <a:gd name="connsiteX25" fmla="*/ 939800 w 1209675"/>
                  <a:gd name="connsiteY25" fmla="*/ 188912 h 267005"/>
                  <a:gd name="connsiteX26" fmla="*/ 974725 w 1209675"/>
                  <a:gd name="connsiteY26" fmla="*/ 187325 h 267005"/>
                  <a:gd name="connsiteX27" fmla="*/ 1030287 w 1209675"/>
                  <a:gd name="connsiteY27" fmla="*/ 219075 h 267005"/>
                  <a:gd name="connsiteX28" fmla="*/ 1163637 w 1209675"/>
                  <a:gd name="connsiteY28" fmla="*/ 260350 h 267005"/>
                  <a:gd name="connsiteX29" fmla="*/ 1209675 w 1209675"/>
                  <a:gd name="connsiteY29" fmla="*/ 261937 h 267005"/>
                  <a:gd name="connsiteX0" fmla="*/ 0 w 1209675"/>
                  <a:gd name="connsiteY0" fmla="*/ 0 h 267005"/>
                  <a:gd name="connsiteX1" fmla="*/ 36513 w 1209675"/>
                  <a:gd name="connsiteY1" fmla="*/ 9524 h 267005"/>
                  <a:gd name="connsiteX2" fmla="*/ 68263 w 1209675"/>
                  <a:gd name="connsiteY2" fmla="*/ 44450 h 267005"/>
                  <a:gd name="connsiteX3" fmla="*/ 93662 w 1209675"/>
                  <a:gd name="connsiteY3" fmla="*/ 42862 h 267005"/>
                  <a:gd name="connsiteX4" fmla="*/ 130175 w 1209675"/>
                  <a:gd name="connsiteY4" fmla="*/ 39687 h 267005"/>
                  <a:gd name="connsiteX5" fmla="*/ 165099 w 1209675"/>
                  <a:gd name="connsiteY5" fmla="*/ 63499 h 267005"/>
                  <a:gd name="connsiteX6" fmla="*/ 168275 w 1209675"/>
                  <a:gd name="connsiteY6" fmla="*/ 98425 h 267005"/>
                  <a:gd name="connsiteX7" fmla="*/ 207962 w 1209675"/>
                  <a:gd name="connsiteY7" fmla="*/ 93662 h 267005"/>
                  <a:gd name="connsiteX8" fmla="*/ 234950 w 1209675"/>
                  <a:gd name="connsiteY8" fmla="*/ 115888 h 267005"/>
                  <a:gd name="connsiteX9" fmla="*/ 277812 w 1209675"/>
                  <a:gd name="connsiteY9" fmla="*/ 107950 h 267005"/>
                  <a:gd name="connsiteX10" fmla="*/ 296863 w 1209675"/>
                  <a:gd name="connsiteY10" fmla="*/ 128587 h 267005"/>
                  <a:gd name="connsiteX11" fmla="*/ 338137 w 1209675"/>
                  <a:gd name="connsiteY11" fmla="*/ 119062 h 267005"/>
                  <a:gd name="connsiteX12" fmla="*/ 376237 w 1209675"/>
                  <a:gd name="connsiteY12" fmla="*/ 119062 h 267005"/>
                  <a:gd name="connsiteX13" fmla="*/ 393700 w 1209675"/>
                  <a:gd name="connsiteY13" fmla="*/ 155575 h 267005"/>
                  <a:gd name="connsiteX14" fmla="*/ 446087 w 1209675"/>
                  <a:gd name="connsiteY14" fmla="*/ 174625 h 267005"/>
                  <a:gd name="connsiteX15" fmla="*/ 460375 w 1209675"/>
                  <a:gd name="connsiteY15" fmla="*/ 157162 h 267005"/>
                  <a:gd name="connsiteX16" fmla="*/ 522287 w 1209675"/>
                  <a:gd name="connsiteY16" fmla="*/ 193675 h 267005"/>
                  <a:gd name="connsiteX17" fmla="*/ 550862 w 1209675"/>
                  <a:gd name="connsiteY17" fmla="*/ 188912 h 267005"/>
                  <a:gd name="connsiteX18" fmla="*/ 576262 w 1209675"/>
                  <a:gd name="connsiteY18" fmla="*/ 215900 h 267005"/>
                  <a:gd name="connsiteX19" fmla="*/ 630237 w 1209675"/>
                  <a:gd name="connsiteY19" fmla="*/ 184150 h 267005"/>
                  <a:gd name="connsiteX20" fmla="*/ 658812 w 1209675"/>
                  <a:gd name="connsiteY20" fmla="*/ 192087 h 267005"/>
                  <a:gd name="connsiteX21" fmla="*/ 688975 w 1209675"/>
                  <a:gd name="connsiteY21" fmla="*/ 195262 h 267005"/>
                  <a:gd name="connsiteX22" fmla="*/ 750887 w 1209675"/>
                  <a:gd name="connsiteY22" fmla="*/ 220662 h 267005"/>
                  <a:gd name="connsiteX23" fmla="*/ 806450 w 1209675"/>
                  <a:gd name="connsiteY23" fmla="*/ 185737 h 267005"/>
                  <a:gd name="connsiteX24" fmla="*/ 873125 w 1209675"/>
                  <a:gd name="connsiteY24" fmla="*/ 185737 h 267005"/>
                  <a:gd name="connsiteX25" fmla="*/ 939800 w 1209675"/>
                  <a:gd name="connsiteY25" fmla="*/ 188912 h 267005"/>
                  <a:gd name="connsiteX26" fmla="*/ 974725 w 1209675"/>
                  <a:gd name="connsiteY26" fmla="*/ 187325 h 267005"/>
                  <a:gd name="connsiteX27" fmla="*/ 1030287 w 1209675"/>
                  <a:gd name="connsiteY27" fmla="*/ 219075 h 267005"/>
                  <a:gd name="connsiteX28" fmla="*/ 1163637 w 1209675"/>
                  <a:gd name="connsiteY28" fmla="*/ 260350 h 267005"/>
                  <a:gd name="connsiteX29" fmla="*/ 1209675 w 1209675"/>
                  <a:gd name="connsiteY29" fmla="*/ 261937 h 267005"/>
                  <a:gd name="connsiteX0" fmla="*/ 0 w 1209675"/>
                  <a:gd name="connsiteY0" fmla="*/ 0 h 267005"/>
                  <a:gd name="connsiteX1" fmla="*/ 36513 w 1209675"/>
                  <a:gd name="connsiteY1" fmla="*/ 9524 h 267005"/>
                  <a:gd name="connsiteX2" fmla="*/ 68263 w 1209675"/>
                  <a:gd name="connsiteY2" fmla="*/ 44450 h 267005"/>
                  <a:gd name="connsiteX3" fmla="*/ 93662 w 1209675"/>
                  <a:gd name="connsiteY3" fmla="*/ 42862 h 267005"/>
                  <a:gd name="connsiteX4" fmla="*/ 130175 w 1209675"/>
                  <a:gd name="connsiteY4" fmla="*/ 39687 h 267005"/>
                  <a:gd name="connsiteX5" fmla="*/ 165099 w 1209675"/>
                  <a:gd name="connsiteY5" fmla="*/ 63499 h 267005"/>
                  <a:gd name="connsiteX6" fmla="*/ 168275 w 1209675"/>
                  <a:gd name="connsiteY6" fmla="*/ 98425 h 267005"/>
                  <a:gd name="connsiteX7" fmla="*/ 207962 w 1209675"/>
                  <a:gd name="connsiteY7" fmla="*/ 93662 h 267005"/>
                  <a:gd name="connsiteX8" fmla="*/ 234950 w 1209675"/>
                  <a:gd name="connsiteY8" fmla="*/ 115888 h 267005"/>
                  <a:gd name="connsiteX9" fmla="*/ 277812 w 1209675"/>
                  <a:gd name="connsiteY9" fmla="*/ 107950 h 267005"/>
                  <a:gd name="connsiteX10" fmla="*/ 296863 w 1209675"/>
                  <a:gd name="connsiteY10" fmla="*/ 128587 h 267005"/>
                  <a:gd name="connsiteX11" fmla="*/ 338137 w 1209675"/>
                  <a:gd name="connsiteY11" fmla="*/ 119062 h 267005"/>
                  <a:gd name="connsiteX12" fmla="*/ 376237 w 1209675"/>
                  <a:gd name="connsiteY12" fmla="*/ 119062 h 267005"/>
                  <a:gd name="connsiteX13" fmla="*/ 393700 w 1209675"/>
                  <a:gd name="connsiteY13" fmla="*/ 155575 h 267005"/>
                  <a:gd name="connsiteX14" fmla="*/ 411162 w 1209675"/>
                  <a:gd name="connsiteY14" fmla="*/ 184150 h 267005"/>
                  <a:gd name="connsiteX15" fmla="*/ 460375 w 1209675"/>
                  <a:gd name="connsiteY15" fmla="*/ 157162 h 267005"/>
                  <a:gd name="connsiteX16" fmla="*/ 522287 w 1209675"/>
                  <a:gd name="connsiteY16" fmla="*/ 193675 h 267005"/>
                  <a:gd name="connsiteX17" fmla="*/ 550862 w 1209675"/>
                  <a:gd name="connsiteY17" fmla="*/ 188912 h 267005"/>
                  <a:gd name="connsiteX18" fmla="*/ 576262 w 1209675"/>
                  <a:gd name="connsiteY18" fmla="*/ 215900 h 267005"/>
                  <a:gd name="connsiteX19" fmla="*/ 630237 w 1209675"/>
                  <a:gd name="connsiteY19" fmla="*/ 184150 h 267005"/>
                  <a:gd name="connsiteX20" fmla="*/ 658812 w 1209675"/>
                  <a:gd name="connsiteY20" fmla="*/ 192087 h 267005"/>
                  <a:gd name="connsiteX21" fmla="*/ 688975 w 1209675"/>
                  <a:gd name="connsiteY21" fmla="*/ 195262 h 267005"/>
                  <a:gd name="connsiteX22" fmla="*/ 750887 w 1209675"/>
                  <a:gd name="connsiteY22" fmla="*/ 220662 h 267005"/>
                  <a:gd name="connsiteX23" fmla="*/ 806450 w 1209675"/>
                  <a:gd name="connsiteY23" fmla="*/ 185737 h 267005"/>
                  <a:gd name="connsiteX24" fmla="*/ 873125 w 1209675"/>
                  <a:gd name="connsiteY24" fmla="*/ 185737 h 267005"/>
                  <a:gd name="connsiteX25" fmla="*/ 939800 w 1209675"/>
                  <a:gd name="connsiteY25" fmla="*/ 188912 h 267005"/>
                  <a:gd name="connsiteX26" fmla="*/ 974725 w 1209675"/>
                  <a:gd name="connsiteY26" fmla="*/ 187325 h 267005"/>
                  <a:gd name="connsiteX27" fmla="*/ 1030287 w 1209675"/>
                  <a:gd name="connsiteY27" fmla="*/ 219075 h 267005"/>
                  <a:gd name="connsiteX28" fmla="*/ 1163637 w 1209675"/>
                  <a:gd name="connsiteY28" fmla="*/ 260350 h 267005"/>
                  <a:gd name="connsiteX29" fmla="*/ 1209675 w 1209675"/>
                  <a:gd name="connsiteY29" fmla="*/ 261937 h 267005"/>
                  <a:gd name="connsiteX0" fmla="*/ 0 w 1209675"/>
                  <a:gd name="connsiteY0" fmla="*/ 0 h 267005"/>
                  <a:gd name="connsiteX1" fmla="*/ 36513 w 1209675"/>
                  <a:gd name="connsiteY1" fmla="*/ 9524 h 267005"/>
                  <a:gd name="connsiteX2" fmla="*/ 68263 w 1209675"/>
                  <a:gd name="connsiteY2" fmla="*/ 44450 h 267005"/>
                  <a:gd name="connsiteX3" fmla="*/ 93662 w 1209675"/>
                  <a:gd name="connsiteY3" fmla="*/ 42862 h 267005"/>
                  <a:gd name="connsiteX4" fmla="*/ 130175 w 1209675"/>
                  <a:gd name="connsiteY4" fmla="*/ 39687 h 267005"/>
                  <a:gd name="connsiteX5" fmla="*/ 165099 w 1209675"/>
                  <a:gd name="connsiteY5" fmla="*/ 63499 h 267005"/>
                  <a:gd name="connsiteX6" fmla="*/ 168275 w 1209675"/>
                  <a:gd name="connsiteY6" fmla="*/ 98425 h 267005"/>
                  <a:gd name="connsiteX7" fmla="*/ 207962 w 1209675"/>
                  <a:gd name="connsiteY7" fmla="*/ 93662 h 267005"/>
                  <a:gd name="connsiteX8" fmla="*/ 234950 w 1209675"/>
                  <a:gd name="connsiteY8" fmla="*/ 115888 h 267005"/>
                  <a:gd name="connsiteX9" fmla="*/ 277812 w 1209675"/>
                  <a:gd name="connsiteY9" fmla="*/ 107950 h 267005"/>
                  <a:gd name="connsiteX10" fmla="*/ 296863 w 1209675"/>
                  <a:gd name="connsiteY10" fmla="*/ 128587 h 267005"/>
                  <a:gd name="connsiteX11" fmla="*/ 338137 w 1209675"/>
                  <a:gd name="connsiteY11" fmla="*/ 119062 h 267005"/>
                  <a:gd name="connsiteX12" fmla="*/ 376237 w 1209675"/>
                  <a:gd name="connsiteY12" fmla="*/ 119062 h 267005"/>
                  <a:gd name="connsiteX13" fmla="*/ 393700 w 1209675"/>
                  <a:gd name="connsiteY13" fmla="*/ 155575 h 267005"/>
                  <a:gd name="connsiteX14" fmla="*/ 411162 w 1209675"/>
                  <a:gd name="connsiteY14" fmla="*/ 184150 h 267005"/>
                  <a:gd name="connsiteX15" fmla="*/ 460375 w 1209675"/>
                  <a:gd name="connsiteY15" fmla="*/ 157162 h 267005"/>
                  <a:gd name="connsiteX16" fmla="*/ 522287 w 1209675"/>
                  <a:gd name="connsiteY16" fmla="*/ 193675 h 267005"/>
                  <a:gd name="connsiteX17" fmla="*/ 550862 w 1209675"/>
                  <a:gd name="connsiteY17" fmla="*/ 188912 h 267005"/>
                  <a:gd name="connsiteX18" fmla="*/ 576262 w 1209675"/>
                  <a:gd name="connsiteY18" fmla="*/ 215900 h 267005"/>
                  <a:gd name="connsiteX19" fmla="*/ 630237 w 1209675"/>
                  <a:gd name="connsiteY19" fmla="*/ 184150 h 267005"/>
                  <a:gd name="connsiteX20" fmla="*/ 658812 w 1209675"/>
                  <a:gd name="connsiteY20" fmla="*/ 192087 h 267005"/>
                  <a:gd name="connsiteX21" fmla="*/ 688975 w 1209675"/>
                  <a:gd name="connsiteY21" fmla="*/ 195262 h 267005"/>
                  <a:gd name="connsiteX22" fmla="*/ 750887 w 1209675"/>
                  <a:gd name="connsiteY22" fmla="*/ 220662 h 267005"/>
                  <a:gd name="connsiteX23" fmla="*/ 806450 w 1209675"/>
                  <a:gd name="connsiteY23" fmla="*/ 185737 h 267005"/>
                  <a:gd name="connsiteX24" fmla="*/ 873125 w 1209675"/>
                  <a:gd name="connsiteY24" fmla="*/ 185737 h 267005"/>
                  <a:gd name="connsiteX25" fmla="*/ 939800 w 1209675"/>
                  <a:gd name="connsiteY25" fmla="*/ 188912 h 267005"/>
                  <a:gd name="connsiteX26" fmla="*/ 974725 w 1209675"/>
                  <a:gd name="connsiteY26" fmla="*/ 187325 h 267005"/>
                  <a:gd name="connsiteX27" fmla="*/ 1030287 w 1209675"/>
                  <a:gd name="connsiteY27" fmla="*/ 219075 h 267005"/>
                  <a:gd name="connsiteX28" fmla="*/ 1163637 w 1209675"/>
                  <a:gd name="connsiteY28" fmla="*/ 260350 h 267005"/>
                  <a:gd name="connsiteX29" fmla="*/ 1209675 w 1209675"/>
                  <a:gd name="connsiteY29" fmla="*/ 261937 h 267005"/>
                  <a:gd name="connsiteX0" fmla="*/ 0 w 1209675"/>
                  <a:gd name="connsiteY0" fmla="*/ 0 h 267005"/>
                  <a:gd name="connsiteX1" fmla="*/ 36513 w 1209675"/>
                  <a:gd name="connsiteY1" fmla="*/ 9524 h 267005"/>
                  <a:gd name="connsiteX2" fmla="*/ 68263 w 1209675"/>
                  <a:gd name="connsiteY2" fmla="*/ 44450 h 267005"/>
                  <a:gd name="connsiteX3" fmla="*/ 93662 w 1209675"/>
                  <a:gd name="connsiteY3" fmla="*/ 42862 h 267005"/>
                  <a:gd name="connsiteX4" fmla="*/ 130175 w 1209675"/>
                  <a:gd name="connsiteY4" fmla="*/ 39687 h 267005"/>
                  <a:gd name="connsiteX5" fmla="*/ 165099 w 1209675"/>
                  <a:gd name="connsiteY5" fmla="*/ 63499 h 267005"/>
                  <a:gd name="connsiteX6" fmla="*/ 168275 w 1209675"/>
                  <a:gd name="connsiteY6" fmla="*/ 98425 h 267005"/>
                  <a:gd name="connsiteX7" fmla="*/ 207962 w 1209675"/>
                  <a:gd name="connsiteY7" fmla="*/ 93662 h 267005"/>
                  <a:gd name="connsiteX8" fmla="*/ 234950 w 1209675"/>
                  <a:gd name="connsiteY8" fmla="*/ 115888 h 267005"/>
                  <a:gd name="connsiteX9" fmla="*/ 277812 w 1209675"/>
                  <a:gd name="connsiteY9" fmla="*/ 107950 h 267005"/>
                  <a:gd name="connsiteX10" fmla="*/ 296863 w 1209675"/>
                  <a:gd name="connsiteY10" fmla="*/ 128587 h 267005"/>
                  <a:gd name="connsiteX11" fmla="*/ 338137 w 1209675"/>
                  <a:gd name="connsiteY11" fmla="*/ 119062 h 267005"/>
                  <a:gd name="connsiteX12" fmla="*/ 376237 w 1209675"/>
                  <a:gd name="connsiteY12" fmla="*/ 119062 h 267005"/>
                  <a:gd name="connsiteX13" fmla="*/ 393700 w 1209675"/>
                  <a:gd name="connsiteY13" fmla="*/ 155575 h 267005"/>
                  <a:gd name="connsiteX14" fmla="*/ 411162 w 1209675"/>
                  <a:gd name="connsiteY14" fmla="*/ 184150 h 267005"/>
                  <a:gd name="connsiteX15" fmla="*/ 460375 w 1209675"/>
                  <a:gd name="connsiteY15" fmla="*/ 157162 h 267005"/>
                  <a:gd name="connsiteX16" fmla="*/ 509587 w 1209675"/>
                  <a:gd name="connsiteY16" fmla="*/ 192087 h 267005"/>
                  <a:gd name="connsiteX17" fmla="*/ 550862 w 1209675"/>
                  <a:gd name="connsiteY17" fmla="*/ 188912 h 267005"/>
                  <a:gd name="connsiteX18" fmla="*/ 576262 w 1209675"/>
                  <a:gd name="connsiteY18" fmla="*/ 215900 h 267005"/>
                  <a:gd name="connsiteX19" fmla="*/ 630237 w 1209675"/>
                  <a:gd name="connsiteY19" fmla="*/ 184150 h 267005"/>
                  <a:gd name="connsiteX20" fmla="*/ 658812 w 1209675"/>
                  <a:gd name="connsiteY20" fmla="*/ 192087 h 267005"/>
                  <a:gd name="connsiteX21" fmla="*/ 688975 w 1209675"/>
                  <a:gd name="connsiteY21" fmla="*/ 195262 h 267005"/>
                  <a:gd name="connsiteX22" fmla="*/ 750887 w 1209675"/>
                  <a:gd name="connsiteY22" fmla="*/ 220662 h 267005"/>
                  <a:gd name="connsiteX23" fmla="*/ 806450 w 1209675"/>
                  <a:gd name="connsiteY23" fmla="*/ 185737 h 267005"/>
                  <a:gd name="connsiteX24" fmla="*/ 873125 w 1209675"/>
                  <a:gd name="connsiteY24" fmla="*/ 185737 h 267005"/>
                  <a:gd name="connsiteX25" fmla="*/ 939800 w 1209675"/>
                  <a:gd name="connsiteY25" fmla="*/ 188912 h 267005"/>
                  <a:gd name="connsiteX26" fmla="*/ 974725 w 1209675"/>
                  <a:gd name="connsiteY26" fmla="*/ 187325 h 267005"/>
                  <a:gd name="connsiteX27" fmla="*/ 1030287 w 1209675"/>
                  <a:gd name="connsiteY27" fmla="*/ 219075 h 267005"/>
                  <a:gd name="connsiteX28" fmla="*/ 1163637 w 1209675"/>
                  <a:gd name="connsiteY28" fmla="*/ 260350 h 267005"/>
                  <a:gd name="connsiteX29" fmla="*/ 1209675 w 1209675"/>
                  <a:gd name="connsiteY29" fmla="*/ 261937 h 267005"/>
                  <a:gd name="connsiteX0" fmla="*/ 0 w 1209675"/>
                  <a:gd name="connsiteY0" fmla="*/ 0 h 267005"/>
                  <a:gd name="connsiteX1" fmla="*/ 36513 w 1209675"/>
                  <a:gd name="connsiteY1" fmla="*/ 9524 h 267005"/>
                  <a:gd name="connsiteX2" fmla="*/ 68263 w 1209675"/>
                  <a:gd name="connsiteY2" fmla="*/ 44450 h 267005"/>
                  <a:gd name="connsiteX3" fmla="*/ 93662 w 1209675"/>
                  <a:gd name="connsiteY3" fmla="*/ 42862 h 267005"/>
                  <a:gd name="connsiteX4" fmla="*/ 130175 w 1209675"/>
                  <a:gd name="connsiteY4" fmla="*/ 39687 h 267005"/>
                  <a:gd name="connsiteX5" fmla="*/ 165099 w 1209675"/>
                  <a:gd name="connsiteY5" fmla="*/ 63499 h 267005"/>
                  <a:gd name="connsiteX6" fmla="*/ 168275 w 1209675"/>
                  <a:gd name="connsiteY6" fmla="*/ 98425 h 267005"/>
                  <a:gd name="connsiteX7" fmla="*/ 207962 w 1209675"/>
                  <a:gd name="connsiteY7" fmla="*/ 93662 h 267005"/>
                  <a:gd name="connsiteX8" fmla="*/ 234950 w 1209675"/>
                  <a:gd name="connsiteY8" fmla="*/ 115888 h 267005"/>
                  <a:gd name="connsiteX9" fmla="*/ 277812 w 1209675"/>
                  <a:gd name="connsiteY9" fmla="*/ 107950 h 267005"/>
                  <a:gd name="connsiteX10" fmla="*/ 296863 w 1209675"/>
                  <a:gd name="connsiteY10" fmla="*/ 128587 h 267005"/>
                  <a:gd name="connsiteX11" fmla="*/ 338137 w 1209675"/>
                  <a:gd name="connsiteY11" fmla="*/ 119062 h 267005"/>
                  <a:gd name="connsiteX12" fmla="*/ 376237 w 1209675"/>
                  <a:gd name="connsiteY12" fmla="*/ 119062 h 267005"/>
                  <a:gd name="connsiteX13" fmla="*/ 393700 w 1209675"/>
                  <a:gd name="connsiteY13" fmla="*/ 155575 h 267005"/>
                  <a:gd name="connsiteX14" fmla="*/ 411162 w 1209675"/>
                  <a:gd name="connsiteY14" fmla="*/ 184150 h 267005"/>
                  <a:gd name="connsiteX15" fmla="*/ 460375 w 1209675"/>
                  <a:gd name="connsiteY15" fmla="*/ 157162 h 267005"/>
                  <a:gd name="connsiteX16" fmla="*/ 509587 w 1209675"/>
                  <a:gd name="connsiteY16" fmla="*/ 192087 h 267005"/>
                  <a:gd name="connsiteX17" fmla="*/ 547687 w 1209675"/>
                  <a:gd name="connsiteY17" fmla="*/ 177800 h 267005"/>
                  <a:gd name="connsiteX18" fmla="*/ 576262 w 1209675"/>
                  <a:gd name="connsiteY18" fmla="*/ 215900 h 267005"/>
                  <a:gd name="connsiteX19" fmla="*/ 630237 w 1209675"/>
                  <a:gd name="connsiteY19" fmla="*/ 184150 h 267005"/>
                  <a:gd name="connsiteX20" fmla="*/ 658812 w 1209675"/>
                  <a:gd name="connsiteY20" fmla="*/ 192087 h 267005"/>
                  <a:gd name="connsiteX21" fmla="*/ 688975 w 1209675"/>
                  <a:gd name="connsiteY21" fmla="*/ 195262 h 267005"/>
                  <a:gd name="connsiteX22" fmla="*/ 750887 w 1209675"/>
                  <a:gd name="connsiteY22" fmla="*/ 220662 h 267005"/>
                  <a:gd name="connsiteX23" fmla="*/ 806450 w 1209675"/>
                  <a:gd name="connsiteY23" fmla="*/ 185737 h 267005"/>
                  <a:gd name="connsiteX24" fmla="*/ 873125 w 1209675"/>
                  <a:gd name="connsiteY24" fmla="*/ 185737 h 267005"/>
                  <a:gd name="connsiteX25" fmla="*/ 939800 w 1209675"/>
                  <a:gd name="connsiteY25" fmla="*/ 188912 h 267005"/>
                  <a:gd name="connsiteX26" fmla="*/ 974725 w 1209675"/>
                  <a:gd name="connsiteY26" fmla="*/ 187325 h 267005"/>
                  <a:gd name="connsiteX27" fmla="*/ 1030287 w 1209675"/>
                  <a:gd name="connsiteY27" fmla="*/ 219075 h 267005"/>
                  <a:gd name="connsiteX28" fmla="*/ 1163637 w 1209675"/>
                  <a:gd name="connsiteY28" fmla="*/ 260350 h 267005"/>
                  <a:gd name="connsiteX29" fmla="*/ 1209675 w 1209675"/>
                  <a:gd name="connsiteY29" fmla="*/ 261937 h 267005"/>
                  <a:gd name="connsiteX0" fmla="*/ 0 w 1209675"/>
                  <a:gd name="connsiteY0" fmla="*/ 0 h 267005"/>
                  <a:gd name="connsiteX1" fmla="*/ 36513 w 1209675"/>
                  <a:gd name="connsiteY1" fmla="*/ 9524 h 267005"/>
                  <a:gd name="connsiteX2" fmla="*/ 68263 w 1209675"/>
                  <a:gd name="connsiteY2" fmla="*/ 44450 h 267005"/>
                  <a:gd name="connsiteX3" fmla="*/ 93662 w 1209675"/>
                  <a:gd name="connsiteY3" fmla="*/ 42862 h 267005"/>
                  <a:gd name="connsiteX4" fmla="*/ 130175 w 1209675"/>
                  <a:gd name="connsiteY4" fmla="*/ 39687 h 267005"/>
                  <a:gd name="connsiteX5" fmla="*/ 165099 w 1209675"/>
                  <a:gd name="connsiteY5" fmla="*/ 63499 h 267005"/>
                  <a:gd name="connsiteX6" fmla="*/ 168275 w 1209675"/>
                  <a:gd name="connsiteY6" fmla="*/ 98425 h 267005"/>
                  <a:gd name="connsiteX7" fmla="*/ 207962 w 1209675"/>
                  <a:gd name="connsiteY7" fmla="*/ 93662 h 267005"/>
                  <a:gd name="connsiteX8" fmla="*/ 234950 w 1209675"/>
                  <a:gd name="connsiteY8" fmla="*/ 115888 h 267005"/>
                  <a:gd name="connsiteX9" fmla="*/ 277812 w 1209675"/>
                  <a:gd name="connsiteY9" fmla="*/ 107950 h 267005"/>
                  <a:gd name="connsiteX10" fmla="*/ 296863 w 1209675"/>
                  <a:gd name="connsiteY10" fmla="*/ 128587 h 267005"/>
                  <a:gd name="connsiteX11" fmla="*/ 338137 w 1209675"/>
                  <a:gd name="connsiteY11" fmla="*/ 119062 h 267005"/>
                  <a:gd name="connsiteX12" fmla="*/ 376237 w 1209675"/>
                  <a:gd name="connsiteY12" fmla="*/ 119062 h 267005"/>
                  <a:gd name="connsiteX13" fmla="*/ 393700 w 1209675"/>
                  <a:gd name="connsiteY13" fmla="*/ 155575 h 267005"/>
                  <a:gd name="connsiteX14" fmla="*/ 411162 w 1209675"/>
                  <a:gd name="connsiteY14" fmla="*/ 184150 h 267005"/>
                  <a:gd name="connsiteX15" fmla="*/ 460375 w 1209675"/>
                  <a:gd name="connsiteY15" fmla="*/ 157162 h 267005"/>
                  <a:gd name="connsiteX16" fmla="*/ 509587 w 1209675"/>
                  <a:gd name="connsiteY16" fmla="*/ 192087 h 267005"/>
                  <a:gd name="connsiteX17" fmla="*/ 547687 w 1209675"/>
                  <a:gd name="connsiteY17" fmla="*/ 177800 h 267005"/>
                  <a:gd name="connsiteX18" fmla="*/ 568325 w 1209675"/>
                  <a:gd name="connsiteY18" fmla="*/ 219075 h 267005"/>
                  <a:gd name="connsiteX19" fmla="*/ 630237 w 1209675"/>
                  <a:gd name="connsiteY19" fmla="*/ 184150 h 267005"/>
                  <a:gd name="connsiteX20" fmla="*/ 658812 w 1209675"/>
                  <a:gd name="connsiteY20" fmla="*/ 192087 h 267005"/>
                  <a:gd name="connsiteX21" fmla="*/ 688975 w 1209675"/>
                  <a:gd name="connsiteY21" fmla="*/ 195262 h 267005"/>
                  <a:gd name="connsiteX22" fmla="*/ 750887 w 1209675"/>
                  <a:gd name="connsiteY22" fmla="*/ 220662 h 267005"/>
                  <a:gd name="connsiteX23" fmla="*/ 806450 w 1209675"/>
                  <a:gd name="connsiteY23" fmla="*/ 185737 h 267005"/>
                  <a:gd name="connsiteX24" fmla="*/ 873125 w 1209675"/>
                  <a:gd name="connsiteY24" fmla="*/ 185737 h 267005"/>
                  <a:gd name="connsiteX25" fmla="*/ 939800 w 1209675"/>
                  <a:gd name="connsiteY25" fmla="*/ 188912 h 267005"/>
                  <a:gd name="connsiteX26" fmla="*/ 974725 w 1209675"/>
                  <a:gd name="connsiteY26" fmla="*/ 187325 h 267005"/>
                  <a:gd name="connsiteX27" fmla="*/ 1030287 w 1209675"/>
                  <a:gd name="connsiteY27" fmla="*/ 219075 h 267005"/>
                  <a:gd name="connsiteX28" fmla="*/ 1163637 w 1209675"/>
                  <a:gd name="connsiteY28" fmla="*/ 260350 h 267005"/>
                  <a:gd name="connsiteX29" fmla="*/ 1209675 w 1209675"/>
                  <a:gd name="connsiteY29" fmla="*/ 261937 h 267005"/>
                  <a:gd name="connsiteX0" fmla="*/ 0 w 1209675"/>
                  <a:gd name="connsiteY0" fmla="*/ 0 h 267005"/>
                  <a:gd name="connsiteX1" fmla="*/ 36513 w 1209675"/>
                  <a:gd name="connsiteY1" fmla="*/ 9524 h 267005"/>
                  <a:gd name="connsiteX2" fmla="*/ 68263 w 1209675"/>
                  <a:gd name="connsiteY2" fmla="*/ 44450 h 267005"/>
                  <a:gd name="connsiteX3" fmla="*/ 93662 w 1209675"/>
                  <a:gd name="connsiteY3" fmla="*/ 42862 h 267005"/>
                  <a:gd name="connsiteX4" fmla="*/ 130175 w 1209675"/>
                  <a:gd name="connsiteY4" fmla="*/ 39687 h 267005"/>
                  <a:gd name="connsiteX5" fmla="*/ 165099 w 1209675"/>
                  <a:gd name="connsiteY5" fmla="*/ 63499 h 267005"/>
                  <a:gd name="connsiteX6" fmla="*/ 168275 w 1209675"/>
                  <a:gd name="connsiteY6" fmla="*/ 98425 h 267005"/>
                  <a:gd name="connsiteX7" fmla="*/ 207962 w 1209675"/>
                  <a:gd name="connsiteY7" fmla="*/ 93662 h 267005"/>
                  <a:gd name="connsiteX8" fmla="*/ 234950 w 1209675"/>
                  <a:gd name="connsiteY8" fmla="*/ 115888 h 267005"/>
                  <a:gd name="connsiteX9" fmla="*/ 277812 w 1209675"/>
                  <a:gd name="connsiteY9" fmla="*/ 107950 h 267005"/>
                  <a:gd name="connsiteX10" fmla="*/ 296863 w 1209675"/>
                  <a:gd name="connsiteY10" fmla="*/ 128587 h 267005"/>
                  <a:gd name="connsiteX11" fmla="*/ 338137 w 1209675"/>
                  <a:gd name="connsiteY11" fmla="*/ 119062 h 267005"/>
                  <a:gd name="connsiteX12" fmla="*/ 376237 w 1209675"/>
                  <a:gd name="connsiteY12" fmla="*/ 119062 h 267005"/>
                  <a:gd name="connsiteX13" fmla="*/ 393700 w 1209675"/>
                  <a:gd name="connsiteY13" fmla="*/ 155575 h 267005"/>
                  <a:gd name="connsiteX14" fmla="*/ 411162 w 1209675"/>
                  <a:gd name="connsiteY14" fmla="*/ 184150 h 267005"/>
                  <a:gd name="connsiteX15" fmla="*/ 460375 w 1209675"/>
                  <a:gd name="connsiteY15" fmla="*/ 157162 h 267005"/>
                  <a:gd name="connsiteX16" fmla="*/ 509587 w 1209675"/>
                  <a:gd name="connsiteY16" fmla="*/ 192087 h 267005"/>
                  <a:gd name="connsiteX17" fmla="*/ 547687 w 1209675"/>
                  <a:gd name="connsiteY17" fmla="*/ 177800 h 267005"/>
                  <a:gd name="connsiteX18" fmla="*/ 568325 w 1209675"/>
                  <a:gd name="connsiteY18" fmla="*/ 219075 h 267005"/>
                  <a:gd name="connsiteX19" fmla="*/ 606425 w 1209675"/>
                  <a:gd name="connsiteY19" fmla="*/ 171450 h 267005"/>
                  <a:gd name="connsiteX20" fmla="*/ 658812 w 1209675"/>
                  <a:gd name="connsiteY20" fmla="*/ 192087 h 267005"/>
                  <a:gd name="connsiteX21" fmla="*/ 688975 w 1209675"/>
                  <a:gd name="connsiteY21" fmla="*/ 195262 h 267005"/>
                  <a:gd name="connsiteX22" fmla="*/ 750887 w 1209675"/>
                  <a:gd name="connsiteY22" fmla="*/ 220662 h 267005"/>
                  <a:gd name="connsiteX23" fmla="*/ 806450 w 1209675"/>
                  <a:gd name="connsiteY23" fmla="*/ 185737 h 267005"/>
                  <a:gd name="connsiteX24" fmla="*/ 873125 w 1209675"/>
                  <a:gd name="connsiteY24" fmla="*/ 185737 h 267005"/>
                  <a:gd name="connsiteX25" fmla="*/ 939800 w 1209675"/>
                  <a:gd name="connsiteY25" fmla="*/ 188912 h 267005"/>
                  <a:gd name="connsiteX26" fmla="*/ 974725 w 1209675"/>
                  <a:gd name="connsiteY26" fmla="*/ 187325 h 267005"/>
                  <a:gd name="connsiteX27" fmla="*/ 1030287 w 1209675"/>
                  <a:gd name="connsiteY27" fmla="*/ 219075 h 267005"/>
                  <a:gd name="connsiteX28" fmla="*/ 1163637 w 1209675"/>
                  <a:gd name="connsiteY28" fmla="*/ 260350 h 267005"/>
                  <a:gd name="connsiteX29" fmla="*/ 1209675 w 1209675"/>
                  <a:gd name="connsiteY29" fmla="*/ 261937 h 267005"/>
                  <a:gd name="connsiteX0" fmla="*/ 0 w 1209675"/>
                  <a:gd name="connsiteY0" fmla="*/ 0 h 267005"/>
                  <a:gd name="connsiteX1" fmla="*/ 36513 w 1209675"/>
                  <a:gd name="connsiteY1" fmla="*/ 9524 h 267005"/>
                  <a:gd name="connsiteX2" fmla="*/ 68263 w 1209675"/>
                  <a:gd name="connsiteY2" fmla="*/ 44450 h 267005"/>
                  <a:gd name="connsiteX3" fmla="*/ 93662 w 1209675"/>
                  <a:gd name="connsiteY3" fmla="*/ 42862 h 267005"/>
                  <a:gd name="connsiteX4" fmla="*/ 130175 w 1209675"/>
                  <a:gd name="connsiteY4" fmla="*/ 39687 h 267005"/>
                  <a:gd name="connsiteX5" fmla="*/ 165099 w 1209675"/>
                  <a:gd name="connsiteY5" fmla="*/ 63499 h 267005"/>
                  <a:gd name="connsiteX6" fmla="*/ 168275 w 1209675"/>
                  <a:gd name="connsiteY6" fmla="*/ 98425 h 267005"/>
                  <a:gd name="connsiteX7" fmla="*/ 207962 w 1209675"/>
                  <a:gd name="connsiteY7" fmla="*/ 93662 h 267005"/>
                  <a:gd name="connsiteX8" fmla="*/ 234950 w 1209675"/>
                  <a:gd name="connsiteY8" fmla="*/ 115888 h 267005"/>
                  <a:gd name="connsiteX9" fmla="*/ 277812 w 1209675"/>
                  <a:gd name="connsiteY9" fmla="*/ 107950 h 267005"/>
                  <a:gd name="connsiteX10" fmla="*/ 296863 w 1209675"/>
                  <a:gd name="connsiteY10" fmla="*/ 128587 h 267005"/>
                  <a:gd name="connsiteX11" fmla="*/ 338137 w 1209675"/>
                  <a:gd name="connsiteY11" fmla="*/ 119062 h 267005"/>
                  <a:gd name="connsiteX12" fmla="*/ 376237 w 1209675"/>
                  <a:gd name="connsiteY12" fmla="*/ 119062 h 267005"/>
                  <a:gd name="connsiteX13" fmla="*/ 393700 w 1209675"/>
                  <a:gd name="connsiteY13" fmla="*/ 155575 h 267005"/>
                  <a:gd name="connsiteX14" fmla="*/ 411162 w 1209675"/>
                  <a:gd name="connsiteY14" fmla="*/ 184150 h 267005"/>
                  <a:gd name="connsiteX15" fmla="*/ 460375 w 1209675"/>
                  <a:gd name="connsiteY15" fmla="*/ 157162 h 267005"/>
                  <a:gd name="connsiteX16" fmla="*/ 509587 w 1209675"/>
                  <a:gd name="connsiteY16" fmla="*/ 192087 h 267005"/>
                  <a:gd name="connsiteX17" fmla="*/ 547687 w 1209675"/>
                  <a:gd name="connsiteY17" fmla="*/ 177800 h 267005"/>
                  <a:gd name="connsiteX18" fmla="*/ 568325 w 1209675"/>
                  <a:gd name="connsiteY18" fmla="*/ 219075 h 267005"/>
                  <a:gd name="connsiteX19" fmla="*/ 606425 w 1209675"/>
                  <a:gd name="connsiteY19" fmla="*/ 171450 h 267005"/>
                  <a:gd name="connsiteX20" fmla="*/ 658812 w 1209675"/>
                  <a:gd name="connsiteY20" fmla="*/ 192087 h 267005"/>
                  <a:gd name="connsiteX21" fmla="*/ 688975 w 1209675"/>
                  <a:gd name="connsiteY21" fmla="*/ 195262 h 267005"/>
                  <a:gd name="connsiteX22" fmla="*/ 750887 w 1209675"/>
                  <a:gd name="connsiteY22" fmla="*/ 220662 h 267005"/>
                  <a:gd name="connsiteX23" fmla="*/ 806450 w 1209675"/>
                  <a:gd name="connsiteY23" fmla="*/ 185737 h 267005"/>
                  <a:gd name="connsiteX24" fmla="*/ 873125 w 1209675"/>
                  <a:gd name="connsiteY24" fmla="*/ 185737 h 267005"/>
                  <a:gd name="connsiteX25" fmla="*/ 939800 w 1209675"/>
                  <a:gd name="connsiteY25" fmla="*/ 188912 h 267005"/>
                  <a:gd name="connsiteX26" fmla="*/ 974725 w 1209675"/>
                  <a:gd name="connsiteY26" fmla="*/ 187325 h 267005"/>
                  <a:gd name="connsiteX27" fmla="*/ 1030287 w 1209675"/>
                  <a:gd name="connsiteY27" fmla="*/ 219075 h 267005"/>
                  <a:gd name="connsiteX28" fmla="*/ 1163637 w 1209675"/>
                  <a:gd name="connsiteY28" fmla="*/ 260350 h 267005"/>
                  <a:gd name="connsiteX29" fmla="*/ 1209675 w 1209675"/>
                  <a:gd name="connsiteY29" fmla="*/ 261937 h 267005"/>
                  <a:gd name="connsiteX0" fmla="*/ 0 w 1209675"/>
                  <a:gd name="connsiteY0" fmla="*/ 0 h 267005"/>
                  <a:gd name="connsiteX1" fmla="*/ 36513 w 1209675"/>
                  <a:gd name="connsiteY1" fmla="*/ 9524 h 267005"/>
                  <a:gd name="connsiteX2" fmla="*/ 68263 w 1209675"/>
                  <a:gd name="connsiteY2" fmla="*/ 44450 h 267005"/>
                  <a:gd name="connsiteX3" fmla="*/ 93662 w 1209675"/>
                  <a:gd name="connsiteY3" fmla="*/ 42862 h 267005"/>
                  <a:gd name="connsiteX4" fmla="*/ 130175 w 1209675"/>
                  <a:gd name="connsiteY4" fmla="*/ 39687 h 267005"/>
                  <a:gd name="connsiteX5" fmla="*/ 165099 w 1209675"/>
                  <a:gd name="connsiteY5" fmla="*/ 63499 h 267005"/>
                  <a:gd name="connsiteX6" fmla="*/ 168275 w 1209675"/>
                  <a:gd name="connsiteY6" fmla="*/ 98425 h 267005"/>
                  <a:gd name="connsiteX7" fmla="*/ 207962 w 1209675"/>
                  <a:gd name="connsiteY7" fmla="*/ 93662 h 267005"/>
                  <a:gd name="connsiteX8" fmla="*/ 234950 w 1209675"/>
                  <a:gd name="connsiteY8" fmla="*/ 115888 h 267005"/>
                  <a:gd name="connsiteX9" fmla="*/ 277812 w 1209675"/>
                  <a:gd name="connsiteY9" fmla="*/ 107950 h 267005"/>
                  <a:gd name="connsiteX10" fmla="*/ 296863 w 1209675"/>
                  <a:gd name="connsiteY10" fmla="*/ 128587 h 267005"/>
                  <a:gd name="connsiteX11" fmla="*/ 338137 w 1209675"/>
                  <a:gd name="connsiteY11" fmla="*/ 119062 h 267005"/>
                  <a:gd name="connsiteX12" fmla="*/ 376237 w 1209675"/>
                  <a:gd name="connsiteY12" fmla="*/ 119062 h 267005"/>
                  <a:gd name="connsiteX13" fmla="*/ 393700 w 1209675"/>
                  <a:gd name="connsiteY13" fmla="*/ 155575 h 267005"/>
                  <a:gd name="connsiteX14" fmla="*/ 411162 w 1209675"/>
                  <a:gd name="connsiteY14" fmla="*/ 184150 h 267005"/>
                  <a:gd name="connsiteX15" fmla="*/ 460375 w 1209675"/>
                  <a:gd name="connsiteY15" fmla="*/ 157162 h 267005"/>
                  <a:gd name="connsiteX16" fmla="*/ 509587 w 1209675"/>
                  <a:gd name="connsiteY16" fmla="*/ 192087 h 267005"/>
                  <a:gd name="connsiteX17" fmla="*/ 547687 w 1209675"/>
                  <a:gd name="connsiteY17" fmla="*/ 177800 h 267005"/>
                  <a:gd name="connsiteX18" fmla="*/ 568325 w 1209675"/>
                  <a:gd name="connsiteY18" fmla="*/ 219075 h 267005"/>
                  <a:gd name="connsiteX19" fmla="*/ 606425 w 1209675"/>
                  <a:gd name="connsiteY19" fmla="*/ 171450 h 267005"/>
                  <a:gd name="connsiteX20" fmla="*/ 634999 w 1209675"/>
                  <a:gd name="connsiteY20" fmla="*/ 196850 h 267005"/>
                  <a:gd name="connsiteX21" fmla="*/ 688975 w 1209675"/>
                  <a:gd name="connsiteY21" fmla="*/ 195262 h 267005"/>
                  <a:gd name="connsiteX22" fmla="*/ 750887 w 1209675"/>
                  <a:gd name="connsiteY22" fmla="*/ 220662 h 267005"/>
                  <a:gd name="connsiteX23" fmla="*/ 806450 w 1209675"/>
                  <a:gd name="connsiteY23" fmla="*/ 185737 h 267005"/>
                  <a:gd name="connsiteX24" fmla="*/ 873125 w 1209675"/>
                  <a:gd name="connsiteY24" fmla="*/ 185737 h 267005"/>
                  <a:gd name="connsiteX25" fmla="*/ 939800 w 1209675"/>
                  <a:gd name="connsiteY25" fmla="*/ 188912 h 267005"/>
                  <a:gd name="connsiteX26" fmla="*/ 974725 w 1209675"/>
                  <a:gd name="connsiteY26" fmla="*/ 187325 h 267005"/>
                  <a:gd name="connsiteX27" fmla="*/ 1030287 w 1209675"/>
                  <a:gd name="connsiteY27" fmla="*/ 219075 h 267005"/>
                  <a:gd name="connsiteX28" fmla="*/ 1163637 w 1209675"/>
                  <a:gd name="connsiteY28" fmla="*/ 260350 h 267005"/>
                  <a:gd name="connsiteX29" fmla="*/ 1209675 w 1209675"/>
                  <a:gd name="connsiteY29" fmla="*/ 261937 h 267005"/>
                  <a:gd name="connsiteX0" fmla="*/ 0 w 1209675"/>
                  <a:gd name="connsiteY0" fmla="*/ 0 h 267005"/>
                  <a:gd name="connsiteX1" fmla="*/ 36513 w 1209675"/>
                  <a:gd name="connsiteY1" fmla="*/ 9524 h 267005"/>
                  <a:gd name="connsiteX2" fmla="*/ 68263 w 1209675"/>
                  <a:gd name="connsiteY2" fmla="*/ 44450 h 267005"/>
                  <a:gd name="connsiteX3" fmla="*/ 93662 w 1209675"/>
                  <a:gd name="connsiteY3" fmla="*/ 42862 h 267005"/>
                  <a:gd name="connsiteX4" fmla="*/ 130175 w 1209675"/>
                  <a:gd name="connsiteY4" fmla="*/ 39687 h 267005"/>
                  <a:gd name="connsiteX5" fmla="*/ 165099 w 1209675"/>
                  <a:gd name="connsiteY5" fmla="*/ 63499 h 267005"/>
                  <a:gd name="connsiteX6" fmla="*/ 168275 w 1209675"/>
                  <a:gd name="connsiteY6" fmla="*/ 98425 h 267005"/>
                  <a:gd name="connsiteX7" fmla="*/ 207962 w 1209675"/>
                  <a:gd name="connsiteY7" fmla="*/ 93662 h 267005"/>
                  <a:gd name="connsiteX8" fmla="*/ 234950 w 1209675"/>
                  <a:gd name="connsiteY8" fmla="*/ 115888 h 267005"/>
                  <a:gd name="connsiteX9" fmla="*/ 277812 w 1209675"/>
                  <a:gd name="connsiteY9" fmla="*/ 107950 h 267005"/>
                  <a:gd name="connsiteX10" fmla="*/ 296863 w 1209675"/>
                  <a:gd name="connsiteY10" fmla="*/ 128587 h 267005"/>
                  <a:gd name="connsiteX11" fmla="*/ 338137 w 1209675"/>
                  <a:gd name="connsiteY11" fmla="*/ 119062 h 267005"/>
                  <a:gd name="connsiteX12" fmla="*/ 376237 w 1209675"/>
                  <a:gd name="connsiteY12" fmla="*/ 119062 h 267005"/>
                  <a:gd name="connsiteX13" fmla="*/ 393700 w 1209675"/>
                  <a:gd name="connsiteY13" fmla="*/ 155575 h 267005"/>
                  <a:gd name="connsiteX14" fmla="*/ 411162 w 1209675"/>
                  <a:gd name="connsiteY14" fmla="*/ 184150 h 267005"/>
                  <a:gd name="connsiteX15" fmla="*/ 460375 w 1209675"/>
                  <a:gd name="connsiteY15" fmla="*/ 157162 h 267005"/>
                  <a:gd name="connsiteX16" fmla="*/ 509587 w 1209675"/>
                  <a:gd name="connsiteY16" fmla="*/ 192087 h 267005"/>
                  <a:gd name="connsiteX17" fmla="*/ 547687 w 1209675"/>
                  <a:gd name="connsiteY17" fmla="*/ 177800 h 267005"/>
                  <a:gd name="connsiteX18" fmla="*/ 568325 w 1209675"/>
                  <a:gd name="connsiteY18" fmla="*/ 219075 h 267005"/>
                  <a:gd name="connsiteX19" fmla="*/ 606425 w 1209675"/>
                  <a:gd name="connsiteY19" fmla="*/ 171450 h 267005"/>
                  <a:gd name="connsiteX20" fmla="*/ 634999 w 1209675"/>
                  <a:gd name="connsiteY20" fmla="*/ 196850 h 267005"/>
                  <a:gd name="connsiteX21" fmla="*/ 663575 w 1209675"/>
                  <a:gd name="connsiteY21" fmla="*/ 182562 h 267005"/>
                  <a:gd name="connsiteX22" fmla="*/ 750887 w 1209675"/>
                  <a:gd name="connsiteY22" fmla="*/ 220662 h 267005"/>
                  <a:gd name="connsiteX23" fmla="*/ 806450 w 1209675"/>
                  <a:gd name="connsiteY23" fmla="*/ 185737 h 267005"/>
                  <a:gd name="connsiteX24" fmla="*/ 873125 w 1209675"/>
                  <a:gd name="connsiteY24" fmla="*/ 185737 h 267005"/>
                  <a:gd name="connsiteX25" fmla="*/ 939800 w 1209675"/>
                  <a:gd name="connsiteY25" fmla="*/ 188912 h 267005"/>
                  <a:gd name="connsiteX26" fmla="*/ 974725 w 1209675"/>
                  <a:gd name="connsiteY26" fmla="*/ 187325 h 267005"/>
                  <a:gd name="connsiteX27" fmla="*/ 1030287 w 1209675"/>
                  <a:gd name="connsiteY27" fmla="*/ 219075 h 267005"/>
                  <a:gd name="connsiteX28" fmla="*/ 1163637 w 1209675"/>
                  <a:gd name="connsiteY28" fmla="*/ 260350 h 267005"/>
                  <a:gd name="connsiteX29" fmla="*/ 1209675 w 1209675"/>
                  <a:gd name="connsiteY29" fmla="*/ 261937 h 267005"/>
                  <a:gd name="connsiteX0" fmla="*/ 0 w 1209675"/>
                  <a:gd name="connsiteY0" fmla="*/ 0 h 267005"/>
                  <a:gd name="connsiteX1" fmla="*/ 36513 w 1209675"/>
                  <a:gd name="connsiteY1" fmla="*/ 9524 h 267005"/>
                  <a:gd name="connsiteX2" fmla="*/ 68263 w 1209675"/>
                  <a:gd name="connsiteY2" fmla="*/ 44450 h 267005"/>
                  <a:gd name="connsiteX3" fmla="*/ 93662 w 1209675"/>
                  <a:gd name="connsiteY3" fmla="*/ 42862 h 267005"/>
                  <a:gd name="connsiteX4" fmla="*/ 130175 w 1209675"/>
                  <a:gd name="connsiteY4" fmla="*/ 39687 h 267005"/>
                  <a:gd name="connsiteX5" fmla="*/ 165099 w 1209675"/>
                  <a:gd name="connsiteY5" fmla="*/ 63499 h 267005"/>
                  <a:gd name="connsiteX6" fmla="*/ 168275 w 1209675"/>
                  <a:gd name="connsiteY6" fmla="*/ 98425 h 267005"/>
                  <a:gd name="connsiteX7" fmla="*/ 207962 w 1209675"/>
                  <a:gd name="connsiteY7" fmla="*/ 93662 h 267005"/>
                  <a:gd name="connsiteX8" fmla="*/ 234950 w 1209675"/>
                  <a:gd name="connsiteY8" fmla="*/ 115888 h 267005"/>
                  <a:gd name="connsiteX9" fmla="*/ 277812 w 1209675"/>
                  <a:gd name="connsiteY9" fmla="*/ 107950 h 267005"/>
                  <a:gd name="connsiteX10" fmla="*/ 296863 w 1209675"/>
                  <a:gd name="connsiteY10" fmla="*/ 128587 h 267005"/>
                  <a:gd name="connsiteX11" fmla="*/ 338137 w 1209675"/>
                  <a:gd name="connsiteY11" fmla="*/ 119062 h 267005"/>
                  <a:gd name="connsiteX12" fmla="*/ 376237 w 1209675"/>
                  <a:gd name="connsiteY12" fmla="*/ 119062 h 267005"/>
                  <a:gd name="connsiteX13" fmla="*/ 393700 w 1209675"/>
                  <a:gd name="connsiteY13" fmla="*/ 155575 h 267005"/>
                  <a:gd name="connsiteX14" fmla="*/ 411162 w 1209675"/>
                  <a:gd name="connsiteY14" fmla="*/ 184150 h 267005"/>
                  <a:gd name="connsiteX15" fmla="*/ 460375 w 1209675"/>
                  <a:gd name="connsiteY15" fmla="*/ 157162 h 267005"/>
                  <a:gd name="connsiteX16" fmla="*/ 509587 w 1209675"/>
                  <a:gd name="connsiteY16" fmla="*/ 192087 h 267005"/>
                  <a:gd name="connsiteX17" fmla="*/ 547687 w 1209675"/>
                  <a:gd name="connsiteY17" fmla="*/ 177800 h 267005"/>
                  <a:gd name="connsiteX18" fmla="*/ 568325 w 1209675"/>
                  <a:gd name="connsiteY18" fmla="*/ 219075 h 267005"/>
                  <a:gd name="connsiteX19" fmla="*/ 606425 w 1209675"/>
                  <a:gd name="connsiteY19" fmla="*/ 171450 h 267005"/>
                  <a:gd name="connsiteX20" fmla="*/ 634999 w 1209675"/>
                  <a:gd name="connsiteY20" fmla="*/ 196850 h 267005"/>
                  <a:gd name="connsiteX21" fmla="*/ 663575 w 1209675"/>
                  <a:gd name="connsiteY21" fmla="*/ 182562 h 267005"/>
                  <a:gd name="connsiteX22" fmla="*/ 736599 w 1209675"/>
                  <a:gd name="connsiteY22" fmla="*/ 223837 h 267005"/>
                  <a:gd name="connsiteX23" fmla="*/ 806450 w 1209675"/>
                  <a:gd name="connsiteY23" fmla="*/ 185737 h 267005"/>
                  <a:gd name="connsiteX24" fmla="*/ 873125 w 1209675"/>
                  <a:gd name="connsiteY24" fmla="*/ 185737 h 267005"/>
                  <a:gd name="connsiteX25" fmla="*/ 939800 w 1209675"/>
                  <a:gd name="connsiteY25" fmla="*/ 188912 h 267005"/>
                  <a:gd name="connsiteX26" fmla="*/ 974725 w 1209675"/>
                  <a:gd name="connsiteY26" fmla="*/ 187325 h 267005"/>
                  <a:gd name="connsiteX27" fmla="*/ 1030287 w 1209675"/>
                  <a:gd name="connsiteY27" fmla="*/ 219075 h 267005"/>
                  <a:gd name="connsiteX28" fmla="*/ 1163637 w 1209675"/>
                  <a:gd name="connsiteY28" fmla="*/ 260350 h 267005"/>
                  <a:gd name="connsiteX29" fmla="*/ 1209675 w 1209675"/>
                  <a:gd name="connsiteY29" fmla="*/ 261937 h 267005"/>
                  <a:gd name="connsiteX0" fmla="*/ 0 w 1209675"/>
                  <a:gd name="connsiteY0" fmla="*/ 0 h 267005"/>
                  <a:gd name="connsiteX1" fmla="*/ 36513 w 1209675"/>
                  <a:gd name="connsiteY1" fmla="*/ 9524 h 267005"/>
                  <a:gd name="connsiteX2" fmla="*/ 68263 w 1209675"/>
                  <a:gd name="connsiteY2" fmla="*/ 44450 h 267005"/>
                  <a:gd name="connsiteX3" fmla="*/ 93662 w 1209675"/>
                  <a:gd name="connsiteY3" fmla="*/ 42862 h 267005"/>
                  <a:gd name="connsiteX4" fmla="*/ 130175 w 1209675"/>
                  <a:gd name="connsiteY4" fmla="*/ 39687 h 267005"/>
                  <a:gd name="connsiteX5" fmla="*/ 165099 w 1209675"/>
                  <a:gd name="connsiteY5" fmla="*/ 63499 h 267005"/>
                  <a:gd name="connsiteX6" fmla="*/ 168275 w 1209675"/>
                  <a:gd name="connsiteY6" fmla="*/ 98425 h 267005"/>
                  <a:gd name="connsiteX7" fmla="*/ 207962 w 1209675"/>
                  <a:gd name="connsiteY7" fmla="*/ 93662 h 267005"/>
                  <a:gd name="connsiteX8" fmla="*/ 234950 w 1209675"/>
                  <a:gd name="connsiteY8" fmla="*/ 115888 h 267005"/>
                  <a:gd name="connsiteX9" fmla="*/ 277812 w 1209675"/>
                  <a:gd name="connsiteY9" fmla="*/ 107950 h 267005"/>
                  <a:gd name="connsiteX10" fmla="*/ 296863 w 1209675"/>
                  <a:gd name="connsiteY10" fmla="*/ 128587 h 267005"/>
                  <a:gd name="connsiteX11" fmla="*/ 338137 w 1209675"/>
                  <a:gd name="connsiteY11" fmla="*/ 119062 h 267005"/>
                  <a:gd name="connsiteX12" fmla="*/ 376237 w 1209675"/>
                  <a:gd name="connsiteY12" fmla="*/ 119062 h 267005"/>
                  <a:gd name="connsiteX13" fmla="*/ 393700 w 1209675"/>
                  <a:gd name="connsiteY13" fmla="*/ 155575 h 267005"/>
                  <a:gd name="connsiteX14" fmla="*/ 411162 w 1209675"/>
                  <a:gd name="connsiteY14" fmla="*/ 184150 h 267005"/>
                  <a:gd name="connsiteX15" fmla="*/ 460375 w 1209675"/>
                  <a:gd name="connsiteY15" fmla="*/ 157162 h 267005"/>
                  <a:gd name="connsiteX16" fmla="*/ 509587 w 1209675"/>
                  <a:gd name="connsiteY16" fmla="*/ 192087 h 267005"/>
                  <a:gd name="connsiteX17" fmla="*/ 547687 w 1209675"/>
                  <a:gd name="connsiteY17" fmla="*/ 177800 h 267005"/>
                  <a:gd name="connsiteX18" fmla="*/ 568325 w 1209675"/>
                  <a:gd name="connsiteY18" fmla="*/ 219075 h 267005"/>
                  <a:gd name="connsiteX19" fmla="*/ 606425 w 1209675"/>
                  <a:gd name="connsiteY19" fmla="*/ 171450 h 267005"/>
                  <a:gd name="connsiteX20" fmla="*/ 634999 w 1209675"/>
                  <a:gd name="connsiteY20" fmla="*/ 196850 h 267005"/>
                  <a:gd name="connsiteX21" fmla="*/ 663575 w 1209675"/>
                  <a:gd name="connsiteY21" fmla="*/ 182562 h 267005"/>
                  <a:gd name="connsiteX22" fmla="*/ 736599 w 1209675"/>
                  <a:gd name="connsiteY22" fmla="*/ 223837 h 267005"/>
                  <a:gd name="connsiteX23" fmla="*/ 806450 w 1209675"/>
                  <a:gd name="connsiteY23" fmla="*/ 185737 h 267005"/>
                  <a:gd name="connsiteX24" fmla="*/ 873125 w 1209675"/>
                  <a:gd name="connsiteY24" fmla="*/ 185737 h 267005"/>
                  <a:gd name="connsiteX25" fmla="*/ 939800 w 1209675"/>
                  <a:gd name="connsiteY25" fmla="*/ 188912 h 267005"/>
                  <a:gd name="connsiteX26" fmla="*/ 974725 w 1209675"/>
                  <a:gd name="connsiteY26" fmla="*/ 187325 h 267005"/>
                  <a:gd name="connsiteX27" fmla="*/ 1030287 w 1209675"/>
                  <a:gd name="connsiteY27" fmla="*/ 219075 h 267005"/>
                  <a:gd name="connsiteX28" fmla="*/ 1163637 w 1209675"/>
                  <a:gd name="connsiteY28" fmla="*/ 260350 h 267005"/>
                  <a:gd name="connsiteX29" fmla="*/ 1209675 w 1209675"/>
                  <a:gd name="connsiteY29" fmla="*/ 261937 h 267005"/>
                  <a:gd name="connsiteX0" fmla="*/ 0 w 1209675"/>
                  <a:gd name="connsiteY0" fmla="*/ 0 h 267005"/>
                  <a:gd name="connsiteX1" fmla="*/ 36513 w 1209675"/>
                  <a:gd name="connsiteY1" fmla="*/ 9524 h 267005"/>
                  <a:gd name="connsiteX2" fmla="*/ 68263 w 1209675"/>
                  <a:gd name="connsiteY2" fmla="*/ 44450 h 267005"/>
                  <a:gd name="connsiteX3" fmla="*/ 93662 w 1209675"/>
                  <a:gd name="connsiteY3" fmla="*/ 42862 h 267005"/>
                  <a:gd name="connsiteX4" fmla="*/ 130175 w 1209675"/>
                  <a:gd name="connsiteY4" fmla="*/ 39687 h 267005"/>
                  <a:gd name="connsiteX5" fmla="*/ 165099 w 1209675"/>
                  <a:gd name="connsiteY5" fmla="*/ 63499 h 267005"/>
                  <a:gd name="connsiteX6" fmla="*/ 168275 w 1209675"/>
                  <a:gd name="connsiteY6" fmla="*/ 98425 h 267005"/>
                  <a:gd name="connsiteX7" fmla="*/ 207962 w 1209675"/>
                  <a:gd name="connsiteY7" fmla="*/ 93662 h 267005"/>
                  <a:gd name="connsiteX8" fmla="*/ 234950 w 1209675"/>
                  <a:gd name="connsiteY8" fmla="*/ 115888 h 267005"/>
                  <a:gd name="connsiteX9" fmla="*/ 277812 w 1209675"/>
                  <a:gd name="connsiteY9" fmla="*/ 107950 h 267005"/>
                  <a:gd name="connsiteX10" fmla="*/ 296863 w 1209675"/>
                  <a:gd name="connsiteY10" fmla="*/ 128587 h 267005"/>
                  <a:gd name="connsiteX11" fmla="*/ 338137 w 1209675"/>
                  <a:gd name="connsiteY11" fmla="*/ 119062 h 267005"/>
                  <a:gd name="connsiteX12" fmla="*/ 376237 w 1209675"/>
                  <a:gd name="connsiteY12" fmla="*/ 119062 h 267005"/>
                  <a:gd name="connsiteX13" fmla="*/ 393700 w 1209675"/>
                  <a:gd name="connsiteY13" fmla="*/ 155575 h 267005"/>
                  <a:gd name="connsiteX14" fmla="*/ 411162 w 1209675"/>
                  <a:gd name="connsiteY14" fmla="*/ 184150 h 267005"/>
                  <a:gd name="connsiteX15" fmla="*/ 460375 w 1209675"/>
                  <a:gd name="connsiteY15" fmla="*/ 157162 h 267005"/>
                  <a:gd name="connsiteX16" fmla="*/ 509587 w 1209675"/>
                  <a:gd name="connsiteY16" fmla="*/ 192087 h 267005"/>
                  <a:gd name="connsiteX17" fmla="*/ 547687 w 1209675"/>
                  <a:gd name="connsiteY17" fmla="*/ 177800 h 267005"/>
                  <a:gd name="connsiteX18" fmla="*/ 568325 w 1209675"/>
                  <a:gd name="connsiteY18" fmla="*/ 219075 h 267005"/>
                  <a:gd name="connsiteX19" fmla="*/ 606425 w 1209675"/>
                  <a:gd name="connsiteY19" fmla="*/ 171450 h 267005"/>
                  <a:gd name="connsiteX20" fmla="*/ 634999 w 1209675"/>
                  <a:gd name="connsiteY20" fmla="*/ 196850 h 267005"/>
                  <a:gd name="connsiteX21" fmla="*/ 663575 w 1209675"/>
                  <a:gd name="connsiteY21" fmla="*/ 182562 h 267005"/>
                  <a:gd name="connsiteX22" fmla="*/ 736599 w 1209675"/>
                  <a:gd name="connsiteY22" fmla="*/ 223837 h 267005"/>
                  <a:gd name="connsiteX23" fmla="*/ 769938 w 1209675"/>
                  <a:gd name="connsiteY23" fmla="*/ 192087 h 267005"/>
                  <a:gd name="connsiteX24" fmla="*/ 873125 w 1209675"/>
                  <a:gd name="connsiteY24" fmla="*/ 185737 h 267005"/>
                  <a:gd name="connsiteX25" fmla="*/ 939800 w 1209675"/>
                  <a:gd name="connsiteY25" fmla="*/ 188912 h 267005"/>
                  <a:gd name="connsiteX26" fmla="*/ 974725 w 1209675"/>
                  <a:gd name="connsiteY26" fmla="*/ 187325 h 267005"/>
                  <a:gd name="connsiteX27" fmla="*/ 1030287 w 1209675"/>
                  <a:gd name="connsiteY27" fmla="*/ 219075 h 267005"/>
                  <a:gd name="connsiteX28" fmla="*/ 1163637 w 1209675"/>
                  <a:gd name="connsiteY28" fmla="*/ 260350 h 267005"/>
                  <a:gd name="connsiteX29" fmla="*/ 1209675 w 1209675"/>
                  <a:gd name="connsiteY29" fmla="*/ 261937 h 267005"/>
                  <a:gd name="connsiteX0" fmla="*/ 0 w 1209675"/>
                  <a:gd name="connsiteY0" fmla="*/ 0 h 267005"/>
                  <a:gd name="connsiteX1" fmla="*/ 36513 w 1209675"/>
                  <a:gd name="connsiteY1" fmla="*/ 9524 h 267005"/>
                  <a:gd name="connsiteX2" fmla="*/ 68263 w 1209675"/>
                  <a:gd name="connsiteY2" fmla="*/ 44450 h 267005"/>
                  <a:gd name="connsiteX3" fmla="*/ 93662 w 1209675"/>
                  <a:gd name="connsiteY3" fmla="*/ 42862 h 267005"/>
                  <a:gd name="connsiteX4" fmla="*/ 130175 w 1209675"/>
                  <a:gd name="connsiteY4" fmla="*/ 39687 h 267005"/>
                  <a:gd name="connsiteX5" fmla="*/ 165099 w 1209675"/>
                  <a:gd name="connsiteY5" fmla="*/ 63499 h 267005"/>
                  <a:gd name="connsiteX6" fmla="*/ 168275 w 1209675"/>
                  <a:gd name="connsiteY6" fmla="*/ 98425 h 267005"/>
                  <a:gd name="connsiteX7" fmla="*/ 207962 w 1209675"/>
                  <a:gd name="connsiteY7" fmla="*/ 93662 h 267005"/>
                  <a:gd name="connsiteX8" fmla="*/ 234950 w 1209675"/>
                  <a:gd name="connsiteY8" fmla="*/ 115888 h 267005"/>
                  <a:gd name="connsiteX9" fmla="*/ 277812 w 1209675"/>
                  <a:gd name="connsiteY9" fmla="*/ 107950 h 267005"/>
                  <a:gd name="connsiteX10" fmla="*/ 296863 w 1209675"/>
                  <a:gd name="connsiteY10" fmla="*/ 128587 h 267005"/>
                  <a:gd name="connsiteX11" fmla="*/ 338137 w 1209675"/>
                  <a:gd name="connsiteY11" fmla="*/ 119062 h 267005"/>
                  <a:gd name="connsiteX12" fmla="*/ 376237 w 1209675"/>
                  <a:gd name="connsiteY12" fmla="*/ 119062 h 267005"/>
                  <a:gd name="connsiteX13" fmla="*/ 393700 w 1209675"/>
                  <a:gd name="connsiteY13" fmla="*/ 155575 h 267005"/>
                  <a:gd name="connsiteX14" fmla="*/ 411162 w 1209675"/>
                  <a:gd name="connsiteY14" fmla="*/ 184150 h 267005"/>
                  <a:gd name="connsiteX15" fmla="*/ 460375 w 1209675"/>
                  <a:gd name="connsiteY15" fmla="*/ 157162 h 267005"/>
                  <a:gd name="connsiteX16" fmla="*/ 509587 w 1209675"/>
                  <a:gd name="connsiteY16" fmla="*/ 192087 h 267005"/>
                  <a:gd name="connsiteX17" fmla="*/ 547687 w 1209675"/>
                  <a:gd name="connsiteY17" fmla="*/ 177800 h 267005"/>
                  <a:gd name="connsiteX18" fmla="*/ 568325 w 1209675"/>
                  <a:gd name="connsiteY18" fmla="*/ 219075 h 267005"/>
                  <a:gd name="connsiteX19" fmla="*/ 606425 w 1209675"/>
                  <a:gd name="connsiteY19" fmla="*/ 171450 h 267005"/>
                  <a:gd name="connsiteX20" fmla="*/ 634999 w 1209675"/>
                  <a:gd name="connsiteY20" fmla="*/ 196850 h 267005"/>
                  <a:gd name="connsiteX21" fmla="*/ 663575 w 1209675"/>
                  <a:gd name="connsiteY21" fmla="*/ 182562 h 267005"/>
                  <a:gd name="connsiteX22" fmla="*/ 736599 w 1209675"/>
                  <a:gd name="connsiteY22" fmla="*/ 223837 h 267005"/>
                  <a:gd name="connsiteX23" fmla="*/ 769938 w 1209675"/>
                  <a:gd name="connsiteY23" fmla="*/ 192087 h 267005"/>
                  <a:gd name="connsiteX24" fmla="*/ 871538 w 1209675"/>
                  <a:gd name="connsiteY24" fmla="*/ 182562 h 267005"/>
                  <a:gd name="connsiteX25" fmla="*/ 939800 w 1209675"/>
                  <a:gd name="connsiteY25" fmla="*/ 188912 h 267005"/>
                  <a:gd name="connsiteX26" fmla="*/ 974725 w 1209675"/>
                  <a:gd name="connsiteY26" fmla="*/ 187325 h 267005"/>
                  <a:gd name="connsiteX27" fmla="*/ 1030287 w 1209675"/>
                  <a:gd name="connsiteY27" fmla="*/ 219075 h 267005"/>
                  <a:gd name="connsiteX28" fmla="*/ 1163637 w 1209675"/>
                  <a:gd name="connsiteY28" fmla="*/ 260350 h 267005"/>
                  <a:gd name="connsiteX29" fmla="*/ 1209675 w 1209675"/>
                  <a:gd name="connsiteY29" fmla="*/ 261937 h 267005"/>
                  <a:gd name="connsiteX0" fmla="*/ 0 w 1209675"/>
                  <a:gd name="connsiteY0" fmla="*/ 0 h 267005"/>
                  <a:gd name="connsiteX1" fmla="*/ 36513 w 1209675"/>
                  <a:gd name="connsiteY1" fmla="*/ 9524 h 267005"/>
                  <a:gd name="connsiteX2" fmla="*/ 68263 w 1209675"/>
                  <a:gd name="connsiteY2" fmla="*/ 44450 h 267005"/>
                  <a:gd name="connsiteX3" fmla="*/ 93662 w 1209675"/>
                  <a:gd name="connsiteY3" fmla="*/ 42862 h 267005"/>
                  <a:gd name="connsiteX4" fmla="*/ 130175 w 1209675"/>
                  <a:gd name="connsiteY4" fmla="*/ 39687 h 267005"/>
                  <a:gd name="connsiteX5" fmla="*/ 165099 w 1209675"/>
                  <a:gd name="connsiteY5" fmla="*/ 63499 h 267005"/>
                  <a:gd name="connsiteX6" fmla="*/ 168275 w 1209675"/>
                  <a:gd name="connsiteY6" fmla="*/ 98425 h 267005"/>
                  <a:gd name="connsiteX7" fmla="*/ 207962 w 1209675"/>
                  <a:gd name="connsiteY7" fmla="*/ 93662 h 267005"/>
                  <a:gd name="connsiteX8" fmla="*/ 234950 w 1209675"/>
                  <a:gd name="connsiteY8" fmla="*/ 115888 h 267005"/>
                  <a:gd name="connsiteX9" fmla="*/ 277812 w 1209675"/>
                  <a:gd name="connsiteY9" fmla="*/ 107950 h 267005"/>
                  <a:gd name="connsiteX10" fmla="*/ 296863 w 1209675"/>
                  <a:gd name="connsiteY10" fmla="*/ 128587 h 267005"/>
                  <a:gd name="connsiteX11" fmla="*/ 338137 w 1209675"/>
                  <a:gd name="connsiteY11" fmla="*/ 119062 h 267005"/>
                  <a:gd name="connsiteX12" fmla="*/ 376237 w 1209675"/>
                  <a:gd name="connsiteY12" fmla="*/ 119062 h 267005"/>
                  <a:gd name="connsiteX13" fmla="*/ 393700 w 1209675"/>
                  <a:gd name="connsiteY13" fmla="*/ 155575 h 267005"/>
                  <a:gd name="connsiteX14" fmla="*/ 411162 w 1209675"/>
                  <a:gd name="connsiteY14" fmla="*/ 184150 h 267005"/>
                  <a:gd name="connsiteX15" fmla="*/ 460375 w 1209675"/>
                  <a:gd name="connsiteY15" fmla="*/ 157162 h 267005"/>
                  <a:gd name="connsiteX16" fmla="*/ 509587 w 1209675"/>
                  <a:gd name="connsiteY16" fmla="*/ 192087 h 267005"/>
                  <a:gd name="connsiteX17" fmla="*/ 547687 w 1209675"/>
                  <a:gd name="connsiteY17" fmla="*/ 177800 h 267005"/>
                  <a:gd name="connsiteX18" fmla="*/ 568325 w 1209675"/>
                  <a:gd name="connsiteY18" fmla="*/ 219075 h 267005"/>
                  <a:gd name="connsiteX19" fmla="*/ 606425 w 1209675"/>
                  <a:gd name="connsiteY19" fmla="*/ 171450 h 267005"/>
                  <a:gd name="connsiteX20" fmla="*/ 634999 w 1209675"/>
                  <a:gd name="connsiteY20" fmla="*/ 196850 h 267005"/>
                  <a:gd name="connsiteX21" fmla="*/ 663575 w 1209675"/>
                  <a:gd name="connsiteY21" fmla="*/ 182562 h 267005"/>
                  <a:gd name="connsiteX22" fmla="*/ 736599 w 1209675"/>
                  <a:gd name="connsiteY22" fmla="*/ 223837 h 267005"/>
                  <a:gd name="connsiteX23" fmla="*/ 769938 w 1209675"/>
                  <a:gd name="connsiteY23" fmla="*/ 192087 h 267005"/>
                  <a:gd name="connsiteX24" fmla="*/ 871538 w 1209675"/>
                  <a:gd name="connsiteY24" fmla="*/ 182562 h 267005"/>
                  <a:gd name="connsiteX25" fmla="*/ 939800 w 1209675"/>
                  <a:gd name="connsiteY25" fmla="*/ 188912 h 267005"/>
                  <a:gd name="connsiteX26" fmla="*/ 974725 w 1209675"/>
                  <a:gd name="connsiteY26" fmla="*/ 187325 h 267005"/>
                  <a:gd name="connsiteX27" fmla="*/ 1030287 w 1209675"/>
                  <a:gd name="connsiteY27" fmla="*/ 219075 h 267005"/>
                  <a:gd name="connsiteX28" fmla="*/ 1163637 w 1209675"/>
                  <a:gd name="connsiteY28" fmla="*/ 260350 h 267005"/>
                  <a:gd name="connsiteX29" fmla="*/ 1209675 w 1209675"/>
                  <a:gd name="connsiteY29" fmla="*/ 261937 h 267005"/>
                  <a:gd name="connsiteX0" fmla="*/ 0 w 1209675"/>
                  <a:gd name="connsiteY0" fmla="*/ 0 h 267005"/>
                  <a:gd name="connsiteX1" fmla="*/ 36513 w 1209675"/>
                  <a:gd name="connsiteY1" fmla="*/ 9524 h 267005"/>
                  <a:gd name="connsiteX2" fmla="*/ 68263 w 1209675"/>
                  <a:gd name="connsiteY2" fmla="*/ 44450 h 267005"/>
                  <a:gd name="connsiteX3" fmla="*/ 93662 w 1209675"/>
                  <a:gd name="connsiteY3" fmla="*/ 42862 h 267005"/>
                  <a:gd name="connsiteX4" fmla="*/ 130175 w 1209675"/>
                  <a:gd name="connsiteY4" fmla="*/ 39687 h 267005"/>
                  <a:gd name="connsiteX5" fmla="*/ 165099 w 1209675"/>
                  <a:gd name="connsiteY5" fmla="*/ 63499 h 267005"/>
                  <a:gd name="connsiteX6" fmla="*/ 168275 w 1209675"/>
                  <a:gd name="connsiteY6" fmla="*/ 98425 h 267005"/>
                  <a:gd name="connsiteX7" fmla="*/ 207962 w 1209675"/>
                  <a:gd name="connsiteY7" fmla="*/ 93662 h 267005"/>
                  <a:gd name="connsiteX8" fmla="*/ 234950 w 1209675"/>
                  <a:gd name="connsiteY8" fmla="*/ 115888 h 267005"/>
                  <a:gd name="connsiteX9" fmla="*/ 277812 w 1209675"/>
                  <a:gd name="connsiteY9" fmla="*/ 107950 h 267005"/>
                  <a:gd name="connsiteX10" fmla="*/ 296863 w 1209675"/>
                  <a:gd name="connsiteY10" fmla="*/ 128587 h 267005"/>
                  <a:gd name="connsiteX11" fmla="*/ 338137 w 1209675"/>
                  <a:gd name="connsiteY11" fmla="*/ 119062 h 267005"/>
                  <a:gd name="connsiteX12" fmla="*/ 376237 w 1209675"/>
                  <a:gd name="connsiteY12" fmla="*/ 119062 h 267005"/>
                  <a:gd name="connsiteX13" fmla="*/ 393700 w 1209675"/>
                  <a:gd name="connsiteY13" fmla="*/ 155575 h 267005"/>
                  <a:gd name="connsiteX14" fmla="*/ 411162 w 1209675"/>
                  <a:gd name="connsiteY14" fmla="*/ 184150 h 267005"/>
                  <a:gd name="connsiteX15" fmla="*/ 460375 w 1209675"/>
                  <a:gd name="connsiteY15" fmla="*/ 157162 h 267005"/>
                  <a:gd name="connsiteX16" fmla="*/ 509587 w 1209675"/>
                  <a:gd name="connsiteY16" fmla="*/ 192087 h 267005"/>
                  <a:gd name="connsiteX17" fmla="*/ 547687 w 1209675"/>
                  <a:gd name="connsiteY17" fmla="*/ 177800 h 267005"/>
                  <a:gd name="connsiteX18" fmla="*/ 568325 w 1209675"/>
                  <a:gd name="connsiteY18" fmla="*/ 219075 h 267005"/>
                  <a:gd name="connsiteX19" fmla="*/ 606425 w 1209675"/>
                  <a:gd name="connsiteY19" fmla="*/ 171450 h 267005"/>
                  <a:gd name="connsiteX20" fmla="*/ 634999 w 1209675"/>
                  <a:gd name="connsiteY20" fmla="*/ 196850 h 267005"/>
                  <a:gd name="connsiteX21" fmla="*/ 663575 w 1209675"/>
                  <a:gd name="connsiteY21" fmla="*/ 182562 h 267005"/>
                  <a:gd name="connsiteX22" fmla="*/ 736599 w 1209675"/>
                  <a:gd name="connsiteY22" fmla="*/ 223837 h 267005"/>
                  <a:gd name="connsiteX23" fmla="*/ 769938 w 1209675"/>
                  <a:gd name="connsiteY23" fmla="*/ 192087 h 267005"/>
                  <a:gd name="connsiteX24" fmla="*/ 854075 w 1209675"/>
                  <a:gd name="connsiteY24" fmla="*/ 182562 h 267005"/>
                  <a:gd name="connsiteX25" fmla="*/ 939800 w 1209675"/>
                  <a:gd name="connsiteY25" fmla="*/ 188912 h 267005"/>
                  <a:gd name="connsiteX26" fmla="*/ 974725 w 1209675"/>
                  <a:gd name="connsiteY26" fmla="*/ 187325 h 267005"/>
                  <a:gd name="connsiteX27" fmla="*/ 1030287 w 1209675"/>
                  <a:gd name="connsiteY27" fmla="*/ 219075 h 267005"/>
                  <a:gd name="connsiteX28" fmla="*/ 1163637 w 1209675"/>
                  <a:gd name="connsiteY28" fmla="*/ 260350 h 267005"/>
                  <a:gd name="connsiteX29" fmla="*/ 1209675 w 1209675"/>
                  <a:gd name="connsiteY29" fmla="*/ 261937 h 267005"/>
                  <a:gd name="connsiteX0" fmla="*/ 0 w 1209675"/>
                  <a:gd name="connsiteY0" fmla="*/ 0 h 267005"/>
                  <a:gd name="connsiteX1" fmla="*/ 36513 w 1209675"/>
                  <a:gd name="connsiteY1" fmla="*/ 9524 h 267005"/>
                  <a:gd name="connsiteX2" fmla="*/ 68263 w 1209675"/>
                  <a:gd name="connsiteY2" fmla="*/ 44450 h 267005"/>
                  <a:gd name="connsiteX3" fmla="*/ 93662 w 1209675"/>
                  <a:gd name="connsiteY3" fmla="*/ 42862 h 267005"/>
                  <a:gd name="connsiteX4" fmla="*/ 130175 w 1209675"/>
                  <a:gd name="connsiteY4" fmla="*/ 39687 h 267005"/>
                  <a:gd name="connsiteX5" fmla="*/ 165099 w 1209675"/>
                  <a:gd name="connsiteY5" fmla="*/ 63499 h 267005"/>
                  <a:gd name="connsiteX6" fmla="*/ 168275 w 1209675"/>
                  <a:gd name="connsiteY6" fmla="*/ 98425 h 267005"/>
                  <a:gd name="connsiteX7" fmla="*/ 207962 w 1209675"/>
                  <a:gd name="connsiteY7" fmla="*/ 93662 h 267005"/>
                  <a:gd name="connsiteX8" fmla="*/ 234950 w 1209675"/>
                  <a:gd name="connsiteY8" fmla="*/ 115888 h 267005"/>
                  <a:gd name="connsiteX9" fmla="*/ 277812 w 1209675"/>
                  <a:gd name="connsiteY9" fmla="*/ 107950 h 267005"/>
                  <a:gd name="connsiteX10" fmla="*/ 296863 w 1209675"/>
                  <a:gd name="connsiteY10" fmla="*/ 128587 h 267005"/>
                  <a:gd name="connsiteX11" fmla="*/ 338137 w 1209675"/>
                  <a:gd name="connsiteY11" fmla="*/ 119062 h 267005"/>
                  <a:gd name="connsiteX12" fmla="*/ 376237 w 1209675"/>
                  <a:gd name="connsiteY12" fmla="*/ 119062 h 267005"/>
                  <a:gd name="connsiteX13" fmla="*/ 393700 w 1209675"/>
                  <a:gd name="connsiteY13" fmla="*/ 155575 h 267005"/>
                  <a:gd name="connsiteX14" fmla="*/ 411162 w 1209675"/>
                  <a:gd name="connsiteY14" fmla="*/ 184150 h 267005"/>
                  <a:gd name="connsiteX15" fmla="*/ 460375 w 1209675"/>
                  <a:gd name="connsiteY15" fmla="*/ 157162 h 267005"/>
                  <a:gd name="connsiteX16" fmla="*/ 509587 w 1209675"/>
                  <a:gd name="connsiteY16" fmla="*/ 192087 h 267005"/>
                  <a:gd name="connsiteX17" fmla="*/ 547687 w 1209675"/>
                  <a:gd name="connsiteY17" fmla="*/ 177800 h 267005"/>
                  <a:gd name="connsiteX18" fmla="*/ 568325 w 1209675"/>
                  <a:gd name="connsiteY18" fmla="*/ 219075 h 267005"/>
                  <a:gd name="connsiteX19" fmla="*/ 606425 w 1209675"/>
                  <a:gd name="connsiteY19" fmla="*/ 171450 h 267005"/>
                  <a:gd name="connsiteX20" fmla="*/ 634999 w 1209675"/>
                  <a:gd name="connsiteY20" fmla="*/ 196850 h 267005"/>
                  <a:gd name="connsiteX21" fmla="*/ 663575 w 1209675"/>
                  <a:gd name="connsiteY21" fmla="*/ 182562 h 267005"/>
                  <a:gd name="connsiteX22" fmla="*/ 736599 w 1209675"/>
                  <a:gd name="connsiteY22" fmla="*/ 223837 h 267005"/>
                  <a:gd name="connsiteX23" fmla="*/ 769938 w 1209675"/>
                  <a:gd name="connsiteY23" fmla="*/ 192087 h 267005"/>
                  <a:gd name="connsiteX24" fmla="*/ 854075 w 1209675"/>
                  <a:gd name="connsiteY24" fmla="*/ 182562 h 267005"/>
                  <a:gd name="connsiteX25" fmla="*/ 895350 w 1209675"/>
                  <a:gd name="connsiteY25" fmla="*/ 192087 h 267005"/>
                  <a:gd name="connsiteX26" fmla="*/ 974725 w 1209675"/>
                  <a:gd name="connsiteY26" fmla="*/ 187325 h 267005"/>
                  <a:gd name="connsiteX27" fmla="*/ 1030287 w 1209675"/>
                  <a:gd name="connsiteY27" fmla="*/ 219075 h 267005"/>
                  <a:gd name="connsiteX28" fmla="*/ 1163637 w 1209675"/>
                  <a:gd name="connsiteY28" fmla="*/ 260350 h 267005"/>
                  <a:gd name="connsiteX29" fmla="*/ 1209675 w 1209675"/>
                  <a:gd name="connsiteY29" fmla="*/ 261937 h 267005"/>
                  <a:gd name="connsiteX0" fmla="*/ 0 w 1209675"/>
                  <a:gd name="connsiteY0" fmla="*/ 0 h 267005"/>
                  <a:gd name="connsiteX1" fmla="*/ 36513 w 1209675"/>
                  <a:gd name="connsiteY1" fmla="*/ 9524 h 267005"/>
                  <a:gd name="connsiteX2" fmla="*/ 68263 w 1209675"/>
                  <a:gd name="connsiteY2" fmla="*/ 44450 h 267005"/>
                  <a:gd name="connsiteX3" fmla="*/ 93662 w 1209675"/>
                  <a:gd name="connsiteY3" fmla="*/ 42862 h 267005"/>
                  <a:gd name="connsiteX4" fmla="*/ 130175 w 1209675"/>
                  <a:gd name="connsiteY4" fmla="*/ 39687 h 267005"/>
                  <a:gd name="connsiteX5" fmla="*/ 165099 w 1209675"/>
                  <a:gd name="connsiteY5" fmla="*/ 63499 h 267005"/>
                  <a:gd name="connsiteX6" fmla="*/ 168275 w 1209675"/>
                  <a:gd name="connsiteY6" fmla="*/ 98425 h 267005"/>
                  <a:gd name="connsiteX7" fmla="*/ 207962 w 1209675"/>
                  <a:gd name="connsiteY7" fmla="*/ 93662 h 267005"/>
                  <a:gd name="connsiteX8" fmla="*/ 234950 w 1209675"/>
                  <a:gd name="connsiteY8" fmla="*/ 115888 h 267005"/>
                  <a:gd name="connsiteX9" fmla="*/ 277812 w 1209675"/>
                  <a:gd name="connsiteY9" fmla="*/ 107950 h 267005"/>
                  <a:gd name="connsiteX10" fmla="*/ 296863 w 1209675"/>
                  <a:gd name="connsiteY10" fmla="*/ 128587 h 267005"/>
                  <a:gd name="connsiteX11" fmla="*/ 338137 w 1209675"/>
                  <a:gd name="connsiteY11" fmla="*/ 119062 h 267005"/>
                  <a:gd name="connsiteX12" fmla="*/ 376237 w 1209675"/>
                  <a:gd name="connsiteY12" fmla="*/ 119062 h 267005"/>
                  <a:gd name="connsiteX13" fmla="*/ 393700 w 1209675"/>
                  <a:gd name="connsiteY13" fmla="*/ 155575 h 267005"/>
                  <a:gd name="connsiteX14" fmla="*/ 411162 w 1209675"/>
                  <a:gd name="connsiteY14" fmla="*/ 184150 h 267005"/>
                  <a:gd name="connsiteX15" fmla="*/ 460375 w 1209675"/>
                  <a:gd name="connsiteY15" fmla="*/ 157162 h 267005"/>
                  <a:gd name="connsiteX16" fmla="*/ 509587 w 1209675"/>
                  <a:gd name="connsiteY16" fmla="*/ 192087 h 267005"/>
                  <a:gd name="connsiteX17" fmla="*/ 547687 w 1209675"/>
                  <a:gd name="connsiteY17" fmla="*/ 177800 h 267005"/>
                  <a:gd name="connsiteX18" fmla="*/ 568325 w 1209675"/>
                  <a:gd name="connsiteY18" fmla="*/ 219075 h 267005"/>
                  <a:gd name="connsiteX19" fmla="*/ 606425 w 1209675"/>
                  <a:gd name="connsiteY19" fmla="*/ 171450 h 267005"/>
                  <a:gd name="connsiteX20" fmla="*/ 634999 w 1209675"/>
                  <a:gd name="connsiteY20" fmla="*/ 196850 h 267005"/>
                  <a:gd name="connsiteX21" fmla="*/ 663575 w 1209675"/>
                  <a:gd name="connsiteY21" fmla="*/ 182562 h 267005"/>
                  <a:gd name="connsiteX22" fmla="*/ 736599 w 1209675"/>
                  <a:gd name="connsiteY22" fmla="*/ 223837 h 267005"/>
                  <a:gd name="connsiteX23" fmla="*/ 769938 w 1209675"/>
                  <a:gd name="connsiteY23" fmla="*/ 192087 h 267005"/>
                  <a:gd name="connsiteX24" fmla="*/ 854075 w 1209675"/>
                  <a:gd name="connsiteY24" fmla="*/ 182562 h 267005"/>
                  <a:gd name="connsiteX25" fmla="*/ 895350 w 1209675"/>
                  <a:gd name="connsiteY25" fmla="*/ 192087 h 267005"/>
                  <a:gd name="connsiteX26" fmla="*/ 950913 w 1209675"/>
                  <a:gd name="connsiteY26" fmla="*/ 166688 h 267005"/>
                  <a:gd name="connsiteX27" fmla="*/ 1030287 w 1209675"/>
                  <a:gd name="connsiteY27" fmla="*/ 219075 h 267005"/>
                  <a:gd name="connsiteX28" fmla="*/ 1163637 w 1209675"/>
                  <a:gd name="connsiteY28" fmla="*/ 260350 h 267005"/>
                  <a:gd name="connsiteX29" fmla="*/ 1209675 w 1209675"/>
                  <a:gd name="connsiteY29" fmla="*/ 261937 h 267005"/>
                  <a:gd name="connsiteX0" fmla="*/ 0 w 1209675"/>
                  <a:gd name="connsiteY0" fmla="*/ 0 h 267005"/>
                  <a:gd name="connsiteX1" fmla="*/ 36513 w 1209675"/>
                  <a:gd name="connsiteY1" fmla="*/ 9524 h 267005"/>
                  <a:gd name="connsiteX2" fmla="*/ 68263 w 1209675"/>
                  <a:gd name="connsiteY2" fmla="*/ 44450 h 267005"/>
                  <a:gd name="connsiteX3" fmla="*/ 93662 w 1209675"/>
                  <a:gd name="connsiteY3" fmla="*/ 42862 h 267005"/>
                  <a:gd name="connsiteX4" fmla="*/ 130175 w 1209675"/>
                  <a:gd name="connsiteY4" fmla="*/ 39687 h 267005"/>
                  <a:gd name="connsiteX5" fmla="*/ 165099 w 1209675"/>
                  <a:gd name="connsiteY5" fmla="*/ 63499 h 267005"/>
                  <a:gd name="connsiteX6" fmla="*/ 168275 w 1209675"/>
                  <a:gd name="connsiteY6" fmla="*/ 98425 h 267005"/>
                  <a:gd name="connsiteX7" fmla="*/ 207962 w 1209675"/>
                  <a:gd name="connsiteY7" fmla="*/ 93662 h 267005"/>
                  <a:gd name="connsiteX8" fmla="*/ 234950 w 1209675"/>
                  <a:gd name="connsiteY8" fmla="*/ 115888 h 267005"/>
                  <a:gd name="connsiteX9" fmla="*/ 277812 w 1209675"/>
                  <a:gd name="connsiteY9" fmla="*/ 107950 h 267005"/>
                  <a:gd name="connsiteX10" fmla="*/ 296863 w 1209675"/>
                  <a:gd name="connsiteY10" fmla="*/ 128587 h 267005"/>
                  <a:gd name="connsiteX11" fmla="*/ 338137 w 1209675"/>
                  <a:gd name="connsiteY11" fmla="*/ 119062 h 267005"/>
                  <a:gd name="connsiteX12" fmla="*/ 376237 w 1209675"/>
                  <a:gd name="connsiteY12" fmla="*/ 119062 h 267005"/>
                  <a:gd name="connsiteX13" fmla="*/ 393700 w 1209675"/>
                  <a:gd name="connsiteY13" fmla="*/ 155575 h 267005"/>
                  <a:gd name="connsiteX14" fmla="*/ 411162 w 1209675"/>
                  <a:gd name="connsiteY14" fmla="*/ 184150 h 267005"/>
                  <a:gd name="connsiteX15" fmla="*/ 460375 w 1209675"/>
                  <a:gd name="connsiteY15" fmla="*/ 157162 h 267005"/>
                  <a:gd name="connsiteX16" fmla="*/ 509587 w 1209675"/>
                  <a:gd name="connsiteY16" fmla="*/ 192087 h 267005"/>
                  <a:gd name="connsiteX17" fmla="*/ 547687 w 1209675"/>
                  <a:gd name="connsiteY17" fmla="*/ 177800 h 267005"/>
                  <a:gd name="connsiteX18" fmla="*/ 568325 w 1209675"/>
                  <a:gd name="connsiteY18" fmla="*/ 219075 h 267005"/>
                  <a:gd name="connsiteX19" fmla="*/ 606425 w 1209675"/>
                  <a:gd name="connsiteY19" fmla="*/ 171450 h 267005"/>
                  <a:gd name="connsiteX20" fmla="*/ 634999 w 1209675"/>
                  <a:gd name="connsiteY20" fmla="*/ 196850 h 267005"/>
                  <a:gd name="connsiteX21" fmla="*/ 663575 w 1209675"/>
                  <a:gd name="connsiteY21" fmla="*/ 182562 h 267005"/>
                  <a:gd name="connsiteX22" fmla="*/ 736599 w 1209675"/>
                  <a:gd name="connsiteY22" fmla="*/ 223837 h 267005"/>
                  <a:gd name="connsiteX23" fmla="*/ 769938 w 1209675"/>
                  <a:gd name="connsiteY23" fmla="*/ 192087 h 267005"/>
                  <a:gd name="connsiteX24" fmla="*/ 854075 w 1209675"/>
                  <a:gd name="connsiteY24" fmla="*/ 182562 h 267005"/>
                  <a:gd name="connsiteX25" fmla="*/ 895350 w 1209675"/>
                  <a:gd name="connsiteY25" fmla="*/ 192087 h 267005"/>
                  <a:gd name="connsiteX26" fmla="*/ 950913 w 1209675"/>
                  <a:gd name="connsiteY26" fmla="*/ 166688 h 267005"/>
                  <a:gd name="connsiteX27" fmla="*/ 1030287 w 1209675"/>
                  <a:gd name="connsiteY27" fmla="*/ 219075 h 267005"/>
                  <a:gd name="connsiteX28" fmla="*/ 1116012 w 1209675"/>
                  <a:gd name="connsiteY28" fmla="*/ 260350 h 267005"/>
                  <a:gd name="connsiteX29" fmla="*/ 1209675 w 1209675"/>
                  <a:gd name="connsiteY29" fmla="*/ 261937 h 267005"/>
                  <a:gd name="connsiteX0" fmla="*/ 0 w 1182687"/>
                  <a:gd name="connsiteY0" fmla="*/ 0 h 267005"/>
                  <a:gd name="connsiteX1" fmla="*/ 36513 w 1182687"/>
                  <a:gd name="connsiteY1" fmla="*/ 9524 h 267005"/>
                  <a:gd name="connsiteX2" fmla="*/ 68263 w 1182687"/>
                  <a:gd name="connsiteY2" fmla="*/ 44450 h 267005"/>
                  <a:gd name="connsiteX3" fmla="*/ 93662 w 1182687"/>
                  <a:gd name="connsiteY3" fmla="*/ 42862 h 267005"/>
                  <a:gd name="connsiteX4" fmla="*/ 130175 w 1182687"/>
                  <a:gd name="connsiteY4" fmla="*/ 39687 h 267005"/>
                  <a:gd name="connsiteX5" fmla="*/ 165099 w 1182687"/>
                  <a:gd name="connsiteY5" fmla="*/ 63499 h 267005"/>
                  <a:gd name="connsiteX6" fmla="*/ 168275 w 1182687"/>
                  <a:gd name="connsiteY6" fmla="*/ 98425 h 267005"/>
                  <a:gd name="connsiteX7" fmla="*/ 207962 w 1182687"/>
                  <a:gd name="connsiteY7" fmla="*/ 93662 h 267005"/>
                  <a:gd name="connsiteX8" fmla="*/ 234950 w 1182687"/>
                  <a:gd name="connsiteY8" fmla="*/ 115888 h 267005"/>
                  <a:gd name="connsiteX9" fmla="*/ 277812 w 1182687"/>
                  <a:gd name="connsiteY9" fmla="*/ 107950 h 267005"/>
                  <a:gd name="connsiteX10" fmla="*/ 296863 w 1182687"/>
                  <a:gd name="connsiteY10" fmla="*/ 128587 h 267005"/>
                  <a:gd name="connsiteX11" fmla="*/ 338137 w 1182687"/>
                  <a:gd name="connsiteY11" fmla="*/ 119062 h 267005"/>
                  <a:gd name="connsiteX12" fmla="*/ 376237 w 1182687"/>
                  <a:gd name="connsiteY12" fmla="*/ 119062 h 267005"/>
                  <a:gd name="connsiteX13" fmla="*/ 393700 w 1182687"/>
                  <a:gd name="connsiteY13" fmla="*/ 155575 h 267005"/>
                  <a:gd name="connsiteX14" fmla="*/ 411162 w 1182687"/>
                  <a:gd name="connsiteY14" fmla="*/ 184150 h 267005"/>
                  <a:gd name="connsiteX15" fmla="*/ 460375 w 1182687"/>
                  <a:gd name="connsiteY15" fmla="*/ 157162 h 267005"/>
                  <a:gd name="connsiteX16" fmla="*/ 509587 w 1182687"/>
                  <a:gd name="connsiteY16" fmla="*/ 192087 h 267005"/>
                  <a:gd name="connsiteX17" fmla="*/ 547687 w 1182687"/>
                  <a:gd name="connsiteY17" fmla="*/ 177800 h 267005"/>
                  <a:gd name="connsiteX18" fmla="*/ 568325 w 1182687"/>
                  <a:gd name="connsiteY18" fmla="*/ 219075 h 267005"/>
                  <a:gd name="connsiteX19" fmla="*/ 606425 w 1182687"/>
                  <a:gd name="connsiteY19" fmla="*/ 171450 h 267005"/>
                  <a:gd name="connsiteX20" fmla="*/ 634999 w 1182687"/>
                  <a:gd name="connsiteY20" fmla="*/ 196850 h 267005"/>
                  <a:gd name="connsiteX21" fmla="*/ 663575 w 1182687"/>
                  <a:gd name="connsiteY21" fmla="*/ 182562 h 267005"/>
                  <a:gd name="connsiteX22" fmla="*/ 736599 w 1182687"/>
                  <a:gd name="connsiteY22" fmla="*/ 223837 h 267005"/>
                  <a:gd name="connsiteX23" fmla="*/ 769938 w 1182687"/>
                  <a:gd name="connsiteY23" fmla="*/ 192087 h 267005"/>
                  <a:gd name="connsiteX24" fmla="*/ 854075 w 1182687"/>
                  <a:gd name="connsiteY24" fmla="*/ 182562 h 267005"/>
                  <a:gd name="connsiteX25" fmla="*/ 895350 w 1182687"/>
                  <a:gd name="connsiteY25" fmla="*/ 192087 h 267005"/>
                  <a:gd name="connsiteX26" fmla="*/ 950913 w 1182687"/>
                  <a:gd name="connsiteY26" fmla="*/ 166688 h 267005"/>
                  <a:gd name="connsiteX27" fmla="*/ 1030287 w 1182687"/>
                  <a:gd name="connsiteY27" fmla="*/ 219075 h 267005"/>
                  <a:gd name="connsiteX28" fmla="*/ 1116012 w 1182687"/>
                  <a:gd name="connsiteY28" fmla="*/ 260350 h 267005"/>
                  <a:gd name="connsiteX29" fmla="*/ 1182687 w 1182687"/>
                  <a:gd name="connsiteY29" fmla="*/ 261937 h 267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182687" h="267005">
                    <a:moveTo>
                      <a:pt x="0" y="0"/>
                    </a:moveTo>
                    <a:cubicBezTo>
                      <a:pt x="17992" y="8996"/>
                      <a:pt x="18521" y="528"/>
                      <a:pt x="36513" y="9524"/>
                    </a:cubicBezTo>
                    <a:cubicBezTo>
                      <a:pt x="49742" y="16403"/>
                      <a:pt x="58738" y="38894"/>
                      <a:pt x="68263" y="44450"/>
                    </a:cubicBezTo>
                    <a:cubicBezTo>
                      <a:pt x="77788" y="50006"/>
                      <a:pt x="83343" y="43656"/>
                      <a:pt x="93662" y="42862"/>
                    </a:cubicBezTo>
                    <a:cubicBezTo>
                      <a:pt x="103981" y="42068"/>
                      <a:pt x="118269" y="36248"/>
                      <a:pt x="130175" y="39687"/>
                    </a:cubicBezTo>
                    <a:cubicBezTo>
                      <a:pt x="142081" y="43126"/>
                      <a:pt x="158749" y="53709"/>
                      <a:pt x="165099" y="63499"/>
                    </a:cubicBezTo>
                    <a:cubicBezTo>
                      <a:pt x="171449" y="73289"/>
                      <a:pt x="161131" y="93398"/>
                      <a:pt x="168275" y="98425"/>
                    </a:cubicBezTo>
                    <a:cubicBezTo>
                      <a:pt x="175419" y="103452"/>
                      <a:pt x="196850" y="90752"/>
                      <a:pt x="207962" y="93662"/>
                    </a:cubicBezTo>
                    <a:cubicBezTo>
                      <a:pt x="219074" y="96572"/>
                      <a:pt x="223309" y="113507"/>
                      <a:pt x="234950" y="115888"/>
                    </a:cubicBezTo>
                    <a:cubicBezTo>
                      <a:pt x="246591" y="118269"/>
                      <a:pt x="267493" y="105834"/>
                      <a:pt x="277812" y="107950"/>
                    </a:cubicBezTo>
                    <a:cubicBezTo>
                      <a:pt x="288131" y="110066"/>
                      <a:pt x="286809" y="126735"/>
                      <a:pt x="296863" y="128587"/>
                    </a:cubicBezTo>
                    <a:cubicBezTo>
                      <a:pt x="306917" y="130439"/>
                      <a:pt x="324908" y="120649"/>
                      <a:pt x="338137" y="119062"/>
                    </a:cubicBezTo>
                    <a:cubicBezTo>
                      <a:pt x="351366" y="117475"/>
                      <a:pt x="366977" y="112977"/>
                      <a:pt x="376237" y="119062"/>
                    </a:cubicBezTo>
                    <a:cubicBezTo>
                      <a:pt x="385497" y="125147"/>
                      <a:pt x="387879" y="144727"/>
                      <a:pt x="393700" y="155575"/>
                    </a:cubicBezTo>
                    <a:cubicBezTo>
                      <a:pt x="399521" y="166423"/>
                      <a:pt x="376238" y="182299"/>
                      <a:pt x="411162" y="184150"/>
                    </a:cubicBezTo>
                    <a:cubicBezTo>
                      <a:pt x="446086" y="186001"/>
                      <a:pt x="443971" y="155839"/>
                      <a:pt x="460375" y="157162"/>
                    </a:cubicBezTo>
                    <a:cubicBezTo>
                      <a:pt x="476779" y="158485"/>
                      <a:pt x="495035" y="188647"/>
                      <a:pt x="509587" y="192087"/>
                    </a:cubicBezTo>
                    <a:cubicBezTo>
                      <a:pt x="524139" y="195527"/>
                      <a:pt x="537897" y="173302"/>
                      <a:pt x="547687" y="177800"/>
                    </a:cubicBezTo>
                    <a:cubicBezTo>
                      <a:pt x="557477" y="182298"/>
                      <a:pt x="558535" y="220133"/>
                      <a:pt x="568325" y="219075"/>
                    </a:cubicBezTo>
                    <a:cubicBezTo>
                      <a:pt x="578115" y="218017"/>
                      <a:pt x="595313" y="175154"/>
                      <a:pt x="606425" y="171450"/>
                    </a:cubicBezTo>
                    <a:cubicBezTo>
                      <a:pt x="617537" y="167746"/>
                      <a:pt x="625474" y="194998"/>
                      <a:pt x="634999" y="196850"/>
                    </a:cubicBezTo>
                    <a:cubicBezTo>
                      <a:pt x="644524" y="198702"/>
                      <a:pt x="646642" y="178064"/>
                      <a:pt x="663575" y="182562"/>
                    </a:cubicBezTo>
                    <a:cubicBezTo>
                      <a:pt x="680508" y="187060"/>
                      <a:pt x="718872" y="222250"/>
                      <a:pt x="736599" y="223837"/>
                    </a:cubicBezTo>
                    <a:cubicBezTo>
                      <a:pt x="754326" y="225425"/>
                      <a:pt x="750359" y="198966"/>
                      <a:pt x="769938" y="192087"/>
                    </a:cubicBezTo>
                    <a:cubicBezTo>
                      <a:pt x="789517" y="185208"/>
                      <a:pt x="833173" y="182562"/>
                      <a:pt x="854075" y="182562"/>
                    </a:cubicBezTo>
                    <a:cubicBezTo>
                      <a:pt x="874977" y="182562"/>
                      <a:pt x="879210" y="194733"/>
                      <a:pt x="895350" y="192087"/>
                    </a:cubicBezTo>
                    <a:cubicBezTo>
                      <a:pt x="911490" y="189441"/>
                      <a:pt x="928424" y="162190"/>
                      <a:pt x="950913" y="166688"/>
                    </a:cubicBezTo>
                    <a:cubicBezTo>
                      <a:pt x="973403" y="171186"/>
                      <a:pt x="1002771" y="203465"/>
                      <a:pt x="1030287" y="219075"/>
                    </a:cubicBezTo>
                    <a:cubicBezTo>
                      <a:pt x="1057803" y="234685"/>
                      <a:pt x="1086114" y="253206"/>
                      <a:pt x="1116012" y="260350"/>
                    </a:cubicBezTo>
                    <a:cubicBezTo>
                      <a:pt x="1145910" y="267494"/>
                      <a:pt x="1181629" y="270139"/>
                      <a:pt x="1182687" y="261937"/>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98" name="Freeform: Shape 497">
                <a:extLst>
                  <a:ext uri="{FF2B5EF4-FFF2-40B4-BE49-F238E27FC236}">
                    <a16:creationId xmlns:a16="http://schemas.microsoft.com/office/drawing/2014/main" id="{998D4848-9A26-4722-9609-BD9F00AAD255}"/>
                  </a:ext>
                </a:extLst>
              </p:cNvPr>
              <p:cNvSpPr/>
              <p:nvPr/>
            </p:nvSpPr>
            <p:spPr>
              <a:xfrm>
                <a:off x="6582928" y="4702664"/>
                <a:ext cx="119084" cy="919340"/>
              </a:xfrm>
              <a:custGeom>
                <a:avLst/>
                <a:gdLst>
                  <a:gd name="connsiteX0" fmla="*/ 2582 w 120483"/>
                  <a:gd name="connsiteY0" fmla="*/ 0 h 919340"/>
                  <a:gd name="connsiteX1" fmla="*/ 5757 w 120483"/>
                  <a:gd name="connsiteY1" fmla="*/ 355600 h 919340"/>
                  <a:gd name="connsiteX2" fmla="*/ 53382 w 120483"/>
                  <a:gd name="connsiteY2" fmla="*/ 423863 h 919340"/>
                  <a:gd name="connsiteX3" fmla="*/ 72432 w 120483"/>
                  <a:gd name="connsiteY3" fmla="*/ 474663 h 919340"/>
                  <a:gd name="connsiteX4" fmla="*/ 91482 w 120483"/>
                  <a:gd name="connsiteY4" fmla="*/ 527050 h 919340"/>
                  <a:gd name="connsiteX5" fmla="*/ 120057 w 120483"/>
                  <a:gd name="connsiteY5" fmla="*/ 595313 h 919340"/>
                  <a:gd name="connsiteX6" fmla="*/ 107357 w 120483"/>
                  <a:gd name="connsiteY6" fmla="*/ 639763 h 919340"/>
                  <a:gd name="connsiteX7" fmla="*/ 89895 w 120483"/>
                  <a:gd name="connsiteY7" fmla="*/ 687388 h 919340"/>
                  <a:gd name="connsiteX8" fmla="*/ 75607 w 120483"/>
                  <a:gd name="connsiteY8" fmla="*/ 706438 h 919340"/>
                  <a:gd name="connsiteX9" fmla="*/ 81957 w 120483"/>
                  <a:gd name="connsiteY9" fmla="*/ 733425 h 919340"/>
                  <a:gd name="connsiteX10" fmla="*/ 69257 w 120483"/>
                  <a:gd name="connsiteY10" fmla="*/ 762000 h 919340"/>
                  <a:gd name="connsiteX11" fmla="*/ 83545 w 120483"/>
                  <a:gd name="connsiteY11" fmla="*/ 806450 h 919340"/>
                  <a:gd name="connsiteX12" fmla="*/ 64495 w 120483"/>
                  <a:gd name="connsiteY12" fmla="*/ 839788 h 919340"/>
                  <a:gd name="connsiteX13" fmla="*/ 40682 w 120483"/>
                  <a:gd name="connsiteY13" fmla="*/ 879475 h 919340"/>
                  <a:gd name="connsiteX14" fmla="*/ 34332 w 120483"/>
                  <a:gd name="connsiteY14" fmla="*/ 884238 h 919340"/>
                  <a:gd name="connsiteX0" fmla="*/ 2582 w 120483"/>
                  <a:gd name="connsiteY0" fmla="*/ 0 h 919340"/>
                  <a:gd name="connsiteX1" fmla="*/ 5757 w 120483"/>
                  <a:gd name="connsiteY1" fmla="*/ 355600 h 919340"/>
                  <a:gd name="connsiteX2" fmla="*/ 53382 w 120483"/>
                  <a:gd name="connsiteY2" fmla="*/ 423863 h 919340"/>
                  <a:gd name="connsiteX3" fmla="*/ 72432 w 120483"/>
                  <a:gd name="connsiteY3" fmla="*/ 474663 h 919340"/>
                  <a:gd name="connsiteX4" fmla="*/ 91482 w 120483"/>
                  <a:gd name="connsiteY4" fmla="*/ 527050 h 919340"/>
                  <a:gd name="connsiteX5" fmla="*/ 120057 w 120483"/>
                  <a:gd name="connsiteY5" fmla="*/ 595313 h 919340"/>
                  <a:gd name="connsiteX6" fmla="*/ 107357 w 120483"/>
                  <a:gd name="connsiteY6" fmla="*/ 639763 h 919340"/>
                  <a:gd name="connsiteX7" fmla="*/ 89895 w 120483"/>
                  <a:gd name="connsiteY7" fmla="*/ 687388 h 919340"/>
                  <a:gd name="connsiteX8" fmla="*/ 75607 w 120483"/>
                  <a:gd name="connsiteY8" fmla="*/ 706438 h 919340"/>
                  <a:gd name="connsiteX9" fmla="*/ 81957 w 120483"/>
                  <a:gd name="connsiteY9" fmla="*/ 733425 h 919340"/>
                  <a:gd name="connsiteX10" fmla="*/ 69257 w 120483"/>
                  <a:gd name="connsiteY10" fmla="*/ 762000 h 919340"/>
                  <a:gd name="connsiteX11" fmla="*/ 83545 w 120483"/>
                  <a:gd name="connsiteY11" fmla="*/ 806450 h 919340"/>
                  <a:gd name="connsiteX12" fmla="*/ 64495 w 120483"/>
                  <a:gd name="connsiteY12" fmla="*/ 839788 h 919340"/>
                  <a:gd name="connsiteX13" fmla="*/ 40682 w 120483"/>
                  <a:gd name="connsiteY13" fmla="*/ 879475 h 919340"/>
                  <a:gd name="connsiteX14" fmla="*/ 34332 w 120483"/>
                  <a:gd name="connsiteY14" fmla="*/ 884238 h 919340"/>
                  <a:gd name="connsiteX0" fmla="*/ 2582 w 120483"/>
                  <a:gd name="connsiteY0" fmla="*/ 0 h 919340"/>
                  <a:gd name="connsiteX1" fmla="*/ 5757 w 120483"/>
                  <a:gd name="connsiteY1" fmla="*/ 355600 h 919340"/>
                  <a:gd name="connsiteX2" fmla="*/ 53382 w 120483"/>
                  <a:gd name="connsiteY2" fmla="*/ 423863 h 919340"/>
                  <a:gd name="connsiteX3" fmla="*/ 62907 w 120483"/>
                  <a:gd name="connsiteY3" fmla="*/ 471488 h 919340"/>
                  <a:gd name="connsiteX4" fmla="*/ 91482 w 120483"/>
                  <a:gd name="connsiteY4" fmla="*/ 527050 h 919340"/>
                  <a:gd name="connsiteX5" fmla="*/ 120057 w 120483"/>
                  <a:gd name="connsiteY5" fmla="*/ 595313 h 919340"/>
                  <a:gd name="connsiteX6" fmla="*/ 107357 w 120483"/>
                  <a:gd name="connsiteY6" fmla="*/ 639763 h 919340"/>
                  <a:gd name="connsiteX7" fmla="*/ 89895 w 120483"/>
                  <a:gd name="connsiteY7" fmla="*/ 687388 h 919340"/>
                  <a:gd name="connsiteX8" fmla="*/ 75607 w 120483"/>
                  <a:gd name="connsiteY8" fmla="*/ 706438 h 919340"/>
                  <a:gd name="connsiteX9" fmla="*/ 81957 w 120483"/>
                  <a:gd name="connsiteY9" fmla="*/ 733425 h 919340"/>
                  <a:gd name="connsiteX10" fmla="*/ 69257 w 120483"/>
                  <a:gd name="connsiteY10" fmla="*/ 762000 h 919340"/>
                  <a:gd name="connsiteX11" fmla="*/ 83545 w 120483"/>
                  <a:gd name="connsiteY11" fmla="*/ 806450 h 919340"/>
                  <a:gd name="connsiteX12" fmla="*/ 64495 w 120483"/>
                  <a:gd name="connsiteY12" fmla="*/ 839788 h 919340"/>
                  <a:gd name="connsiteX13" fmla="*/ 40682 w 120483"/>
                  <a:gd name="connsiteY13" fmla="*/ 879475 h 919340"/>
                  <a:gd name="connsiteX14" fmla="*/ 34332 w 120483"/>
                  <a:gd name="connsiteY14" fmla="*/ 884238 h 919340"/>
                  <a:gd name="connsiteX0" fmla="*/ 2582 w 120483"/>
                  <a:gd name="connsiteY0" fmla="*/ 0 h 919340"/>
                  <a:gd name="connsiteX1" fmla="*/ 5757 w 120483"/>
                  <a:gd name="connsiteY1" fmla="*/ 355600 h 919340"/>
                  <a:gd name="connsiteX2" fmla="*/ 53382 w 120483"/>
                  <a:gd name="connsiteY2" fmla="*/ 423863 h 919340"/>
                  <a:gd name="connsiteX3" fmla="*/ 62907 w 120483"/>
                  <a:gd name="connsiteY3" fmla="*/ 471488 h 919340"/>
                  <a:gd name="connsiteX4" fmla="*/ 91482 w 120483"/>
                  <a:gd name="connsiteY4" fmla="*/ 527050 h 919340"/>
                  <a:gd name="connsiteX5" fmla="*/ 120057 w 120483"/>
                  <a:gd name="connsiteY5" fmla="*/ 595313 h 919340"/>
                  <a:gd name="connsiteX6" fmla="*/ 107357 w 120483"/>
                  <a:gd name="connsiteY6" fmla="*/ 639763 h 919340"/>
                  <a:gd name="connsiteX7" fmla="*/ 89895 w 120483"/>
                  <a:gd name="connsiteY7" fmla="*/ 687388 h 919340"/>
                  <a:gd name="connsiteX8" fmla="*/ 75607 w 120483"/>
                  <a:gd name="connsiteY8" fmla="*/ 706438 h 919340"/>
                  <a:gd name="connsiteX9" fmla="*/ 81957 w 120483"/>
                  <a:gd name="connsiteY9" fmla="*/ 733425 h 919340"/>
                  <a:gd name="connsiteX10" fmla="*/ 69257 w 120483"/>
                  <a:gd name="connsiteY10" fmla="*/ 762000 h 919340"/>
                  <a:gd name="connsiteX11" fmla="*/ 83545 w 120483"/>
                  <a:gd name="connsiteY11" fmla="*/ 806450 h 919340"/>
                  <a:gd name="connsiteX12" fmla="*/ 64495 w 120483"/>
                  <a:gd name="connsiteY12" fmla="*/ 839788 h 919340"/>
                  <a:gd name="connsiteX13" fmla="*/ 40682 w 120483"/>
                  <a:gd name="connsiteY13" fmla="*/ 879475 h 919340"/>
                  <a:gd name="connsiteX14" fmla="*/ 34332 w 120483"/>
                  <a:gd name="connsiteY14" fmla="*/ 884238 h 919340"/>
                  <a:gd name="connsiteX0" fmla="*/ 9231 w 127132"/>
                  <a:gd name="connsiteY0" fmla="*/ 0 h 919340"/>
                  <a:gd name="connsiteX1" fmla="*/ 12406 w 127132"/>
                  <a:gd name="connsiteY1" fmla="*/ 355600 h 919340"/>
                  <a:gd name="connsiteX2" fmla="*/ 60031 w 127132"/>
                  <a:gd name="connsiteY2" fmla="*/ 423863 h 919340"/>
                  <a:gd name="connsiteX3" fmla="*/ 69556 w 127132"/>
                  <a:gd name="connsiteY3" fmla="*/ 471488 h 919340"/>
                  <a:gd name="connsiteX4" fmla="*/ 98131 w 127132"/>
                  <a:gd name="connsiteY4" fmla="*/ 527050 h 919340"/>
                  <a:gd name="connsiteX5" fmla="*/ 126706 w 127132"/>
                  <a:gd name="connsiteY5" fmla="*/ 595313 h 919340"/>
                  <a:gd name="connsiteX6" fmla="*/ 114006 w 127132"/>
                  <a:gd name="connsiteY6" fmla="*/ 639763 h 919340"/>
                  <a:gd name="connsiteX7" fmla="*/ 96544 w 127132"/>
                  <a:gd name="connsiteY7" fmla="*/ 687388 h 919340"/>
                  <a:gd name="connsiteX8" fmla="*/ 82256 w 127132"/>
                  <a:gd name="connsiteY8" fmla="*/ 706438 h 919340"/>
                  <a:gd name="connsiteX9" fmla="*/ 88606 w 127132"/>
                  <a:gd name="connsiteY9" fmla="*/ 733425 h 919340"/>
                  <a:gd name="connsiteX10" fmla="*/ 75906 w 127132"/>
                  <a:gd name="connsiteY10" fmla="*/ 762000 h 919340"/>
                  <a:gd name="connsiteX11" fmla="*/ 90194 w 127132"/>
                  <a:gd name="connsiteY11" fmla="*/ 806450 h 919340"/>
                  <a:gd name="connsiteX12" fmla="*/ 71144 w 127132"/>
                  <a:gd name="connsiteY12" fmla="*/ 839788 h 919340"/>
                  <a:gd name="connsiteX13" fmla="*/ 47331 w 127132"/>
                  <a:gd name="connsiteY13" fmla="*/ 879475 h 919340"/>
                  <a:gd name="connsiteX14" fmla="*/ 40981 w 127132"/>
                  <a:gd name="connsiteY14" fmla="*/ 884238 h 919340"/>
                  <a:gd name="connsiteX0" fmla="*/ 1183 w 119084"/>
                  <a:gd name="connsiteY0" fmla="*/ 0 h 919340"/>
                  <a:gd name="connsiteX1" fmla="*/ 4358 w 119084"/>
                  <a:gd name="connsiteY1" fmla="*/ 355600 h 919340"/>
                  <a:gd name="connsiteX2" fmla="*/ 51983 w 119084"/>
                  <a:gd name="connsiteY2" fmla="*/ 423863 h 919340"/>
                  <a:gd name="connsiteX3" fmla="*/ 61508 w 119084"/>
                  <a:gd name="connsiteY3" fmla="*/ 471488 h 919340"/>
                  <a:gd name="connsiteX4" fmla="*/ 90083 w 119084"/>
                  <a:gd name="connsiteY4" fmla="*/ 527050 h 919340"/>
                  <a:gd name="connsiteX5" fmla="*/ 118658 w 119084"/>
                  <a:gd name="connsiteY5" fmla="*/ 595313 h 919340"/>
                  <a:gd name="connsiteX6" fmla="*/ 105958 w 119084"/>
                  <a:gd name="connsiteY6" fmla="*/ 639763 h 919340"/>
                  <a:gd name="connsiteX7" fmla="*/ 88496 w 119084"/>
                  <a:gd name="connsiteY7" fmla="*/ 687388 h 919340"/>
                  <a:gd name="connsiteX8" fmla="*/ 74208 w 119084"/>
                  <a:gd name="connsiteY8" fmla="*/ 706438 h 919340"/>
                  <a:gd name="connsiteX9" fmla="*/ 80558 w 119084"/>
                  <a:gd name="connsiteY9" fmla="*/ 733425 h 919340"/>
                  <a:gd name="connsiteX10" fmla="*/ 67858 w 119084"/>
                  <a:gd name="connsiteY10" fmla="*/ 762000 h 919340"/>
                  <a:gd name="connsiteX11" fmla="*/ 82146 w 119084"/>
                  <a:gd name="connsiteY11" fmla="*/ 806450 h 919340"/>
                  <a:gd name="connsiteX12" fmla="*/ 63096 w 119084"/>
                  <a:gd name="connsiteY12" fmla="*/ 839788 h 919340"/>
                  <a:gd name="connsiteX13" fmla="*/ 39283 w 119084"/>
                  <a:gd name="connsiteY13" fmla="*/ 879475 h 919340"/>
                  <a:gd name="connsiteX14" fmla="*/ 32933 w 119084"/>
                  <a:gd name="connsiteY14" fmla="*/ 884238 h 919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9084" h="919340">
                    <a:moveTo>
                      <a:pt x="1183" y="0"/>
                    </a:moveTo>
                    <a:cubicBezTo>
                      <a:pt x="-1463" y="142478"/>
                      <a:pt x="654" y="348455"/>
                      <a:pt x="4358" y="355600"/>
                    </a:cubicBezTo>
                    <a:cubicBezTo>
                      <a:pt x="8062" y="362745"/>
                      <a:pt x="45633" y="404548"/>
                      <a:pt x="51983" y="423863"/>
                    </a:cubicBezTo>
                    <a:cubicBezTo>
                      <a:pt x="58333" y="443178"/>
                      <a:pt x="55158" y="454290"/>
                      <a:pt x="61508" y="471488"/>
                    </a:cubicBezTo>
                    <a:cubicBezTo>
                      <a:pt x="67858" y="488686"/>
                      <a:pt x="80558" y="506413"/>
                      <a:pt x="90083" y="527050"/>
                    </a:cubicBezTo>
                    <a:cubicBezTo>
                      <a:pt x="99608" y="547687"/>
                      <a:pt x="116012" y="576528"/>
                      <a:pt x="118658" y="595313"/>
                    </a:cubicBezTo>
                    <a:cubicBezTo>
                      <a:pt x="121304" y="614098"/>
                      <a:pt x="110985" y="624417"/>
                      <a:pt x="105958" y="639763"/>
                    </a:cubicBezTo>
                    <a:cubicBezTo>
                      <a:pt x="100931" y="655109"/>
                      <a:pt x="93788" y="676276"/>
                      <a:pt x="88496" y="687388"/>
                    </a:cubicBezTo>
                    <a:cubicBezTo>
                      <a:pt x="83204" y="698501"/>
                      <a:pt x="75531" y="698765"/>
                      <a:pt x="74208" y="706438"/>
                    </a:cubicBezTo>
                    <a:cubicBezTo>
                      <a:pt x="72885" y="714111"/>
                      <a:pt x="81616" y="724165"/>
                      <a:pt x="80558" y="733425"/>
                    </a:cubicBezTo>
                    <a:cubicBezTo>
                      <a:pt x="79500" y="742685"/>
                      <a:pt x="67593" y="749829"/>
                      <a:pt x="67858" y="762000"/>
                    </a:cubicBezTo>
                    <a:cubicBezTo>
                      <a:pt x="68123" y="774171"/>
                      <a:pt x="82940" y="793485"/>
                      <a:pt x="82146" y="806450"/>
                    </a:cubicBezTo>
                    <a:cubicBezTo>
                      <a:pt x="81352" y="819415"/>
                      <a:pt x="70240" y="827617"/>
                      <a:pt x="63096" y="839788"/>
                    </a:cubicBezTo>
                    <a:cubicBezTo>
                      <a:pt x="55952" y="851959"/>
                      <a:pt x="39283" y="879475"/>
                      <a:pt x="39283" y="879475"/>
                    </a:cubicBezTo>
                    <a:cubicBezTo>
                      <a:pt x="34256" y="886883"/>
                      <a:pt x="64418" y="962290"/>
                      <a:pt x="32933" y="884238"/>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99" name="Freeform: Shape 498">
                <a:extLst>
                  <a:ext uri="{FF2B5EF4-FFF2-40B4-BE49-F238E27FC236}">
                    <a16:creationId xmlns:a16="http://schemas.microsoft.com/office/drawing/2014/main" id="{A5393CEE-8AFD-43B3-8F0F-52968E48841B}"/>
                  </a:ext>
                </a:extLst>
              </p:cNvPr>
              <p:cNvSpPr/>
              <p:nvPr/>
            </p:nvSpPr>
            <p:spPr>
              <a:xfrm>
                <a:off x="5101385" y="3123102"/>
                <a:ext cx="1407793" cy="1563687"/>
              </a:xfrm>
              <a:custGeom>
                <a:avLst/>
                <a:gdLst>
                  <a:gd name="connsiteX0" fmla="*/ 0 w 1407346"/>
                  <a:gd name="connsiteY0" fmla="*/ 0 h 1563687"/>
                  <a:gd name="connsiteX1" fmla="*/ 400050 w 1407346"/>
                  <a:gd name="connsiteY1" fmla="*/ 26987 h 1563687"/>
                  <a:gd name="connsiteX2" fmla="*/ 717550 w 1407346"/>
                  <a:gd name="connsiteY2" fmla="*/ 39687 h 1563687"/>
                  <a:gd name="connsiteX3" fmla="*/ 1057275 w 1407346"/>
                  <a:gd name="connsiteY3" fmla="*/ 47625 h 1563687"/>
                  <a:gd name="connsiteX4" fmla="*/ 1227138 w 1407346"/>
                  <a:gd name="connsiteY4" fmla="*/ 47625 h 1563687"/>
                  <a:gd name="connsiteX5" fmla="*/ 1263650 w 1407346"/>
                  <a:gd name="connsiteY5" fmla="*/ 77787 h 1563687"/>
                  <a:gd name="connsiteX6" fmla="*/ 1300163 w 1407346"/>
                  <a:gd name="connsiteY6" fmla="*/ 76200 h 1563687"/>
                  <a:gd name="connsiteX7" fmla="*/ 1309688 w 1407346"/>
                  <a:gd name="connsiteY7" fmla="*/ 114300 h 1563687"/>
                  <a:gd name="connsiteX8" fmla="*/ 1276350 w 1407346"/>
                  <a:gd name="connsiteY8" fmla="*/ 155575 h 1563687"/>
                  <a:gd name="connsiteX9" fmla="*/ 1311275 w 1407346"/>
                  <a:gd name="connsiteY9" fmla="*/ 204787 h 1563687"/>
                  <a:gd name="connsiteX10" fmla="*/ 1333500 w 1407346"/>
                  <a:gd name="connsiteY10" fmla="*/ 238125 h 1563687"/>
                  <a:gd name="connsiteX11" fmla="*/ 1358900 w 1407346"/>
                  <a:gd name="connsiteY11" fmla="*/ 258762 h 1563687"/>
                  <a:gd name="connsiteX12" fmla="*/ 1366838 w 1407346"/>
                  <a:gd name="connsiteY12" fmla="*/ 881062 h 1563687"/>
                  <a:gd name="connsiteX13" fmla="*/ 1406525 w 1407346"/>
                  <a:gd name="connsiteY13" fmla="*/ 1128712 h 1563687"/>
                  <a:gd name="connsiteX14" fmla="*/ 1393825 w 1407346"/>
                  <a:gd name="connsiteY14" fmla="*/ 1220787 h 1563687"/>
                  <a:gd name="connsiteX15" fmla="*/ 1395413 w 1407346"/>
                  <a:gd name="connsiteY15" fmla="*/ 1563687 h 1563687"/>
                  <a:gd name="connsiteX0" fmla="*/ 0 w 1407346"/>
                  <a:gd name="connsiteY0" fmla="*/ 0 h 1563687"/>
                  <a:gd name="connsiteX1" fmla="*/ 400050 w 1407346"/>
                  <a:gd name="connsiteY1" fmla="*/ 26987 h 1563687"/>
                  <a:gd name="connsiteX2" fmla="*/ 717550 w 1407346"/>
                  <a:gd name="connsiteY2" fmla="*/ 39687 h 1563687"/>
                  <a:gd name="connsiteX3" fmla="*/ 1057275 w 1407346"/>
                  <a:gd name="connsiteY3" fmla="*/ 47625 h 1563687"/>
                  <a:gd name="connsiteX4" fmla="*/ 1227138 w 1407346"/>
                  <a:gd name="connsiteY4" fmla="*/ 47625 h 1563687"/>
                  <a:gd name="connsiteX5" fmla="*/ 1263650 w 1407346"/>
                  <a:gd name="connsiteY5" fmla="*/ 77787 h 1563687"/>
                  <a:gd name="connsiteX6" fmla="*/ 1300163 w 1407346"/>
                  <a:gd name="connsiteY6" fmla="*/ 76200 h 1563687"/>
                  <a:gd name="connsiteX7" fmla="*/ 1309688 w 1407346"/>
                  <a:gd name="connsiteY7" fmla="*/ 114300 h 1563687"/>
                  <a:gd name="connsiteX8" fmla="*/ 1276350 w 1407346"/>
                  <a:gd name="connsiteY8" fmla="*/ 155575 h 1563687"/>
                  <a:gd name="connsiteX9" fmla="*/ 1311275 w 1407346"/>
                  <a:gd name="connsiteY9" fmla="*/ 204787 h 1563687"/>
                  <a:gd name="connsiteX10" fmla="*/ 1333500 w 1407346"/>
                  <a:gd name="connsiteY10" fmla="*/ 238125 h 1563687"/>
                  <a:gd name="connsiteX11" fmla="*/ 1358900 w 1407346"/>
                  <a:gd name="connsiteY11" fmla="*/ 258762 h 1563687"/>
                  <a:gd name="connsiteX12" fmla="*/ 1366838 w 1407346"/>
                  <a:gd name="connsiteY12" fmla="*/ 881062 h 1563687"/>
                  <a:gd name="connsiteX13" fmla="*/ 1406525 w 1407346"/>
                  <a:gd name="connsiteY13" fmla="*/ 1128712 h 1563687"/>
                  <a:gd name="connsiteX14" fmla="*/ 1393825 w 1407346"/>
                  <a:gd name="connsiteY14" fmla="*/ 1220787 h 1563687"/>
                  <a:gd name="connsiteX15" fmla="*/ 1395413 w 1407346"/>
                  <a:gd name="connsiteY15" fmla="*/ 1563687 h 1563687"/>
                  <a:gd name="connsiteX0" fmla="*/ 0 w 1407346"/>
                  <a:gd name="connsiteY0" fmla="*/ 0 h 1563687"/>
                  <a:gd name="connsiteX1" fmla="*/ 400050 w 1407346"/>
                  <a:gd name="connsiteY1" fmla="*/ 26987 h 1563687"/>
                  <a:gd name="connsiteX2" fmla="*/ 717550 w 1407346"/>
                  <a:gd name="connsiteY2" fmla="*/ 39687 h 1563687"/>
                  <a:gd name="connsiteX3" fmla="*/ 1057275 w 1407346"/>
                  <a:gd name="connsiteY3" fmla="*/ 47625 h 1563687"/>
                  <a:gd name="connsiteX4" fmla="*/ 1227138 w 1407346"/>
                  <a:gd name="connsiteY4" fmla="*/ 47625 h 1563687"/>
                  <a:gd name="connsiteX5" fmla="*/ 1263650 w 1407346"/>
                  <a:gd name="connsiteY5" fmla="*/ 77787 h 1563687"/>
                  <a:gd name="connsiteX6" fmla="*/ 1300163 w 1407346"/>
                  <a:gd name="connsiteY6" fmla="*/ 76200 h 1563687"/>
                  <a:gd name="connsiteX7" fmla="*/ 1309688 w 1407346"/>
                  <a:gd name="connsiteY7" fmla="*/ 114300 h 1563687"/>
                  <a:gd name="connsiteX8" fmla="*/ 1276350 w 1407346"/>
                  <a:gd name="connsiteY8" fmla="*/ 155575 h 1563687"/>
                  <a:gd name="connsiteX9" fmla="*/ 1311275 w 1407346"/>
                  <a:gd name="connsiteY9" fmla="*/ 204787 h 1563687"/>
                  <a:gd name="connsiteX10" fmla="*/ 1333500 w 1407346"/>
                  <a:gd name="connsiteY10" fmla="*/ 238125 h 1563687"/>
                  <a:gd name="connsiteX11" fmla="*/ 1358900 w 1407346"/>
                  <a:gd name="connsiteY11" fmla="*/ 258762 h 1563687"/>
                  <a:gd name="connsiteX12" fmla="*/ 1366838 w 1407346"/>
                  <a:gd name="connsiteY12" fmla="*/ 881062 h 1563687"/>
                  <a:gd name="connsiteX13" fmla="*/ 1406525 w 1407346"/>
                  <a:gd name="connsiteY13" fmla="*/ 1128712 h 1563687"/>
                  <a:gd name="connsiteX14" fmla="*/ 1393825 w 1407346"/>
                  <a:gd name="connsiteY14" fmla="*/ 1220787 h 1563687"/>
                  <a:gd name="connsiteX15" fmla="*/ 1395413 w 1407346"/>
                  <a:gd name="connsiteY15" fmla="*/ 1563687 h 1563687"/>
                  <a:gd name="connsiteX0" fmla="*/ 0 w 1407346"/>
                  <a:gd name="connsiteY0" fmla="*/ 0 h 1563687"/>
                  <a:gd name="connsiteX1" fmla="*/ 400050 w 1407346"/>
                  <a:gd name="connsiteY1" fmla="*/ 26987 h 1563687"/>
                  <a:gd name="connsiteX2" fmla="*/ 717550 w 1407346"/>
                  <a:gd name="connsiteY2" fmla="*/ 39687 h 1563687"/>
                  <a:gd name="connsiteX3" fmla="*/ 1057275 w 1407346"/>
                  <a:gd name="connsiteY3" fmla="*/ 47625 h 1563687"/>
                  <a:gd name="connsiteX4" fmla="*/ 1227138 w 1407346"/>
                  <a:gd name="connsiteY4" fmla="*/ 47625 h 1563687"/>
                  <a:gd name="connsiteX5" fmla="*/ 1263650 w 1407346"/>
                  <a:gd name="connsiteY5" fmla="*/ 77787 h 1563687"/>
                  <a:gd name="connsiteX6" fmla="*/ 1300163 w 1407346"/>
                  <a:gd name="connsiteY6" fmla="*/ 76200 h 1563687"/>
                  <a:gd name="connsiteX7" fmla="*/ 1309688 w 1407346"/>
                  <a:gd name="connsiteY7" fmla="*/ 114300 h 1563687"/>
                  <a:gd name="connsiteX8" fmla="*/ 1276350 w 1407346"/>
                  <a:gd name="connsiteY8" fmla="*/ 155575 h 1563687"/>
                  <a:gd name="connsiteX9" fmla="*/ 1311275 w 1407346"/>
                  <a:gd name="connsiteY9" fmla="*/ 204787 h 1563687"/>
                  <a:gd name="connsiteX10" fmla="*/ 1333500 w 1407346"/>
                  <a:gd name="connsiteY10" fmla="*/ 238125 h 1563687"/>
                  <a:gd name="connsiteX11" fmla="*/ 1358900 w 1407346"/>
                  <a:gd name="connsiteY11" fmla="*/ 258762 h 1563687"/>
                  <a:gd name="connsiteX12" fmla="*/ 1366838 w 1407346"/>
                  <a:gd name="connsiteY12" fmla="*/ 881062 h 1563687"/>
                  <a:gd name="connsiteX13" fmla="*/ 1406525 w 1407346"/>
                  <a:gd name="connsiteY13" fmla="*/ 1128712 h 1563687"/>
                  <a:gd name="connsiteX14" fmla="*/ 1393825 w 1407346"/>
                  <a:gd name="connsiteY14" fmla="*/ 1220787 h 1563687"/>
                  <a:gd name="connsiteX15" fmla="*/ 1395413 w 1407346"/>
                  <a:gd name="connsiteY15" fmla="*/ 1563687 h 1563687"/>
                  <a:gd name="connsiteX0" fmla="*/ 0 w 1407346"/>
                  <a:gd name="connsiteY0" fmla="*/ 0 h 1563687"/>
                  <a:gd name="connsiteX1" fmla="*/ 400050 w 1407346"/>
                  <a:gd name="connsiteY1" fmla="*/ 26987 h 1563687"/>
                  <a:gd name="connsiteX2" fmla="*/ 717550 w 1407346"/>
                  <a:gd name="connsiteY2" fmla="*/ 39687 h 1563687"/>
                  <a:gd name="connsiteX3" fmla="*/ 1057275 w 1407346"/>
                  <a:gd name="connsiteY3" fmla="*/ 47625 h 1563687"/>
                  <a:gd name="connsiteX4" fmla="*/ 1227138 w 1407346"/>
                  <a:gd name="connsiteY4" fmla="*/ 47625 h 1563687"/>
                  <a:gd name="connsiteX5" fmla="*/ 1263650 w 1407346"/>
                  <a:gd name="connsiteY5" fmla="*/ 77787 h 1563687"/>
                  <a:gd name="connsiteX6" fmla="*/ 1300163 w 1407346"/>
                  <a:gd name="connsiteY6" fmla="*/ 76200 h 1563687"/>
                  <a:gd name="connsiteX7" fmla="*/ 1309688 w 1407346"/>
                  <a:gd name="connsiteY7" fmla="*/ 114300 h 1563687"/>
                  <a:gd name="connsiteX8" fmla="*/ 1268413 w 1407346"/>
                  <a:gd name="connsiteY8" fmla="*/ 155575 h 1563687"/>
                  <a:gd name="connsiteX9" fmla="*/ 1311275 w 1407346"/>
                  <a:gd name="connsiteY9" fmla="*/ 204787 h 1563687"/>
                  <a:gd name="connsiteX10" fmla="*/ 1333500 w 1407346"/>
                  <a:gd name="connsiteY10" fmla="*/ 238125 h 1563687"/>
                  <a:gd name="connsiteX11" fmla="*/ 1358900 w 1407346"/>
                  <a:gd name="connsiteY11" fmla="*/ 258762 h 1563687"/>
                  <a:gd name="connsiteX12" fmla="*/ 1366838 w 1407346"/>
                  <a:gd name="connsiteY12" fmla="*/ 881062 h 1563687"/>
                  <a:gd name="connsiteX13" fmla="*/ 1406525 w 1407346"/>
                  <a:gd name="connsiteY13" fmla="*/ 1128712 h 1563687"/>
                  <a:gd name="connsiteX14" fmla="*/ 1393825 w 1407346"/>
                  <a:gd name="connsiteY14" fmla="*/ 1220787 h 1563687"/>
                  <a:gd name="connsiteX15" fmla="*/ 1395413 w 1407346"/>
                  <a:gd name="connsiteY15" fmla="*/ 1563687 h 1563687"/>
                  <a:gd name="connsiteX0" fmla="*/ 0 w 1407346"/>
                  <a:gd name="connsiteY0" fmla="*/ 0 h 1563687"/>
                  <a:gd name="connsiteX1" fmla="*/ 400050 w 1407346"/>
                  <a:gd name="connsiteY1" fmla="*/ 26987 h 1563687"/>
                  <a:gd name="connsiteX2" fmla="*/ 717550 w 1407346"/>
                  <a:gd name="connsiteY2" fmla="*/ 39687 h 1563687"/>
                  <a:gd name="connsiteX3" fmla="*/ 1057275 w 1407346"/>
                  <a:gd name="connsiteY3" fmla="*/ 47625 h 1563687"/>
                  <a:gd name="connsiteX4" fmla="*/ 1227138 w 1407346"/>
                  <a:gd name="connsiteY4" fmla="*/ 47625 h 1563687"/>
                  <a:gd name="connsiteX5" fmla="*/ 1263650 w 1407346"/>
                  <a:gd name="connsiteY5" fmla="*/ 77787 h 1563687"/>
                  <a:gd name="connsiteX6" fmla="*/ 1300163 w 1407346"/>
                  <a:gd name="connsiteY6" fmla="*/ 76200 h 1563687"/>
                  <a:gd name="connsiteX7" fmla="*/ 1298576 w 1407346"/>
                  <a:gd name="connsiteY7" fmla="*/ 114300 h 1563687"/>
                  <a:gd name="connsiteX8" fmla="*/ 1268413 w 1407346"/>
                  <a:gd name="connsiteY8" fmla="*/ 155575 h 1563687"/>
                  <a:gd name="connsiteX9" fmla="*/ 1311275 w 1407346"/>
                  <a:gd name="connsiteY9" fmla="*/ 204787 h 1563687"/>
                  <a:gd name="connsiteX10" fmla="*/ 1333500 w 1407346"/>
                  <a:gd name="connsiteY10" fmla="*/ 238125 h 1563687"/>
                  <a:gd name="connsiteX11" fmla="*/ 1358900 w 1407346"/>
                  <a:gd name="connsiteY11" fmla="*/ 258762 h 1563687"/>
                  <a:gd name="connsiteX12" fmla="*/ 1366838 w 1407346"/>
                  <a:gd name="connsiteY12" fmla="*/ 881062 h 1563687"/>
                  <a:gd name="connsiteX13" fmla="*/ 1406525 w 1407346"/>
                  <a:gd name="connsiteY13" fmla="*/ 1128712 h 1563687"/>
                  <a:gd name="connsiteX14" fmla="*/ 1393825 w 1407346"/>
                  <a:gd name="connsiteY14" fmla="*/ 1220787 h 1563687"/>
                  <a:gd name="connsiteX15" fmla="*/ 1395413 w 1407346"/>
                  <a:gd name="connsiteY15" fmla="*/ 1563687 h 1563687"/>
                  <a:gd name="connsiteX0" fmla="*/ 0 w 1407346"/>
                  <a:gd name="connsiteY0" fmla="*/ 0 h 1563687"/>
                  <a:gd name="connsiteX1" fmla="*/ 400050 w 1407346"/>
                  <a:gd name="connsiteY1" fmla="*/ 26987 h 1563687"/>
                  <a:gd name="connsiteX2" fmla="*/ 717550 w 1407346"/>
                  <a:gd name="connsiteY2" fmla="*/ 39687 h 1563687"/>
                  <a:gd name="connsiteX3" fmla="*/ 1057275 w 1407346"/>
                  <a:gd name="connsiteY3" fmla="*/ 47625 h 1563687"/>
                  <a:gd name="connsiteX4" fmla="*/ 1227138 w 1407346"/>
                  <a:gd name="connsiteY4" fmla="*/ 47625 h 1563687"/>
                  <a:gd name="connsiteX5" fmla="*/ 1263650 w 1407346"/>
                  <a:gd name="connsiteY5" fmla="*/ 77787 h 1563687"/>
                  <a:gd name="connsiteX6" fmla="*/ 1300163 w 1407346"/>
                  <a:gd name="connsiteY6" fmla="*/ 76200 h 1563687"/>
                  <a:gd name="connsiteX7" fmla="*/ 1298576 w 1407346"/>
                  <a:gd name="connsiteY7" fmla="*/ 114300 h 1563687"/>
                  <a:gd name="connsiteX8" fmla="*/ 1268413 w 1407346"/>
                  <a:gd name="connsiteY8" fmla="*/ 155575 h 1563687"/>
                  <a:gd name="connsiteX9" fmla="*/ 1311275 w 1407346"/>
                  <a:gd name="connsiteY9" fmla="*/ 204787 h 1563687"/>
                  <a:gd name="connsiteX10" fmla="*/ 1333500 w 1407346"/>
                  <a:gd name="connsiteY10" fmla="*/ 238125 h 1563687"/>
                  <a:gd name="connsiteX11" fmla="*/ 1358900 w 1407346"/>
                  <a:gd name="connsiteY11" fmla="*/ 258762 h 1563687"/>
                  <a:gd name="connsiteX12" fmla="*/ 1366838 w 1407346"/>
                  <a:gd name="connsiteY12" fmla="*/ 881062 h 1563687"/>
                  <a:gd name="connsiteX13" fmla="*/ 1406525 w 1407346"/>
                  <a:gd name="connsiteY13" fmla="*/ 1128712 h 1563687"/>
                  <a:gd name="connsiteX14" fmla="*/ 1393825 w 1407346"/>
                  <a:gd name="connsiteY14" fmla="*/ 1220787 h 1563687"/>
                  <a:gd name="connsiteX15" fmla="*/ 1395413 w 1407346"/>
                  <a:gd name="connsiteY15" fmla="*/ 1563687 h 1563687"/>
                  <a:gd name="connsiteX0" fmla="*/ 0 w 1407346"/>
                  <a:gd name="connsiteY0" fmla="*/ 0 h 1563687"/>
                  <a:gd name="connsiteX1" fmla="*/ 400050 w 1407346"/>
                  <a:gd name="connsiteY1" fmla="*/ 26987 h 1563687"/>
                  <a:gd name="connsiteX2" fmla="*/ 717550 w 1407346"/>
                  <a:gd name="connsiteY2" fmla="*/ 39687 h 1563687"/>
                  <a:gd name="connsiteX3" fmla="*/ 1057275 w 1407346"/>
                  <a:gd name="connsiteY3" fmla="*/ 47625 h 1563687"/>
                  <a:gd name="connsiteX4" fmla="*/ 1227138 w 1407346"/>
                  <a:gd name="connsiteY4" fmla="*/ 47625 h 1563687"/>
                  <a:gd name="connsiteX5" fmla="*/ 1263650 w 1407346"/>
                  <a:gd name="connsiteY5" fmla="*/ 77787 h 1563687"/>
                  <a:gd name="connsiteX6" fmla="*/ 1300163 w 1407346"/>
                  <a:gd name="connsiteY6" fmla="*/ 76200 h 1563687"/>
                  <a:gd name="connsiteX7" fmla="*/ 1298576 w 1407346"/>
                  <a:gd name="connsiteY7" fmla="*/ 114300 h 1563687"/>
                  <a:gd name="connsiteX8" fmla="*/ 1268413 w 1407346"/>
                  <a:gd name="connsiteY8" fmla="*/ 155575 h 1563687"/>
                  <a:gd name="connsiteX9" fmla="*/ 1311275 w 1407346"/>
                  <a:gd name="connsiteY9" fmla="*/ 204787 h 1563687"/>
                  <a:gd name="connsiteX10" fmla="*/ 1327150 w 1407346"/>
                  <a:gd name="connsiteY10" fmla="*/ 241300 h 1563687"/>
                  <a:gd name="connsiteX11" fmla="*/ 1358900 w 1407346"/>
                  <a:gd name="connsiteY11" fmla="*/ 258762 h 1563687"/>
                  <a:gd name="connsiteX12" fmla="*/ 1366838 w 1407346"/>
                  <a:gd name="connsiteY12" fmla="*/ 881062 h 1563687"/>
                  <a:gd name="connsiteX13" fmla="*/ 1406525 w 1407346"/>
                  <a:gd name="connsiteY13" fmla="*/ 1128712 h 1563687"/>
                  <a:gd name="connsiteX14" fmla="*/ 1393825 w 1407346"/>
                  <a:gd name="connsiteY14" fmla="*/ 1220787 h 1563687"/>
                  <a:gd name="connsiteX15" fmla="*/ 1395413 w 1407346"/>
                  <a:gd name="connsiteY15" fmla="*/ 1563687 h 1563687"/>
                  <a:gd name="connsiteX0" fmla="*/ 0 w 1407346"/>
                  <a:gd name="connsiteY0" fmla="*/ 0 h 1563687"/>
                  <a:gd name="connsiteX1" fmla="*/ 400050 w 1407346"/>
                  <a:gd name="connsiteY1" fmla="*/ 26987 h 1563687"/>
                  <a:gd name="connsiteX2" fmla="*/ 717550 w 1407346"/>
                  <a:gd name="connsiteY2" fmla="*/ 39687 h 1563687"/>
                  <a:gd name="connsiteX3" fmla="*/ 1057275 w 1407346"/>
                  <a:gd name="connsiteY3" fmla="*/ 47625 h 1563687"/>
                  <a:gd name="connsiteX4" fmla="*/ 1227138 w 1407346"/>
                  <a:gd name="connsiteY4" fmla="*/ 47625 h 1563687"/>
                  <a:gd name="connsiteX5" fmla="*/ 1263650 w 1407346"/>
                  <a:gd name="connsiteY5" fmla="*/ 77787 h 1563687"/>
                  <a:gd name="connsiteX6" fmla="*/ 1300163 w 1407346"/>
                  <a:gd name="connsiteY6" fmla="*/ 76200 h 1563687"/>
                  <a:gd name="connsiteX7" fmla="*/ 1298576 w 1407346"/>
                  <a:gd name="connsiteY7" fmla="*/ 114300 h 1563687"/>
                  <a:gd name="connsiteX8" fmla="*/ 1268413 w 1407346"/>
                  <a:gd name="connsiteY8" fmla="*/ 155575 h 1563687"/>
                  <a:gd name="connsiteX9" fmla="*/ 1311275 w 1407346"/>
                  <a:gd name="connsiteY9" fmla="*/ 204787 h 1563687"/>
                  <a:gd name="connsiteX10" fmla="*/ 1327150 w 1407346"/>
                  <a:gd name="connsiteY10" fmla="*/ 241300 h 1563687"/>
                  <a:gd name="connsiteX11" fmla="*/ 1358900 w 1407346"/>
                  <a:gd name="connsiteY11" fmla="*/ 258762 h 1563687"/>
                  <a:gd name="connsiteX12" fmla="*/ 1366838 w 1407346"/>
                  <a:gd name="connsiteY12" fmla="*/ 881062 h 1563687"/>
                  <a:gd name="connsiteX13" fmla="*/ 1406525 w 1407346"/>
                  <a:gd name="connsiteY13" fmla="*/ 1128712 h 1563687"/>
                  <a:gd name="connsiteX14" fmla="*/ 1393825 w 1407346"/>
                  <a:gd name="connsiteY14" fmla="*/ 1220787 h 1563687"/>
                  <a:gd name="connsiteX15" fmla="*/ 1395413 w 1407346"/>
                  <a:gd name="connsiteY15" fmla="*/ 1563687 h 1563687"/>
                  <a:gd name="connsiteX0" fmla="*/ 0 w 1407346"/>
                  <a:gd name="connsiteY0" fmla="*/ 0 h 1563687"/>
                  <a:gd name="connsiteX1" fmla="*/ 400050 w 1407346"/>
                  <a:gd name="connsiteY1" fmla="*/ 26987 h 1563687"/>
                  <a:gd name="connsiteX2" fmla="*/ 717550 w 1407346"/>
                  <a:gd name="connsiteY2" fmla="*/ 39687 h 1563687"/>
                  <a:gd name="connsiteX3" fmla="*/ 1057275 w 1407346"/>
                  <a:gd name="connsiteY3" fmla="*/ 47625 h 1563687"/>
                  <a:gd name="connsiteX4" fmla="*/ 1227138 w 1407346"/>
                  <a:gd name="connsiteY4" fmla="*/ 47625 h 1563687"/>
                  <a:gd name="connsiteX5" fmla="*/ 1263650 w 1407346"/>
                  <a:gd name="connsiteY5" fmla="*/ 77787 h 1563687"/>
                  <a:gd name="connsiteX6" fmla="*/ 1300163 w 1407346"/>
                  <a:gd name="connsiteY6" fmla="*/ 76200 h 1563687"/>
                  <a:gd name="connsiteX7" fmla="*/ 1306514 w 1407346"/>
                  <a:gd name="connsiteY7" fmla="*/ 114300 h 1563687"/>
                  <a:gd name="connsiteX8" fmla="*/ 1268413 w 1407346"/>
                  <a:gd name="connsiteY8" fmla="*/ 155575 h 1563687"/>
                  <a:gd name="connsiteX9" fmla="*/ 1311275 w 1407346"/>
                  <a:gd name="connsiteY9" fmla="*/ 204787 h 1563687"/>
                  <a:gd name="connsiteX10" fmla="*/ 1327150 w 1407346"/>
                  <a:gd name="connsiteY10" fmla="*/ 241300 h 1563687"/>
                  <a:gd name="connsiteX11" fmla="*/ 1358900 w 1407346"/>
                  <a:gd name="connsiteY11" fmla="*/ 258762 h 1563687"/>
                  <a:gd name="connsiteX12" fmla="*/ 1366838 w 1407346"/>
                  <a:gd name="connsiteY12" fmla="*/ 881062 h 1563687"/>
                  <a:gd name="connsiteX13" fmla="*/ 1406525 w 1407346"/>
                  <a:gd name="connsiteY13" fmla="*/ 1128712 h 1563687"/>
                  <a:gd name="connsiteX14" fmla="*/ 1393825 w 1407346"/>
                  <a:gd name="connsiteY14" fmla="*/ 1220787 h 1563687"/>
                  <a:gd name="connsiteX15" fmla="*/ 1395413 w 1407346"/>
                  <a:gd name="connsiteY15" fmla="*/ 1563687 h 1563687"/>
                  <a:gd name="connsiteX0" fmla="*/ 0 w 1406526"/>
                  <a:gd name="connsiteY0" fmla="*/ 0 h 1563687"/>
                  <a:gd name="connsiteX1" fmla="*/ 400050 w 1406526"/>
                  <a:gd name="connsiteY1" fmla="*/ 26987 h 1563687"/>
                  <a:gd name="connsiteX2" fmla="*/ 717550 w 1406526"/>
                  <a:gd name="connsiteY2" fmla="*/ 39687 h 1563687"/>
                  <a:gd name="connsiteX3" fmla="*/ 1057275 w 1406526"/>
                  <a:gd name="connsiteY3" fmla="*/ 47625 h 1563687"/>
                  <a:gd name="connsiteX4" fmla="*/ 1227138 w 1406526"/>
                  <a:gd name="connsiteY4" fmla="*/ 47625 h 1563687"/>
                  <a:gd name="connsiteX5" fmla="*/ 1263650 w 1406526"/>
                  <a:gd name="connsiteY5" fmla="*/ 77787 h 1563687"/>
                  <a:gd name="connsiteX6" fmla="*/ 1300163 w 1406526"/>
                  <a:gd name="connsiteY6" fmla="*/ 76200 h 1563687"/>
                  <a:gd name="connsiteX7" fmla="*/ 1306514 w 1406526"/>
                  <a:gd name="connsiteY7" fmla="*/ 114300 h 1563687"/>
                  <a:gd name="connsiteX8" fmla="*/ 1268413 w 1406526"/>
                  <a:gd name="connsiteY8" fmla="*/ 155575 h 1563687"/>
                  <a:gd name="connsiteX9" fmla="*/ 1311275 w 1406526"/>
                  <a:gd name="connsiteY9" fmla="*/ 204787 h 1563687"/>
                  <a:gd name="connsiteX10" fmla="*/ 1327150 w 1406526"/>
                  <a:gd name="connsiteY10" fmla="*/ 241300 h 1563687"/>
                  <a:gd name="connsiteX11" fmla="*/ 1358900 w 1406526"/>
                  <a:gd name="connsiteY11" fmla="*/ 258762 h 1563687"/>
                  <a:gd name="connsiteX12" fmla="*/ 1366838 w 1406526"/>
                  <a:gd name="connsiteY12" fmla="*/ 881062 h 1563687"/>
                  <a:gd name="connsiteX13" fmla="*/ 1406525 w 1406526"/>
                  <a:gd name="connsiteY13" fmla="*/ 1128712 h 1563687"/>
                  <a:gd name="connsiteX14" fmla="*/ 1393825 w 1406526"/>
                  <a:gd name="connsiteY14" fmla="*/ 1220787 h 1563687"/>
                  <a:gd name="connsiteX15" fmla="*/ 1395413 w 1406526"/>
                  <a:gd name="connsiteY15" fmla="*/ 1563687 h 1563687"/>
                  <a:gd name="connsiteX0" fmla="*/ 0 w 1407916"/>
                  <a:gd name="connsiteY0" fmla="*/ 0 h 1563687"/>
                  <a:gd name="connsiteX1" fmla="*/ 400050 w 1407916"/>
                  <a:gd name="connsiteY1" fmla="*/ 26987 h 1563687"/>
                  <a:gd name="connsiteX2" fmla="*/ 717550 w 1407916"/>
                  <a:gd name="connsiteY2" fmla="*/ 39687 h 1563687"/>
                  <a:gd name="connsiteX3" fmla="*/ 1057275 w 1407916"/>
                  <a:gd name="connsiteY3" fmla="*/ 47625 h 1563687"/>
                  <a:gd name="connsiteX4" fmla="*/ 1227138 w 1407916"/>
                  <a:gd name="connsiteY4" fmla="*/ 47625 h 1563687"/>
                  <a:gd name="connsiteX5" fmla="*/ 1263650 w 1407916"/>
                  <a:gd name="connsiteY5" fmla="*/ 77787 h 1563687"/>
                  <a:gd name="connsiteX6" fmla="*/ 1300163 w 1407916"/>
                  <a:gd name="connsiteY6" fmla="*/ 76200 h 1563687"/>
                  <a:gd name="connsiteX7" fmla="*/ 1306514 w 1407916"/>
                  <a:gd name="connsiteY7" fmla="*/ 114300 h 1563687"/>
                  <a:gd name="connsiteX8" fmla="*/ 1268413 w 1407916"/>
                  <a:gd name="connsiteY8" fmla="*/ 155575 h 1563687"/>
                  <a:gd name="connsiteX9" fmla="*/ 1311275 w 1407916"/>
                  <a:gd name="connsiteY9" fmla="*/ 204787 h 1563687"/>
                  <a:gd name="connsiteX10" fmla="*/ 1327150 w 1407916"/>
                  <a:gd name="connsiteY10" fmla="*/ 241300 h 1563687"/>
                  <a:gd name="connsiteX11" fmla="*/ 1358900 w 1407916"/>
                  <a:gd name="connsiteY11" fmla="*/ 258762 h 1563687"/>
                  <a:gd name="connsiteX12" fmla="*/ 1366838 w 1407916"/>
                  <a:gd name="connsiteY12" fmla="*/ 881062 h 1563687"/>
                  <a:gd name="connsiteX13" fmla="*/ 1406525 w 1407916"/>
                  <a:gd name="connsiteY13" fmla="*/ 1128712 h 1563687"/>
                  <a:gd name="connsiteX14" fmla="*/ 1398588 w 1407916"/>
                  <a:gd name="connsiteY14" fmla="*/ 1220787 h 1563687"/>
                  <a:gd name="connsiteX15" fmla="*/ 1395413 w 1407916"/>
                  <a:gd name="connsiteY15" fmla="*/ 1563687 h 1563687"/>
                  <a:gd name="connsiteX0" fmla="*/ 0 w 1407793"/>
                  <a:gd name="connsiteY0" fmla="*/ 0 h 1563687"/>
                  <a:gd name="connsiteX1" fmla="*/ 400050 w 1407793"/>
                  <a:gd name="connsiteY1" fmla="*/ 26987 h 1563687"/>
                  <a:gd name="connsiteX2" fmla="*/ 717550 w 1407793"/>
                  <a:gd name="connsiteY2" fmla="*/ 39687 h 1563687"/>
                  <a:gd name="connsiteX3" fmla="*/ 1057275 w 1407793"/>
                  <a:gd name="connsiteY3" fmla="*/ 47625 h 1563687"/>
                  <a:gd name="connsiteX4" fmla="*/ 1227138 w 1407793"/>
                  <a:gd name="connsiteY4" fmla="*/ 47625 h 1563687"/>
                  <a:gd name="connsiteX5" fmla="*/ 1263650 w 1407793"/>
                  <a:gd name="connsiteY5" fmla="*/ 77787 h 1563687"/>
                  <a:gd name="connsiteX6" fmla="*/ 1300163 w 1407793"/>
                  <a:gd name="connsiteY6" fmla="*/ 76200 h 1563687"/>
                  <a:gd name="connsiteX7" fmla="*/ 1306514 w 1407793"/>
                  <a:gd name="connsiteY7" fmla="*/ 114300 h 1563687"/>
                  <a:gd name="connsiteX8" fmla="*/ 1268413 w 1407793"/>
                  <a:gd name="connsiteY8" fmla="*/ 155575 h 1563687"/>
                  <a:gd name="connsiteX9" fmla="*/ 1311275 w 1407793"/>
                  <a:gd name="connsiteY9" fmla="*/ 204787 h 1563687"/>
                  <a:gd name="connsiteX10" fmla="*/ 1327150 w 1407793"/>
                  <a:gd name="connsiteY10" fmla="*/ 241300 h 1563687"/>
                  <a:gd name="connsiteX11" fmla="*/ 1358900 w 1407793"/>
                  <a:gd name="connsiteY11" fmla="*/ 258762 h 1563687"/>
                  <a:gd name="connsiteX12" fmla="*/ 1366838 w 1407793"/>
                  <a:gd name="connsiteY12" fmla="*/ 881062 h 1563687"/>
                  <a:gd name="connsiteX13" fmla="*/ 1406525 w 1407793"/>
                  <a:gd name="connsiteY13" fmla="*/ 1128712 h 1563687"/>
                  <a:gd name="connsiteX14" fmla="*/ 1398588 w 1407793"/>
                  <a:gd name="connsiteY14" fmla="*/ 1220787 h 1563687"/>
                  <a:gd name="connsiteX15" fmla="*/ 1395413 w 1407793"/>
                  <a:gd name="connsiteY15" fmla="*/ 1563687 h 1563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07793" h="1563687">
                    <a:moveTo>
                      <a:pt x="0" y="0"/>
                    </a:moveTo>
                    <a:lnTo>
                      <a:pt x="400050" y="26987"/>
                    </a:lnTo>
                    <a:cubicBezTo>
                      <a:pt x="519642" y="33602"/>
                      <a:pt x="717550" y="39687"/>
                      <a:pt x="717550" y="39687"/>
                    </a:cubicBezTo>
                    <a:lnTo>
                      <a:pt x="1057275" y="47625"/>
                    </a:lnTo>
                    <a:cubicBezTo>
                      <a:pt x="1142206" y="48948"/>
                      <a:pt x="1219729" y="47360"/>
                      <a:pt x="1227138" y="47625"/>
                    </a:cubicBezTo>
                    <a:cubicBezTo>
                      <a:pt x="1234547" y="47890"/>
                      <a:pt x="1249891" y="65087"/>
                      <a:pt x="1263650" y="77787"/>
                    </a:cubicBezTo>
                    <a:cubicBezTo>
                      <a:pt x="1277409" y="90487"/>
                      <a:pt x="1293019" y="70115"/>
                      <a:pt x="1300163" y="76200"/>
                    </a:cubicBezTo>
                    <a:cubicBezTo>
                      <a:pt x="1307307" y="82285"/>
                      <a:pt x="1311806" y="101071"/>
                      <a:pt x="1306514" y="114300"/>
                    </a:cubicBezTo>
                    <a:cubicBezTo>
                      <a:pt x="1301222" y="127529"/>
                      <a:pt x="1267620" y="140494"/>
                      <a:pt x="1268413" y="155575"/>
                    </a:cubicBezTo>
                    <a:cubicBezTo>
                      <a:pt x="1269206" y="170656"/>
                      <a:pt x="1301486" y="190500"/>
                      <a:pt x="1311275" y="204787"/>
                    </a:cubicBezTo>
                    <a:cubicBezTo>
                      <a:pt x="1321064" y="219074"/>
                      <a:pt x="1319213" y="232304"/>
                      <a:pt x="1327150" y="241300"/>
                    </a:cubicBezTo>
                    <a:cubicBezTo>
                      <a:pt x="1335088" y="250296"/>
                      <a:pt x="1357048" y="256910"/>
                      <a:pt x="1358900" y="258762"/>
                    </a:cubicBezTo>
                    <a:cubicBezTo>
                      <a:pt x="1360752" y="260614"/>
                      <a:pt x="1358901" y="736070"/>
                      <a:pt x="1366838" y="881062"/>
                    </a:cubicBezTo>
                    <a:cubicBezTo>
                      <a:pt x="1374775" y="1026054"/>
                      <a:pt x="1401233" y="1072091"/>
                      <a:pt x="1406525" y="1128712"/>
                    </a:cubicBezTo>
                    <a:cubicBezTo>
                      <a:pt x="1411817" y="1185333"/>
                      <a:pt x="1398853" y="1191153"/>
                      <a:pt x="1398588" y="1220787"/>
                    </a:cubicBezTo>
                    <a:cubicBezTo>
                      <a:pt x="1396736" y="1293283"/>
                      <a:pt x="1393693" y="1428485"/>
                      <a:pt x="1395413" y="1563687"/>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00" name="Freeform: Shape 499">
                <a:extLst>
                  <a:ext uri="{FF2B5EF4-FFF2-40B4-BE49-F238E27FC236}">
                    <a16:creationId xmlns:a16="http://schemas.microsoft.com/office/drawing/2014/main" id="{52861A75-6F62-46AC-BE78-84E2789B741F}"/>
                  </a:ext>
                </a:extLst>
              </p:cNvPr>
              <p:cNvSpPr/>
              <p:nvPr/>
            </p:nvSpPr>
            <p:spPr>
              <a:xfrm>
                <a:off x="6584111" y="4808956"/>
                <a:ext cx="955675" cy="661479"/>
              </a:xfrm>
              <a:custGeom>
                <a:avLst/>
                <a:gdLst>
                  <a:gd name="connsiteX0" fmla="*/ 0 w 955675"/>
                  <a:gd name="connsiteY0" fmla="*/ 21569 h 662340"/>
                  <a:gd name="connsiteX1" fmla="*/ 576263 w 955675"/>
                  <a:gd name="connsiteY1" fmla="*/ 932 h 662340"/>
                  <a:gd name="connsiteX2" fmla="*/ 584200 w 955675"/>
                  <a:gd name="connsiteY2" fmla="*/ 48557 h 662340"/>
                  <a:gd name="connsiteX3" fmla="*/ 592138 w 955675"/>
                  <a:gd name="connsiteY3" fmla="*/ 88244 h 662340"/>
                  <a:gd name="connsiteX4" fmla="*/ 611188 w 955675"/>
                  <a:gd name="connsiteY4" fmla="*/ 129519 h 662340"/>
                  <a:gd name="connsiteX5" fmla="*/ 630238 w 955675"/>
                  <a:gd name="connsiteY5" fmla="*/ 170794 h 662340"/>
                  <a:gd name="connsiteX6" fmla="*/ 587375 w 955675"/>
                  <a:gd name="connsiteY6" fmla="*/ 196194 h 662340"/>
                  <a:gd name="connsiteX7" fmla="*/ 601663 w 955675"/>
                  <a:gd name="connsiteY7" fmla="*/ 235882 h 662340"/>
                  <a:gd name="connsiteX8" fmla="*/ 566738 w 955675"/>
                  <a:gd name="connsiteY8" fmla="*/ 275569 h 662340"/>
                  <a:gd name="connsiteX9" fmla="*/ 536575 w 955675"/>
                  <a:gd name="connsiteY9" fmla="*/ 316844 h 662340"/>
                  <a:gd name="connsiteX10" fmla="*/ 530225 w 955675"/>
                  <a:gd name="connsiteY10" fmla="*/ 351769 h 662340"/>
                  <a:gd name="connsiteX11" fmla="*/ 519113 w 955675"/>
                  <a:gd name="connsiteY11" fmla="*/ 367644 h 662340"/>
                  <a:gd name="connsiteX12" fmla="*/ 520700 w 955675"/>
                  <a:gd name="connsiteY12" fmla="*/ 396219 h 662340"/>
                  <a:gd name="connsiteX13" fmla="*/ 509588 w 955675"/>
                  <a:gd name="connsiteY13" fmla="*/ 424794 h 662340"/>
                  <a:gd name="connsiteX14" fmla="*/ 488950 w 955675"/>
                  <a:gd name="connsiteY14" fmla="*/ 443844 h 662340"/>
                  <a:gd name="connsiteX15" fmla="*/ 501650 w 955675"/>
                  <a:gd name="connsiteY15" fmla="*/ 461307 h 662340"/>
                  <a:gd name="connsiteX16" fmla="*/ 500063 w 955675"/>
                  <a:gd name="connsiteY16" fmla="*/ 486707 h 662340"/>
                  <a:gd name="connsiteX17" fmla="*/ 890588 w 955675"/>
                  <a:gd name="connsiteY17" fmla="*/ 469244 h 662340"/>
                  <a:gd name="connsiteX18" fmla="*/ 869950 w 955675"/>
                  <a:gd name="connsiteY18" fmla="*/ 540682 h 662340"/>
                  <a:gd name="connsiteX19" fmla="*/ 887413 w 955675"/>
                  <a:gd name="connsiteY19" fmla="*/ 580369 h 662340"/>
                  <a:gd name="connsiteX20" fmla="*/ 912813 w 955675"/>
                  <a:gd name="connsiteY20" fmla="*/ 604182 h 662340"/>
                  <a:gd name="connsiteX21" fmla="*/ 919163 w 955675"/>
                  <a:gd name="connsiteY21" fmla="*/ 642282 h 662340"/>
                  <a:gd name="connsiteX22" fmla="*/ 927100 w 955675"/>
                  <a:gd name="connsiteY22" fmla="*/ 658157 h 662340"/>
                  <a:gd name="connsiteX23" fmla="*/ 955675 w 955675"/>
                  <a:gd name="connsiteY23" fmla="*/ 659744 h 662340"/>
                  <a:gd name="connsiteX0" fmla="*/ 0 w 955675"/>
                  <a:gd name="connsiteY0" fmla="*/ 21110 h 661881"/>
                  <a:gd name="connsiteX1" fmla="*/ 576263 w 955675"/>
                  <a:gd name="connsiteY1" fmla="*/ 473 h 661881"/>
                  <a:gd name="connsiteX2" fmla="*/ 584200 w 955675"/>
                  <a:gd name="connsiteY2" fmla="*/ 48098 h 661881"/>
                  <a:gd name="connsiteX3" fmla="*/ 592138 w 955675"/>
                  <a:gd name="connsiteY3" fmla="*/ 87785 h 661881"/>
                  <a:gd name="connsiteX4" fmla="*/ 611188 w 955675"/>
                  <a:gd name="connsiteY4" fmla="*/ 129060 h 661881"/>
                  <a:gd name="connsiteX5" fmla="*/ 630238 w 955675"/>
                  <a:gd name="connsiteY5" fmla="*/ 170335 h 661881"/>
                  <a:gd name="connsiteX6" fmla="*/ 587375 w 955675"/>
                  <a:gd name="connsiteY6" fmla="*/ 195735 h 661881"/>
                  <a:gd name="connsiteX7" fmla="*/ 601663 w 955675"/>
                  <a:gd name="connsiteY7" fmla="*/ 235423 h 661881"/>
                  <a:gd name="connsiteX8" fmla="*/ 566738 w 955675"/>
                  <a:gd name="connsiteY8" fmla="*/ 275110 h 661881"/>
                  <a:gd name="connsiteX9" fmla="*/ 536575 w 955675"/>
                  <a:gd name="connsiteY9" fmla="*/ 316385 h 661881"/>
                  <a:gd name="connsiteX10" fmla="*/ 530225 w 955675"/>
                  <a:gd name="connsiteY10" fmla="*/ 351310 h 661881"/>
                  <a:gd name="connsiteX11" fmla="*/ 519113 w 955675"/>
                  <a:gd name="connsiteY11" fmla="*/ 367185 h 661881"/>
                  <a:gd name="connsiteX12" fmla="*/ 520700 w 955675"/>
                  <a:gd name="connsiteY12" fmla="*/ 395760 h 661881"/>
                  <a:gd name="connsiteX13" fmla="*/ 509588 w 955675"/>
                  <a:gd name="connsiteY13" fmla="*/ 424335 h 661881"/>
                  <a:gd name="connsiteX14" fmla="*/ 488950 w 955675"/>
                  <a:gd name="connsiteY14" fmla="*/ 443385 h 661881"/>
                  <a:gd name="connsiteX15" fmla="*/ 501650 w 955675"/>
                  <a:gd name="connsiteY15" fmla="*/ 460848 h 661881"/>
                  <a:gd name="connsiteX16" fmla="*/ 500063 w 955675"/>
                  <a:gd name="connsiteY16" fmla="*/ 486248 h 661881"/>
                  <a:gd name="connsiteX17" fmla="*/ 890588 w 955675"/>
                  <a:gd name="connsiteY17" fmla="*/ 468785 h 661881"/>
                  <a:gd name="connsiteX18" fmla="*/ 869950 w 955675"/>
                  <a:gd name="connsiteY18" fmla="*/ 540223 h 661881"/>
                  <a:gd name="connsiteX19" fmla="*/ 887413 w 955675"/>
                  <a:gd name="connsiteY19" fmla="*/ 579910 h 661881"/>
                  <a:gd name="connsiteX20" fmla="*/ 912813 w 955675"/>
                  <a:gd name="connsiteY20" fmla="*/ 603723 h 661881"/>
                  <a:gd name="connsiteX21" fmla="*/ 919163 w 955675"/>
                  <a:gd name="connsiteY21" fmla="*/ 641823 h 661881"/>
                  <a:gd name="connsiteX22" fmla="*/ 927100 w 955675"/>
                  <a:gd name="connsiteY22" fmla="*/ 657698 h 661881"/>
                  <a:gd name="connsiteX23" fmla="*/ 955675 w 955675"/>
                  <a:gd name="connsiteY23" fmla="*/ 659285 h 661881"/>
                  <a:gd name="connsiteX0" fmla="*/ 0 w 955675"/>
                  <a:gd name="connsiteY0" fmla="*/ 21374 h 662145"/>
                  <a:gd name="connsiteX1" fmla="*/ 576263 w 955675"/>
                  <a:gd name="connsiteY1" fmla="*/ 737 h 662145"/>
                  <a:gd name="connsiteX2" fmla="*/ 584200 w 955675"/>
                  <a:gd name="connsiteY2" fmla="*/ 48362 h 662145"/>
                  <a:gd name="connsiteX3" fmla="*/ 592138 w 955675"/>
                  <a:gd name="connsiteY3" fmla="*/ 88049 h 662145"/>
                  <a:gd name="connsiteX4" fmla="*/ 611188 w 955675"/>
                  <a:gd name="connsiteY4" fmla="*/ 129324 h 662145"/>
                  <a:gd name="connsiteX5" fmla="*/ 630238 w 955675"/>
                  <a:gd name="connsiteY5" fmla="*/ 170599 h 662145"/>
                  <a:gd name="connsiteX6" fmla="*/ 587375 w 955675"/>
                  <a:gd name="connsiteY6" fmla="*/ 195999 h 662145"/>
                  <a:gd name="connsiteX7" fmla="*/ 601663 w 955675"/>
                  <a:gd name="connsiteY7" fmla="*/ 235687 h 662145"/>
                  <a:gd name="connsiteX8" fmla="*/ 566738 w 955675"/>
                  <a:gd name="connsiteY8" fmla="*/ 275374 h 662145"/>
                  <a:gd name="connsiteX9" fmla="*/ 536575 w 955675"/>
                  <a:gd name="connsiteY9" fmla="*/ 316649 h 662145"/>
                  <a:gd name="connsiteX10" fmla="*/ 530225 w 955675"/>
                  <a:gd name="connsiteY10" fmla="*/ 351574 h 662145"/>
                  <a:gd name="connsiteX11" fmla="*/ 519113 w 955675"/>
                  <a:gd name="connsiteY11" fmla="*/ 367449 h 662145"/>
                  <a:gd name="connsiteX12" fmla="*/ 520700 w 955675"/>
                  <a:gd name="connsiteY12" fmla="*/ 396024 h 662145"/>
                  <a:gd name="connsiteX13" fmla="*/ 509588 w 955675"/>
                  <a:gd name="connsiteY13" fmla="*/ 424599 h 662145"/>
                  <a:gd name="connsiteX14" fmla="*/ 488950 w 955675"/>
                  <a:gd name="connsiteY14" fmla="*/ 443649 h 662145"/>
                  <a:gd name="connsiteX15" fmla="*/ 501650 w 955675"/>
                  <a:gd name="connsiteY15" fmla="*/ 461112 h 662145"/>
                  <a:gd name="connsiteX16" fmla="*/ 500063 w 955675"/>
                  <a:gd name="connsiteY16" fmla="*/ 486512 h 662145"/>
                  <a:gd name="connsiteX17" fmla="*/ 890588 w 955675"/>
                  <a:gd name="connsiteY17" fmla="*/ 469049 h 662145"/>
                  <a:gd name="connsiteX18" fmla="*/ 869950 w 955675"/>
                  <a:gd name="connsiteY18" fmla="*/ 540487 h 662145"/>
                  <a:gd name="connsiteX19" fmla="*/ 887413 w 955675"/>
                  <a:gd name="connsiteY19" fmla="*/ 580174 h 662145"/>
                  <a:gd name="connsiteX20" fmla="*/ 912813 w 955675"/>
                  <a:gd name="connsiteY20" fmla="*/ 603987 h 662145"/>
                  <a:gd name="connsiteX21" fmla="*/ 919163 w 955675"/>
                  <a:gd name="connsiteY21" fmla="*/ 642087 h 662145"/>
                  <a:gd name="connsiteX22" fmla="*/ 927100 w 955675"/>
                  <a:gd name="connsiteY22" fmla="*/ 657962 h 662145"/>
                  <a:gd name="connsiteX23" fmla="*/ 955675 w 955675"/>
                  <a:gd name="connsiteY23" fmla="*/ 659549 h 662145"/>
                  <a:gd name="connsiteX0" fmla="*/ 0 w 955675"/>
                  <a:gd name="connsiteY0" fmla="*/ 20708 h 661479"/>
                  <a:gd name="connsiteX1" fmla="*/ 576263 w 955675"/>
                  <a:gd name="connsiteY1" fmla="*/ 71 h 661479"/>
                  <a:gd name="connsiteX2" fmla="*/ 584200 w 955675"/>
                  <a:gd name="connsiteY2" fmla="*/ 47696 h 661479"/>
                  <a:gd name="connsiteX3" fmla="*/ 592138 w 955675"/>
                  <a:gd name="connsiteY3" fmla="*/ 87383 h 661479"/>
                  <a:gd name="connsiteX4" fmla="*/ 611188 w 955675"/>
                  <a:gd name="connsiteY4" fmla="*/ 128658 h 661479"/>
                  <a:gd name="connsiteX5" fmla="*/ 630238 w 955675"/>
                  <a:gd name="connsiteY5" fmla="*/ 169933 h 661479"/>
                  <a:gd name="connsiteX6" fmla="*/ 587375 w 955675"/>
                  <a:gd name="connsiteY6" fmla="*/ 195333 h 661479"/>
                  <a:gd name="connsiteX7" fmla="*/ 601663 w 955675"/>
                  <a:gd name="connsiteY7" fmla="*/ 235021 h 661479"/>
                  <a:gd name="connsiteX8" fmla="*/ 566738 w 955675"/>
                  <a:gd name="connsiteY8" fmla="*/ 274708 h 661479"/>
                  <a:gd name="connsiteX9" fmla="*/ 536575 w 955675"/>
                  <a:gd name="connsiteY9" fmla="*/ 315983 h 661479"/>
                  <a:gd name="connsiteX10" fmla="*/ 530225 w 955675"/>
                  <a:gd name="connsiteY10" fmla="*/ 350908 h 661479"/>
                  <a:gd name="connsiteX11" fmla="*/ 519113 w 955675"/>
                  <a:gd name="connsiteY11" fmla="*/ 366783 h 661479"/>
                  <a:gd name="connsiteX12" fmla="*/ 520700 w 955675"/>
                  <a:gd name="connsiteY12" fmla="*/ 395358 h 661479"/>
                  <a:gd name="connsiteX13" fmla="*/ 509588 w 955675"/>
                  <a:gd name="connsiteY13" fmla="*/ 423933 h 661479"/>
                  <a:gd name="connsiteX14" fmla="*/ 488950 w 955675"/>
                  <a:gd name="connsiteY14" fmla="*/ 442983 h 661479"/>
                  <a:gd name="connsiteX15" fmla="*/ 501650 w 955675"/>
                  <a:gd name="connsiteY15" fmla="*/ 460446 h 661479"/>
                  <a:gd name="connsiteX16" fmla="*/ 500063 w 955675"/>
                  <a:gd name="connsiteY16" fmla="*/ 485846 h 661479"/>
                  <a:gd name="connsiteX17" fmla="*/ 890588 w 955675"/>
                  <a:gd name="connsiteY17" fmla="*/ 468383 h 661479"/>
                  <a:gd name="connsiteX18" fmla="*/ 869950 w 955675"/>
                  <a:gd name="connsiteY18" fmla="*/ 539821 h 661479"/>
                  <a:gd name="connsiteX19" fmla="*/ 887413 w 955675"/>
                  <a:gd name="connsiteY19" fmla="*/ 579508 h 661479"/>
                  <a:gd name="connsiteX20" fmla="*/ 912813 w 955675"/>
                  <a:gd name="connsiteY20" fmla="*/ 603321 h 661479"/>
                  <a:gd name="connsiteX21" fmla="*/ 919163 w 955675"/>
                  <a:gd name="connsiteY21" fmla="*/ 641421 h 661479"/>
                  <a:gd name="connsiteX22" fmla="*/ 927100 w 955675"/>
                  <a:gd name="connsiteY22" fmla="*/ 657296 h 661479"/>
                  <a:gd name="connsiteX23" fmla="*/ 955675 w 955675"/>
                  <a:gd name="connsiteY23" fmla="*/ 658883 h 661479"/>
                  <a:gd name="connsiteX0" fmla="*/ 0 w 955675"/>
                  <a:gd name="connsiteY0" fmla="*/ 20708 h 661479"/>
                  <a:gd name="connsiteX1" fmla="*/ 576263 w 955675"/>
                  <a:gd name="connsiteY1" fmla="*/ 71 h 661479"/>
                  <a:gd name="connsiteX2" fmla="*/ 584200 w 955675"/>
                  <a:gd name="connsiteY2" fmla="*/ 47696 h 661479"/>
                  <a:gd name="connsiteX3" fmla="*/ 592138 w 955675"/>
                  <a:gd name="connsiteY3" fmla="*/ 87383 h 661479"/>
                  <a:gd name="connsiteX4" fmla="*/ 595313 w 955675"/>
                  <a:gd name="connsiteY4" fmla="*/ 123895 h 661479"/>
                  <a:gd name="connsiteX5" fmla="*/ 630238 w 955675"/>
                  <a:gd name="connsiteY5" fmla="*/ 169933 h 661479"/>
                  <a:gd name="connsiteX6" fmla="*/ 587375 w 955675"/>
                  <a:gd name="connsiteY6" fmla="*/ 195333 h 661479"/>
                  <a:gd name="connsiteX7" fmla="*/ 601663 w 955675"/>
                  <a:gd name="connsiteY7" fmla="*/ 235021 h 661479"/>
                  <a:gd name="connsiteX8" fmla="*/ 566738 w 955675"/>
                  <a:gd name="connsiteY8" fmla="*/ 274708 h 661479"/>
                  <a:gd name="connsiteX9" fmla="*/ 536575 w 955675"/>
                  <a:gd name="connsiteY9" fmla="*/ 315983 h 661479"/>
                  <a:gd name="connsiteX10" fmla="*/ 530225 w 955675"/>
                  <a:gd name="connsiteY10" fmla="*/ 350908 h 661479"/>
                  <a:gd name="connsiteX11" fmla="*/ 519113 w 955675"/>
                  <a:gd name="connsiteY11" fmla="*/ 366783 h 661479"/>
                  <a:gd name="connsiteX12" fmla="*/ 520700 w 955675"/>
                  <a:gd name="connsiteY12" fmla="*/ 395358 h 661479"/>
                  <a:gd name="connsiteX13" fmla="*/ 509588 w 955675"/>
                  <a:gd name="connsiteY13" fmla="*/ 423933 h 661479"/>
                  <a:gd name="connsiteX14" fmla="*/ 488950 w 955675"/>
                  <a:gd name="connsiteY14" fmla="*/ 442983 h 661479"/>
                  <a:gd name="connsiteX15" fmla="*/ 501650 w 955675"/>
                  <a:gd name="connsiteY15" fmla="*/ 460446 h 661479"/>
                  <a:gd name="connsiteX16" fmla="*/ 500063 w 955675"/>
                  <a:gd name="connsiteY16" fmla="*/ 485846 h 661479"/>
                  <a:gd name="connsiteX17" fmla="*/ 890588 w 955675"/>
                  <a:gd name="connsiteY17" fmla="*/ 468383 h 661479"/>
                  <a:gd name="connsiteX18" fmla="*/ 869950 w 955675"/>
                  <a:gd name="connsiteY18" fmla="*/ 539821 h 661479"/>
                  <a:gd name="connsiteX19" fmla="*/ 887413 w 955675"/>
                  <a:gd name="connsiteY19" fmla="*/ 579508 h 661479"/>
                  <a:gd name="connsiteX20" fmla="*/ 912813 w 955675"/>
                  <a:gd name="connsiteY20" fmla="*/ 603321 h 661479"/>
                  <a:gd name="connsiteX21" fmla="*/ 919163 w 955675"/>
                  <a:gd name="connsiteY21" fmla="*/ 641421 h 661479"/>
                  <a:gd name="connsiteX22" fmla="*/ 927100 w 955675"/>
                  <a:gd name="connsiteY22" fmla="*/ 657296 h 661479"/>
                  <a:gd name="connsiteX23" fmla="*/ 955675 w 955675"/>
                  <a:gd name="connsiteY23" fmla="*/ 658883 h 661479"/>
                  <a:gd name="connsiteX0" fmla="*/ 0 w 955675"/>
                  <a:gd name="connsiteY0" fmla="*/ 20708 h 661479"/>
                  <a:gd name="connsiteX1" fmla="*/ 576263 w 955675"/>
                  <a:gd name="connsiteY1" fmla="*/ 71 h 661479"/>
                  <a:gd name="connsiteX2" fmla="*/ 584200 w 955675"/>
                  <a:gd name="connsiteY2" fmla="*/ 47696 h 661479"/>
                  <a:gd name="connsiteX3" fmla="*/ 592138 w 955675"/>
                  <a:gd name="connsiteY3" fmla="*/ 87383 h 661479"/>
                  <a:gd name="connsiteX4" fmla="*/ 595313 w 955675"/>
                  <a:gd name="connsiteY4" fmla="*/ 123895 h 661479"/>
                  <a:gd name="connsiteX5" fmla="*/ 630238 w 955675"/>
                  <a:gd name="connsiteY5" fmla="*/ 169933 h 661479"/>
                  <a:gd name="connsiteX6" fmla="*/ 614363 w 955675"/>
                  <a:gd name="connsiteY6" fmla="*/ 204858 h 661479"/>
                  <a:gd name="connsiteX7" fmla="*/ 601663 w 955675"/>
                  <a:gd name="connsiteY7" fmla="*/ 235021 h 661479"/>
                  <a:gd name="connsiteX8" fmla="*/ 566738 w 955675"/>
                  <a:gd name="connsiteY8" fmla="*/ 274708 h 661479"/>
                  <a:gd name="connsiteX9" fmla="*/ 536575 w 955675"/>
                  <a:gd name="connsiteY9" fmla="*/ 315983 h 661479"/>
                  <a:gd name="connsiteX10" fmla="*/ 530225 w 955675"/>
                  <a:gd name="connsiteY10" fmla="*/ 350908 h 661479"/>
                  <a:gd name="connsiteX11" fmla="*/ 519113 w 955675"/>
                  <a:gd name="connsiteY11" fmla="*/ 366783 h 661479"/>
                  <a:gd name="connsiteX12" fmla="*/ 520700 w 955675"/>
                  <a:gd name="connsiteY12" fmla="*/ 395358 h 661479"/>
                  <a:gd name="connsiteX13" fmla="*/ 509588 w 955675"/>
                  <a:gd name="connsiteY13" fmla="*/ 423933 h 661479"/>
                  <a:gd name="connsiteX14" fmla="*/ 488950 w 955675"/>
                  <a:gd name="connsiteY14" fmla="*/ 442983 h 661479"/>
                  <a:gd name="connsiteX15" fmla="*/ 501650 w 955675"/>
                  <a:gd name="connsiteY15" fmla="*/ 460446 h 661479"/>
                  <a:gd name="connsiteX16" fmla="*/ 500063 w 955675"/>
                  <a:gd name="connsiteY16" fmla="*/ 485846 h 661479"/>
                  <a:gd name="connsiteX17" fmla="*/ 890588 w 955675"/>
                  <a:gd name="connsiteY17" fmla="*/ 468383 h 661479"/>
                  <a:gd name="connsiteX18" fmla="*/ 869950 w 955675"/>
                  <a:gd name="connsiteY18" fmla="*/ 539821 h 661479"/>
                  <a:gd name="connsiteX19" fmla="*/ 887413 w 955675"/>
                  <a:gd name="connsiteY19" fmla="*/ 579508 h 661479"/>
                  <a:gd name="connsiteX20" fmla="*/ 912813 w 955675"/>
                  <a:gd name="connsiteY20" fmla="*/ 603321 h 661479"/>
                  <a:gd name="connsiteX21" fmla="*/ 919163 w 955675"/>
                  <a:gd name="connsiteY21" fmla="*/ 641421 h 661479"/>
                  <a:gd name="connsiteX22" fmla="*/ 927100 w 955675"/>
                  <a:gd name="connsiteY22" fmla="*/ 657296 h 661479"/>
                  <a:gd name="connsiteX23" fmla="*/ 955675 w 955675"/>
                  <a:gd name="connsiteY23" fmla="*/ 658883 h 661479"/>
                  <a:gd name="connsiteX0" fmla="*/ 0 w 955675"/>
                  <a:gd name="connsiteY0" fmla="*/ 20708 h 661479"/>
                  <a:gd name="connsiteX1" fmla="*/ 576263 w 955675"/>
                  <a:gd name="connsiteY1" fmla="*/ 71 h 661479"/>
                  <a:gd name="connsiteX2" fmla="*/ 584200 w 955675"/>
                  <a:gd name="connsiteY2" fmla="*/ 47696 h 661479"/>
                  <a:gd name="connsiteX3" fmla="*/ 592138 w 955675"/>
                  <a:gd name="connsiteY3" fmla="*/ 87383 h 661479"/>
                  <a:gd name="connsiteX4" fmla="*/ 595313 w 955675"/>
                  <a:gd name="connsiteY4" fmla="*/ 123895 h 661479"/>
                  <a:gd name="connsiteX5" fmla="*/ 630238 w 955675"/>
                  <a:gd name="connsiteY5" fmla="*/ 169933 h 661479"/>
                  <a:gd name="connsiteX6" fmla="*/ 614363 w 955675"/>
                  <a:gd name="connsiteY6" fmla="*/ 204858 h 661479"/>
                  <a:gd name="connsiteX7" fmla="*/ 601663 w 955675"/>
                  <a:gd name="connsiteY7" fmla="*/ 235021 h 661479"/>
                  <a:gd name="connsiteX8" fmla="*/ 566738 w 955675"/>
                  <a:gd name="connsiteY8" fmla="*/ 274708 h 661479"/>
                  <a:gd name="connsiteX9" fmla="*/ 536575 w 955675"/>
                  <a:gd name="connsiteY9" fmla="*/ 315983 h 661479"/>
                  <a:gd name="connsiteX10" fmla="*/ 530225 w 955675"/>
                  <a:gd name="connsiteY10" fmla="*/ 350908 h 661479"/>
                  <a:gd name="connsiteX11" fmla="*/ 519113 w 955675"/>
                  <a:gd name="connsiteY11" fmla="*/ 366783 h 661479"/>
                  <a:gd name="connsiteX12" fmla="*/ 520700 w 955675"/>
                  <a:gd name="connsiteY12" fmla="*/ 395358 h 661479"/>
                  <a:gd name="connsiteX13" fmla="*/ 509588 w 955675"/>
                  <a:gd name="connsiteY13" fmla="*/ 423933 h 661479"/>
                  <a:gd name="connsiteX14" fmla="*/ 488950 w 955675"/>
                  <a:gd name="connsiteY14" fmla="*/ 442983 h 661479"/>
                  <a:gd name="connsiteX15" fmla="*/ 501650 w 955675"/>
                  <a:gd name="connsiteY15" fmla="*/ 460446 h 661479"/>
                  <a:gd name="connsiteX16" fmla="*/ 500063 w 955675"/>
                  <a:gd name="connsiteY16" fmla="*/ 485846 h 661479"/>
                  <a:gd name="connsiteX17" fmla="*/ 890588 w 955675"/>
                  <a:gd name="connsiteY17" fmla="*/ 468383 h 661479"/>
                  <a:gd name="connsiteX18" fmla="*/ 869950 w 955675"/>
                  <a:gd name="connsiteY18" fmla="*/ 539821 h 661479"/>
                  <a:gd name="connsiteX19" fmla="*/ 887413 w 955675"/>
                  <a:gd name="connsiteY19" fmla="*/ 579508 h 661479"/>
                  <a:gd name="connsiteX20" fmla="*/ 912813 w 955675"/>
                  <a:gd name="connsiteY20" fmla="*/ 603321 h 661479"/>
                  <a:gd name="connsiteX21" fmla="*/ 919163 w 955675"/>
                  <a:gd name="connsiteY21" fmla="*/ 641421 h 661479"/>
                  <a:gd name="connsiteX22" fmla="*/ 927100 w 955675"/>
                  <a:gd name="connsiteY22" fmla="*/ 657296 h 661479"/>
                  <a:gd name="connsiteX23" fmla="*/ 955675 w 955675"/>
                  <a:gd name="connsiteY23" fmla="*/ 658883 h 661479"/>
                  <a:gd name="connsiteX0" fmla="*/ 0 w 955675"/>
                  <a:gd name="connsiteY0" fmla="*/ 20708 h 661479"/>
                  <a:gd name="connsiteX1" fmla="*/ 576263 w 955675"/>
                  <a:gd name="connsiteY1" fmla="*/ 71 h 661479"/>
                  <a:gd name="connsiteX2" fmla="*/ 584200 w 955675"/>
                  <a:gd name="connsiteY2" fmla="*/ 47696 h 661479"/>
                  <a:gd name="connsiteX3" fmla="*/ 592138 w 955675"/>
                  <a:gd name="connsiteY3" fmla="*/ 87383 h 661479"/>
                  <a:gd name="connsiteX4" fmla="*/ 595313 w 955675"/>
                  <a:gd name="connsiteY4" fmla="*/ 123895 h 661479"/>
                  <a:gd name="connsiteX5" fmla="*/ 630238 w 955675"/>
                  <a:gd name="connsiteY5" fmla="*/ 169933 h 661479"/>
                  <a:gd name="connsiteX6" fmla="*/ 614363 w 955675"/>
                  <a:gd name="connsiteY6" fmla="*/ 204858 h 661479"/>
                  <a:gd name="connsiteX7" fmla="*/ 601663 w 955675"/>
                  <a:gd name="connsiteY7" fmla="*/ 235021 h 661479"/>
                  <a:gd name="connsiteX8" fmla="*/ 566738 w 955675"/>
                  <a:gd name="connsiteY8" fmla="*/ 274708 h 661479"/>
                  <a:gd name="connsiteX9" fmla="*/ 536575 w 955675"/>
                  <a:gd name="connsiteY9" fmla="*/ 315983 h 661479"/>
                  <a:gd name="connsiteX10" fmla="*/ 530225 w 955675"/>
                  <a:gd name="connsiteY10" fmla="*/ 350908 h 661479"/>
                  <a:gd name="connsiteX11" fmla="*/ 519113 w 955675"/>
                  <a:gd name="connsiteY11" fmla="*/ 366783 h 661479"/>
                  <a:gd name="connsiteX12" fmla="*/ 520700 w 955675"/>
                  <a:gd name="connsiteY12" fmla="*/ 395358 h 661479"/>
                  <a:gd name="connsiteX13" fmla="*/ 509588 w 955675"/>
                  <a:gd name="connsiteY13" fmla="*/ 423933 h 661479"/>
                  <a:gd name="connsiteX14" fmla="*/ 488950 w 955675"/>
                  <a:gd name="connsiteY14" fmla="*/ 442983 h 661479"/>
                  <a:gd name="connsiteX15" fmla="*/ 501650 w 955675"/>
                  <a:gd name="connsiteY15" fmla="*/ 460446 h 661479"/>
                  <a:gd name="connsiteX16" fmla="*/ 500063 w 955675"/>
                  <a:gd name="connsiteY16" fmla="*/ 485846 h 661479"/>
                  <a:gd name="connsiteX17" fmla="*/ 890588 w 955675"/>
                  <a:gd name="connsiteY17" fmla="*/ 468383 h 661479"/>
                  <a:gd name="connsiteX18" fmla="*/ 869950 w 955675"/>
                  <a:gd name="connsiteY18" fmla="*/ 539821 h 661479"/>
                  <a:gd name="connsiteX19" fmla="*/ 887413 w 955675"/>
                  <a:gd name="connsiteY19" fmla="*/ 579508 h 661479"/>
                  <a:gd name="connsiteX20" fmla="*/ 912813 w 955675"/>
                  <a:gd name="connsiteY20" fmla="*/ 603321 h 661479"/>
                  <a:gd name="connsiteX21" fmla="*/ 919163 w 955675"/>
                  <a:gd name="connsiteY21" fmla="*/ 641421 h 661479"/>
                  <a:gd name="connsiteX22" fmla="*/ 927100 w 955675"/>
                  <a:gd name="connsiteY22" fmla="*/ 657296 h 661479"/>
                  <a:gd name="connsiteX23" fmla="*/ 955675 w 955675"/>
                  <a:gd name="connsiteY23" fmla="*/ 658883 h 661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955675" h="661479">
                    <a:moveTo>
                      <a:pt x="0" y="20708"/>
                    </a:moveTo>
                    <a:cubicBezTo>
                      <a:pt x="239448" y="8140"/>
                      <a:pt x="577321" y="1924"/>
                      <a:pt x="576263" y="71"/>
                    </a:cubicBezTo>
                    <a:cubicBezTo>
                      <a:pt x="575205" y="-1782"/>
                      <a:pt x="581554" y="33144"/>
                      <a:pt x="584200" y="47696"/>
                    </a:cubicBezTo>
                    <a:cubicBezTo>
                      <a:pt x="586846" y="62248"/>
                      <a:pt x="590286" y="74683"/>
                      <a:pt x="592138" y="87383"/>
                    </a:cubicBezTo>
                    <a:cubicBezTo>
                      <a:pt x="593990" y="100083"/>
                      <a:pt x="595313" y="123895"/>
                      <a:pt x="595313" y="123895"/>
                    </a:cubicBezTo>
                    <a:cubicBezTo>
                      <a:pt x="601663" y="137653"/>
                      <a:pt x="627063" y="156439"/>
                      <a:pt x="630238" y="169933"/>
                    </a:cubicBezTo>
                    <a:cubicBezTo>
                      <a:pt x="633413" y="183427"/>
                      <a:pt x="619125" y="194010"/>
                      <a:pt x="614363" y="204858"/>
                    </a:cubicBezTo>
                    <a:cubicBezTo>
                      <a:pt x="609601" y="215706"/>
                      <a:pt x="609601" y="223379"/>
                      <a:pt x="601663" y="235021"/>
                    </a:cubicBezTo>
                    <a:cubicBezTo>
                      <a:pt x="593726" y="246663"/>
                      <a:pt x="577586" y="261215"/>
                      <a:pt x="566738" y="274708"/>
                    </a:cubicBezTo>
                    <a:cubicBezTo>
                      <a:pt x="555890" y="288201"/>
                      <a:pt x="542660" y="303283"/>
                      <a:pt x="536575" y="315983"/>
                    </a:cubicBezTo>
                    <a:cubicBezTo>
                      <a:pt x="530490" y="328683"/>
                      <a:pt x="533135" y="342441"/>
                      <a:pt x="530225" y="350908"/>
                    </a:cubicBezTo>
                    <a:cubicBezTo>
                      <a:pt x="527315" y="359375"/>
                      <a:pt x="520700" y="359375"/>
                      <a:pt x="519113" y="366783"/>
                    </a:cubicBezTo>
                    <a:cubicBezTo>
                      <a:pt x="517526" y="374191"/>
                      <a:pt x="522288" y="385833"/>
                      <a:pt x="520700" y="395358"/>
                    </a:cubicBezTo>
                    <a:cubicBezTo>
                      <a:pt x="519113" y="404883"/>
                      <a:pt x="514880" y="415996"/>
                      <a:pt x="509588" y="423933"/>
                    </a:cubicBezTo>
                    <a:cubicBezTo>
                      <a:pt x="504296" y="431870"/>
                      <a:pt x="490273" y="436898"/>
                      <a:pt x="488950" y="442983"/>
                    </a:cubicBezTo>
                    <a:cubicBezTo>
                      <a:pt x="487627" y="449068"/>
                      <a:pt x="499798" y="453302"/>
                      <a:pt x="501650" y="460446"/>
                    </a:cubicBezTo>
                    <a:cubicBezTo>
                      <a:pt x="503502" y="467590"/>
                      <a:pt x="482865" y="489286"/>
                      <a:pt x="500063" y="485846"/>
                    </a:cubicBezTo>
                    <a:cubicBezTo>
                      <a:pt x="517261" y="482406"/>
                      <a:pt x="887678" y="468912"/>
                      <a:pt x="890588" y="468383"/>
                    </a:cubicBezTo>
                    <a:cubicBezTo>
                      <a:pt x="893498" y="467854"/>
                      <a:pt x="870479" y="521300"/>
                      <a:pt x="869950" y="539821"/>
                    </a:cubicBezTo>
                    <a:cubicBezTo>
                      <a:pt x="869421" y="558342"/>
                      <a:pt x="880269" y="568925"/>
                      <a:pt x="887413" y="579508"/>
                    </a:cubicBezTo>
                    <a:cubicBezTo>
                      <a:pt x="894557" y="590091"/>
                      <a:pt x="907521" y="593002"/>
                      <a:pt x="912813" y="603321"/>
                    </a:cubicBezTo>
                    <a:cubicBezTo>
                      <a:pt x="918105" y="613640"/>
                      <a:pt x="916782" y="632425"/>
                      <a:pt x="919163" y="641421"/>
                    </a:cubicBezTo>
                    <a:cubicBezTo>
                      <a:pt x="921544" y="650417"/>
                      <a:pt x="921015" y="654386"/>
                      <a:pt x="927100" y="657296"/>
                    </a:cubicBezTo>
                    <a:cubicBezTo>
                      <a:pt x="933185" y="660206"/>
                      <a:pt x="946679" y="664175"/>
                      <a:pt x="955675" y="658883"/>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01" name="Freeform: Shape 500">
                <a:extLst>
                  <a:ext uri="{FF2B5EF4-FFF2-40B4-BE49-F238E27FC236}">
                    <a16:creationId xmlns:a16="http://schemas.microsoft.com/office/drawing/2014/main" id="{240F1828-9317-44C7-917B-E5209B2DF5F1}"/>
                  </a:ext>
                </a:extLst>
              </p:cNvPr>
              <p:cNvSpPr/>
              <p:nvPr/>
            </p:nvSpPr>
            <p:spPr>
              <a:xfrm>
                <a:off x="6466636" y="3978764"/>
                <a:ext cx="949325" cy="128692"/>
              </a:xfrm>
              <a:custGeom>
                <a:avLst/>
                <a:gdLst>
                  <a:gd name="connsiteX0" fmla="*/ 0 w 949325"/>
                  <a:gd name="connsiteY0" fmla="*/ 19641 h 129283"/>
                  <a:gd name="connsiteX1" fmla="*/ 260350 w 949325"/>
                  <a:gd name="connsiteY1" fmla="*/ 22816 h 129283"/>
                  <a:gd name="connsiteX2" fmla="*/ 612775 w 949325"/>
                  <a:gd name="connsiteY2" fmla="*/ 8529 h 129283"/>
                  <a:gd name="connsiteX3" fmla="*/ 858838 w 949325"/>
                  <a:gd name="connsiteY3" fmla="*/ 591 h 129283"/>
                  <a:gd name="connsiteX4" fmla="*/ 877888 w 949325"/>
                  <a:gd name="connsiteY4" fmla="*/ 24404 h 129283"/>
                  <a:gd name="connsiteX5" fmla="*/ 869950 w 949325"/>
                  <a:gd name="connsiteY5" fmla="*/ 57741 h 129283"/>
                  <a:gd name="connsiteX6" fmla="*/ 841375 w 949325"/>
                  <a:gd name="connsiteY6" fmla="*/ 89491 h 129283"/>
                  <a:gd name="connsiteX7" fmla="*/ 815975 w 949325"/>
                  <a:gd name="connsiteY7" fmla="*/ 116479 h 129283"/>
                  <a:gd name="connsiteX8" fmla="*/ 820738 w 949325"/>
                  <a:gd name="connsiteY8" fmla="*/ 129179 h 129283"/>
                  <a:gd name="connsiteX9" fmla="*/ 949325 w 949325"/>
                  <a:gd name="connsiteY9" fmla="*/ 110129 h 129283"/>
                  <a:gd name="connsiteX0" fmla="*/ 0 w 949325"/>
                  <a:gd name="connsiteY0" fmla="*/ 19237 h 128879"/>
                  <a:gd name="connsiteX1" fmla="*/ 260350 w 949325"/>
                  <a:gd name="connsiteY1" fmla="*/ 22412 h 128879"/>
                  <a:gd name="connsiteX2" fmla="*/ 612775 w 949325"/>
                  <a:gd name="connsiteY2" fmla="*/ 8125 h 128879"/>
                  <a:gd name="connsiteX3" fmla="*/ 858838 w 949325"/>
                  <a:gd name="connsiteY3" fmla="*/ 187 h 128879"/>
                  <a:gd name="connsiteX4" fmla="*/ 877888 w 949325"/>
                  <a:gd name="connsiteY4" fmla="*/ 24000 h 128879"/>
                  <a:gd name="connsiteX5" fmla="*/ 869950 w 949325"/>
                  <a:gd name="connsiteY5" fmla="*/ 57337 h 128879"/>
                  <a:gd name="connsiteX6" fmla="*/ 841375 w 949325"/>
                  <a:gd name="connsiteY6" fmla="*/ 89087 h 128879"/>
                  <a:gd name="connsiteX7" fmla="*/ 815975 w 949325"/>
                  <a:gd name="connsiteY7" fmla="*/ 116075 h 128879"/>
                  <a:gd name="connsiteX8" fmla="*/ 820738 w 949325"/>
                  <a:gd name="connsiteY8" fmla="*/ 128775 h 128879"/>
                  <a:gd name="connsiteX9" fmla="*/ 949325 w 949325"/>
                  <a:gd name="connsiteY9" fmla="*/ 109725 h 128879"/>
                  <a:gd name="connsiteX0" fmla="*/ 0 w 949325"/>
                  <a:gd name="connsiteY0" fmla="*/ 19840 h 129482"/>
                  <a:gd name="connsiteX1" fmla="*/ 260350 w 949325"/>
                  <a:gd name="connsiteY1" fmla="*/ 23015 h 129482"/>
                  <a:gd name="connsiteX2" fmla="*/ 612775 w 949325"/>
                  <a:gd name="connsiteY2" fmla="*/ 8728 h 129482"/>
                  <a:gd name="connsiteX3" fmla="*/ 858838 w 949325"/>
                  <a:gd name="connsiteY3" fmla="*/ 790 h 129482"/>
                  <a:gd name="connsiteX4" fmla="*/ 863601 w 949325"/>
                  <a:gd name="connsiteY4" fmla="*/ 29365 h 129482"/>
                  <a:gd name="connsiteX5" fmla="*/ 869950 w 949325"/>
                  <a:gd name="connsiteY5" fmla="*/ 57940 h 129482"/>
                  <a:gd name="connsiteX6" fmla="*/ 841375 w 949325"/>
                  <a:gd name="connsiteY6" fmla="*/ 89690 h 129482"/>
                  <a:gd name="connsiteX7" fmla="*/ 815975 w 949325"/>
                  <a:gd name="connsiteY7" fmla="*/ 116678 h 129482"/>
                  <a:gd name="connsiteX8" fmla="*/ 820738 w 949325"/>
                  <a:gd name="connsiteY8" fmla="*/ 129378 h 129482"/>
                  <a:gd name="connsiteX9" fmla="*/ 949325 w 949325"/>
                  <a:gd name="connsiteY9" fmla="*/ 110328 h 129482"/>
                  <a:gd name="connsiteX0" fmla="*/ 0 w 949325"/>
                  <a:gd name="connsiteY0" fmla="*/ 19840 h 129482"/>
                  <a:gd name="connsiteX1" fmla="*/ 260350 w 949325"/>
                  <a:gd name="connsiteY1" fmla="*/ 23015 h 129482"/>
                  <a:gd name="connsiteX2" fmla="*/ 612775 w 949325"/>
                  <a:gd name="connsiteY2" fmla="*/ 8728 h 129482"/>
                  <a:gd name="connsiteX3" fmla="*/ 858838 w 949325"/>
                  <a:gd name="connsiteY3" fmla="*/ 790 h 129482"/>
                  <a:gd name="connsiteX4" fmla="*/ 863601 w 949325"/>
                  <a:gd name="connsiteY4" fmla="*/ 29365 h 129482"/>
                  <a:gd name="connsiteX5" fmla="*/ 855662 w 949325"/>
                  <a:gd name="connsiteY5" fmla="*/ 59527 h 129482"/>
                  <a:gd name="connsiteX6" fmla="*/ 841375 w 949325"/>
                  <a:gd name="connsiteY6" fmla="*/ 89690 h 129482"/>
                  <a:gd name="connsiteX7" fmla="*/ 815975 w 949325"/>
                  <a:gd name="connsiteY7" fmla="*/ 116678 h 129482"/>
                  <a:gd name="connsiteX8" fmla="*/ 820738 w 949325"/>
                  <a:gd name="connsiteY8" fmla="*/ 129378 h 129482"/>
                  <a:gd name="connsiteX9" fmla="*/ 949325 w 949325"/>
                  <a:gd name="connsiteY9" fmla="*/ 110328 h 129482"/>
                  <a:gd name="connsiteX0" fmla="*/ 0 w 949325"/>
                  <a:gd name="connsiteY0" fmla="*/ 20920 h 130562"/>
                  <a:gd name="connsiteX1" fmla="*/ 260350 w 949325"/>
                  <a:gd name="connsiteY1" fmla="*/ 24095 h 130562"/>
                  <a:gd name="connsiteX2" fmla="*/ 612775 w 949325"/>
                  <a:gd name="connsiteY2" fmla="*/ 9808 h 130562"/>
                  <a:gd name="connsiteX3" fmla="*/ 858838 w 949325"/>
                  <a:gd name="connsiteY3" fmla="*/ 1870 h 130562"/>
                  <a:gd name="connsiteX4" fmla="*/ 877888 w 949325"/>
                  <a:gd name="connsiteY4" fmla="*/ 47908 h 130562"/>
                  <a:gd name="connsiteX5" fmla="*/ 855662 w 949325"/>
                  <a:gd name="connsiteY5" fmla="*/ 60607 h 130562"/>
                  <a:gd name="connsiteX6" fmla="*/ 841375 w 949325"/>
                  <a:gd name="connsiteY6" fmla="*/ 90770 h 130562"/>
                  <a:gd name="connsiteX7" fmla="*/ 815975 w 949325"/>
                  <a:gd name="connsiteY7" fmla="*/ 117758 h 130562"/>
                  <a:gd name="connsiteX8" fmla="*/ 820738 w 949325"/>
                  <a:gd name="connsiteY8" fmla="*/ 130458 h 130562"/>
                  <a:gd name="connsiteX9" fmla="*/ 949325 w 949325"/>
                  <a:gd name="connsiteY9" fmla="*/ 111408 h 130562"/>
                  <a:gd name="connsiteX0" fmla="*/ 0 w 949325"/>
                  <a:gd name="connsiteY0" fmla="*/ 19050 h 128692"/>
                  <a:gd name="connsiteX1" fmla="*/ 260350 w 949325"/>
                  <a:gd name="connsiteY1" fmla="*/ 22225 h 128692"/>
                  <a:gd name="connsiteX2" fmla="*/ 612775 w 949325"/>
                  <a:gd name="connsiteY2" fmla="*/ 7938 h 128692"/>
                  <a:gd name="connsiteX3" fmla="*/ 858838 w 949325"/>
                  <a:gd name="connsiteY3" fmla="*/ 0 h 128692"/>
                  <a:gd name="connsiteX4" fmla="*/ 877888 w 949325"/>
                  <a:gd name="connsiteY4" fmla="*/ 46038 h 128692"/>
                  <a:gd name="connsiteX5" fmla="*/ 855662 w 949325"/>
                  <a:gd name="connsiteY5" fmla="*/ 58737 h 128692"/>
                  <a:gd name="connsiteX6" fmla="*/ 841375 w 949325"/>
                  <a:gd name="connsiteY6" fmla="*/ 88900 h 128692"/>
                  <a:gd name="connsiteX7" fmla="*/ 815975 w 949325"/>
                  <a:gd name="connsiteY7" fmla="*/ 115888 h 128692"/>
                  <a:gd name="connsiteX8" fmla="*/ 820738 w 949325"/>
                  <a:gd name="connsiteY8" fmla="*/ 128588 h 128692"/>
                  <a:gd name="connsiteX9" fmla="*/ 949325 w 949325"/>
                  <a:gd name="connsiteY9" fmla="*/ 109538 h 128692"/>
                  <a:gd name="connsiteX0" fmla="*/ 0 w 949325"/>
                  <a:gd name="connsiteY0" fmla="*/ 19050 h 128692"/>
                  <a:gd name="connsiteX1" fmla="*/ 260350 w 949325"/>
                  <a:gd name="connsiteY1" fmla="*/ 22225 h 128692"/>
                  <a:gd name="connsiteX2" fmla="*/ 612775 w 949325"/>
                  <a:gd name="connsiteY2" fmla="*/ 7938 h 128692"/>
                  <a:gd name="connsiteX3" fmla="*/ 858838 w 949325"/>
                  <a:gd name="connsiteY3" fmla="*/ 0 h 128692"/>
                  <a:gd name="connsiteX4" fmla="*/ 877888 w 949325"/>
                  <a:gd name="connsiteY4" fmla="*/ 46038 h 128692"/>
                  <a:gd name="connsiteX5" fmla="*/ 855662 w 949325"/>
                  <a:gd name="connsiteY5" fmla="*/ 58737 h 128692"/>
                  <a:gd name="connsiteX6" fmla="*/ 841375 w 949325"/>
                  <a:gd name="connsiteY6" fmla="*/ 88900 h 128692"/>
                  <a:gd name="connsiteX7" fmla="*/ 815975 w 949325"/>
                  <a:gd name="connsiteY7" fmla="*/ 115888 h 128692"/>
                  <a:gd name="connsiteX8" fmla="*/ 820738 w 949325"/>
                  <a:gd name="connsiteY8" fmla="*/ 128588 h 128692"/>
                  <a:gd name="connsiteX9" fmla="*/ 949325 w 949325"/>
                  <a:gd name="connsiteY9" fmla="*/ 109538 h 12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9325" h="128692">
                    <a:moveTo>
                      <a:pt x="0" y="19050"/>
                    </a:moveTo>
                    <a:cubicBezTo>
                      <a:pt x="79110" y="21563"/>
                      <a:pt x="158221" y="24077"/>
                      <a:pt x="260350" y="22225"/>
                    </a:cubicBezTo>
                    <a:cubicBezTo>
                      <a:pt x="362479" y="20373"/>
                      <a:pt x="612775" y="7938"/>
                      <a:pt x="612775" y="7938"/>
                    </a:cubicBezTo>
                    <a:lnTo>
                      <a:pt x="858838" y="0"/>
                    </a:lnTo>
                    <a:cubicBezTo>
                      <a:pt x="859896" y="529"/>
                      <a:pt x="878417" y="36249"/>
                      <a:pt x="877888" y="46038"/>
                    </a:cubicBezTo>
                    <a:cubicBezTo>
                      <a:pt x="877359" y="55828"/>
                      <a:pt x="861747" y="51593"/>
                      <a:pt x="855662" y="58737"/>
                    </a:cubicBezTo>
                    <a:cubicBezTo>
                      <a:pt x="849577" y="65881"/>
                      <a:pt x="847990" y="79375"/>
                      <a:pt x="841375" y="88900"/>
                    </a:cubicBezTo>
                    <a:cubicBezTo>
                      <a:pt x="834760" y="98425"/>
                      <a:pt x="819414" y="109273"/>
                      <a:pt x="815975" y="115888"/>
                    </a:cubicBezTo>
                    <a:cubicBezTo>
                      <a:pt x="812536" y="122503"/>
                      <a:pt x="798513" y="129646"/>
                      <a:pt x="820738" y="128588"/>
                    </a:cubicBezTo>
                    <a:cubicBezTo>
                      <a:pt x="842963" y="127530"/>
                      <a:pt x="896144" y="118534"/>
                      <a:pt x="949325" y="109538"/>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02" name="Freeform: Shape 501">
                <a:extLst>
                  <a:ext uri="{FF2B5EF4-FFF2-40B4-BE49-F238E27FC236}">
                    <a16:creationId xmlns:a16="http://schemas.microsoft.com/office/drawing/2014/main" id="{B5607874-848F-4F54-ADE8-E5DF4002F15D}"/>
                  </a:ext>
                </a:extLst>
              </p:cNvPr>
              <p:cNvSpPr/>
              <p:nvPr/>
            </p:nvSpPr>
            <p:spPr>
              <a:xfrm>
                <a:off x="7146123" y="3404089"/>
                <a:ext cx="369962" cy="1404938"/>
              </a:xfrm>
              <a:custGeom>
                <a:avLst/>
                <a:gdLst>
                  <a:gd name="connsiteX0" fmla="*/ 4726 w 369962"/>
                  <a:gd name="connsiteY0" fmla="*/ 1404938 h 1404938"/>
                  <a:gd name="connsiteX1" fmla="*/ 22188 w 369962"/>
                  <a:gd name="connsiteY1" fmla="*/ 1347788 h 1404938"/>
                  <a:gd name="connsiteX2" fmla="*/ 14251 w 369962"/>
                  <a:gd name="connsiteY2" fmla="*/ 1335088 h 1404938"/>
                  <a:gd name="connsiteX3" fmla="*/ 20601 w 369962"/>
                  <a:gd name="connsiteY3" fmla="*/ 1308100 h 1404938"/>
                  <a:gd name="connsiteX4" fmla="*/ 3138 w 369962"/>
                  <a:gd name="connsiteY4" fmla="*/ 1271588 h 1404938"/>
                  <a:gd name="connsiteX5" fmla="*/ 3138 w 369962"/>
                  <a:gd name="connsiteY5" fmla="*/ 1236663 h 1404938"/>
                  <a:gd name="connsiteX6" fmla="*/ 34888 w 369962"/>
                  <a:gd name="connsiteY6" fmla="*/ 1176338 h 1404938"/>
                  <a:gd name="connsiteX7" fmla="*/ 58701 w 369962"/>
                  <a:gd name="connsiteY7" fmla="*/ 1152525 h 1404938"/>
                  <a:gd name="connsiteX8" fmla="*/ 84101 w 369962"/>
                  <a:gd name="connsiteY8" fmla="*/ 1089025 h 1404938"/>
                  <a:gd name="connsiteX9" fmla="*/ 117438 w 369962"/>
                  <a:gd name="connsiteY9" fmla="*/ 1071563 h 1404938"/>
                  <a:gd name="connsiteX10" fmla="*/ 120613 w 369962"/>
                  <a:gd name="connsiteY10" fmla="*/ 1033463 h 1404938"/>
                  <a:gd name="connsiteX11" fmla="*/ 125376 w 369962"/>
                  <a:gd name="connsiteY11" fmla="*/ 1001713 h 1404938"/>
                  <a:gd name="connsiteX12" fmla="*/ 158713 w 369962"/>
                  <a:gd name="connsiteY12" fmla="*/ 955675 h 1404938"/>
                  <a:gd name="connsiteX13" fmla="*/ 176176 w 369962"/>
                  <a:gd name="connsiteY13" fmla="*/ 935038 h 1404938"/>
                  <a:gd name="connsiteX14" fmla="*/ 203163 w 369962"/>
                  <a:gd name="connsiteY14" fmla="*/ 885825 h 1404938"/>
                  <a:gd name="connsiteX15" fmla="*/ 198401 w 369962"/>
                  <a:gd name="connsiteY15" fmla="*/ 835025 h 1404938"/>
                  <a:gd name="connsiteX16" fmla="*/ 231738 w 369962"/>
                  <a:gd name="connsiteY16" fmla="*/ 790575 h 1404938"/>
                  <a:gd name="connsiteX17" fmla="*/ 230151 w 369962"/>
                  <a:gd name="connsiteY17" fmla="*/ 758825 h 1404938"/>
                  <a:gd name="connsiteX18" fmla="*/ 266663 w 369962"/>
                  <a:gd name="connsiteY18" fmla="*/ 725488 h 1404938"/>
                  <a:gd name="connsiteX19" fmla="*/ 269838 w 369962"/>
                  <a:gd name="connsiteY19" fmla="*/ 677863 h 1404938"/>
                  <a:gd name="connsiteX20" fmla="*/ 284126 w 369962"/>
                  <a:gd name="connsiteY20" fmla="*/ 612775 h 1404938"/>
                  <a:gd name="connsiteX21" fmla="*/ 304763 w 369962"/>
                  <a:gd name="connsiteY21" fmla="*/ 566738 h 1404938"/>
                  <a:gd name="connsiteX22" fmla="*/ 331751 w 369962"/>
                  <a:gd name="connsiteY22" fmla="*/ 538163 h 1404938"/>
                  <a:gd name="connsiteX23" fmla="*/ 353976 w 369962"/>
                  <a:gd name="connsiteY23" fmla="*/ 552450 h 1404938"/>
                  <a:gd name="connsiteX24" fmla="*/ 366676 w 369962"/>
                  <a:gd name="connsiteY24" fmla="*/ 514350 h 1404938"/>
                  <a:gd name="connsiteX25" fmla="*/ 365088 w 369962"/>
                  <a:gd name="connsiteY25" fmla="*/ 454025 h 1404938"/>
                  <a:gd name="connsiteX26" fmla="*/ 314288 w 369962"/>
                  <a:gd name="connsiteY26" fmla="*/ 436563 h 1404938"/>
                  <a:gd name="connsiteX27" fmla="*/ 298413 w 369962"/>
                  <a:gd name="connsiteY27" fmla="*/ 401638 h 1404938"/>
                  <a:gd name="connsiteX28" fmla="*/ 287301 w 369962"/>
                  <a:gd name="connsiteY28" fmla="*/ 377825 h 1404938"/>
                  <a:gd name="connsiteX29" fmla="*/ 301588 w 369962"/>
                  <a:gd name="connsiteY29" fmla="*/ 355600 h 1404938"/>
                  <a:gd name="connsiteX30" fmla="*/ 290476 w 369962"/>
                  <a:gd name="connsiteY30" fmla="*/ 327025 h 1404938"/>
                  <a:gd name="connsiteX31" fmla="*/ 279363 w 369962"/>
                  <a:gd name="connsiteY31" fmla="*/ 304800 h 1404938"/>
                  <a:gd name="connsiteX32" fmla="*/ 282538 w 369962"/>
                  <a:gd name="connsiteY32" fmla="*/ 285750 h 1404938"/>
                  <a:gd name="connsiteX33" fmla="*/ 250788 w 369962"/>
                  <a:gd name="connsiteY33" fmla="*/ 266700 h 1404938"/>
                  <a:gd name="connsiteX34" fmla="*/ 219038 w 369962"/>
                  <a:gd name="connsiteY34" fmla="*/ 239713 h 1404938"/>
                  <a:gd name="connsiteX35" fmla="*/ 190463 w 369962"/>
                  <a:gd name="connsiteY35" fmla="*/ 223838 h 1404938"/>
                  <a:gd name="connsiteX36" fmla="*/ 165063 w 369962"/>
                  <a:gd name="connsiteY36" fmla="*/ 212725 h 1404938"/>
                  <a:gd name="connsiteX37" fmla="*/ 112676 w 369962"/>
                  <a:gd name="connsiteY37" fmla="*/ 161925 h 1404938"/>
                  <a:gd name="connsiteX38" fmla="*/ 123788 w 369962"/>
                  <a:gd name="connsiteY38" fmla="*/ 122238 h 1404938"/>
                  <a:gd name="connsiteX39" fmla="*/ 139663 w 369962"/>
                  <a:gd name="connsiteY39" fmla="*/ 84138 h 1404938"/>
                  <a:gd name="connsiteX40" fmla="*/ 144426 w 369962"/>
                  <a:gd name="connsiteY40" fmla="*/ 47625 h 1404938"/>
                  <a:gd name="connsiteX41" fmla="*/ 149188 w 369962"/>
                  <a:gd name="connsiteY41" fmla="*/ 20638 h 1404938"/>
                  <a:gd name="connsiteX42" fmla="*/ 112676 w 369962"/>
                  <a:gd name="connsiteY42" fmla="*/ 0 h 1404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369962" h="1404938">
                    <a:moveTo>
                      <a:pt x="4726" y="1404938"/>
                    </a:moveTo>
                    <a:cubicBezTo>
                      <a:pt x="12663" y="1382184"/>
                      <a:pt x="20601" y="1359430"/>
                      <a:pt x="22188" y="1347788"/>
                    </a:cubicBezTo>
                    <a:cubicBezTo>
                      <a:pt x="23775" y="1336146"/>
                      <a:pt x="14515" y="1341703"/>
                      <a:pt x="14251" y="1335088"/>
                    </a:cubicBezTo>
                    <a:cubicBezTo>
                      <a:pt x="13987" y="1328473"/>
                      <a:pt x="22453" y="1318683"/>
                      <a:pt x="20601" y="1308100"/>
                    </a:cubicBezTo>
                    <a:cubicBezTo>
                      <a:pt x="18749" y="1297517"/>
                      <a:pt x="6049" y="1283494"/>
                      <a:pt x="3138" y="1271588"/>
                    </a:cubicBezTo>
                    <a:cubicBezTo>
                      <a:pt x="227" y="1259682"/>
                      <a:pt x="-2154" y="1252538"/>
                      <a:pt x="3138" y="1236663"/>
                    </a:cubicBezTo>
                    <a:cubicBezTo>
                      <a:pt x="8430" y="1220788"/>
                      <a:pt x="25628" y="1190361"/>
                      <a:pt x="34888" y="1176338"/>
                    </a:cubicBezTo>
                    <a:cubicBezTo>
                      <a:pt x="44149" y="1162315"/>
                      <a:pt x="50499" y="1167077"/>
                      <a:pt x="58701" y="1152525"/>
                    </a:cubicBezTo>
                    <a:cubicBezTo>
                      <a:pt x="66903" y="1137973"/>
                      <a:pt x="74312" y="1102519"/>
                      <a:pt x="84101" y="1089025"/>
                    </a:cubicBezTo>
                    <a:cubicBezTo>
                      <a:pt x="93890" y="1075531"/>
                      <a:pt x="111353" y="1080823"/>
                      <a:pt x="117438" y="1071563"/>
                    </a:cubicBezTo>
                    <a:cubicBezTo>
                      <a:pt x="123523" y="1062303"/>
                      <a:pt x="119290" y="1045105"/>
                      <a:pt x="120613" y="1033463"/>
                    </a:cubicBezTo>
                    <a:cubicBezTo>
                      <a:pt x="121936" y="1021821"/>
                      <a:pt x="119026" y="1014678"/>
                      <a:pt x="125376" y="1001713"/>
                    </a:cubicBezTo>
                    <a:cubicBezTo>
                      <a:pt x="131726" y="988748"/>
                      <a:pt x="150246" y="966787"/>
                      <a:pt x="158713" y="955675"/>
                    </a:cubicBezTo>
                    <a:cubicBezTo>
                      <a:pt x="167180" y="944563"/>
                      <a:pt x="168768" y="946680"/>
                      <a:pt x="176176" y="935038"/>
                    </a:cubicBezTo>
                    <a:cubicBezTo>
                      <a:pt x="183584" y="923396"/>
                      <a:pt x="199459" y="902494"/>
                      <a:pt x="203163" y="885825"/>
                    </a:cubicBezTo>
                    <a:cubicBezTo>
                      <a:pt x="206867" y="869156"/>
                      <a:pt x="193639" y="850900"/>
                      <a:pt x="198401" y="835025"/>
                    </a:cubicBezTo>
                    <a:cubicBezTo>
                      <a:pt x="203163" y="819150"/>
                      <a:pt x="226446" y="803275"/>
                      <a:pt x="231738" y="790575"/>
                    </a:cubicBezTo>
                    <a:cubicBezTo>
                      <a:pt x="237030" y="777875"/>
                      <a:pt x="224330" y="769673"/>
                      <a:pt x="230151" y="758825"/>
                    </a:cubicBezTo>
                    <a:cubicBezTo>
                      <a:pt x="235972" y="747977"/>
                      <a:pt x="260049" y="738982"/>
                      <a:pt x="266663" y="725488"/>
                    </a:cubicBezTo>
                    <a:cubicBezTo>
                      <a:pt x="273278" y="711994"/>
                      <a:pt x="266928" y="696648"/>
                      <a:pt x="269838" y="677863"/>
                    </a:cubicBezTo>
                    <a:cubicBezTo>
                      <a:pt x="272749" y="659077"/>
                      <a:pt x="278305" y="631296"/>
                      <a:pt x="284126" y="612775"/>
                    </a:cubicBezTo>
                    <a:cubicBezTo>
                      <a:pt x="289947" y="594254"/>
                      <a:pt x="296826" y="579173"/>
                      <a:pt x="304763" y="566738"/>
                    </a:cubicBezTo>
                    <a:cubicBezTo>
                      <a:pt x="312700" y="554303"/>
                      <a:pt x="323549" y="540544"/>
                      <a:pt x="331751" y="538163"/>
                    </a:cubicBezTo>
                    <a:cubicBezTo>
                      <a:pt x="339953" y="535782"/>
                      <a:pt x="348155" y="556419"/>
                      <a:pt x="353976" y="552450"/>
                    </a:cubicBezTo>
                    <a:cubicBezTo>
                      <a:pt x="359797" y="548481"/>
                      <a:pt x="364824" y="530754"/>
                      <a:pt x="366676" y="514350"/>
                    </a:cubicBezTo>
                    <a:cubicBezTo>
                      <a:pt x="368528" y="497946"/>
                      <a:pt x="373819" y="466989"/>
                      <a:pt x="365088" y="454025"/>
                    </a:cubicBezTo>
                    <a:cubicBezTo>
                      <a:pt x="356357" y="441061"/>
                      <a:pt x="325401" y="445294"/>
                      <a:pt x="314288" y="436563"/>
                    </a:cubicBezTo>
                    <a:cubicBezTo>
                      <a:pt x="303175" y="427832"/>
                      <a:pt x="302911" y="411428"/>
                      <a:pt x="298413" y="401638"/>
                    </a:cubicBezTo>
                    <a:cubicBezTo>
                      <a:pt x="293915" y="391848"/>
                      <a:pt x="286772" y="385498"/>
                      <a:pt x="287301" y="377825"/>
                    </a:cubicBezTo>
                    <a:cubicBezTo>
                      <a:pt x="287830" y="370152"/>
                      <a:pt x="301059" y="364067"/>
                      <a:pt x="301588" y="355600"/>
                    </a:cubicBezTo>
                    <a:cubicBezTo>
                      <a:pt x="302117" y="347133"/>
                      <a:pt x="294180" y="335492"/>
                      <a:pt x="290476" y="327025"/>
                    </a:cubicBezTo>
                    <a:cubicBezTo>
                      <a:pt x="286772" y="318558"/>
                      <a:pt x="280686" y="311679"/>
                      <a:pt x="279363" y="304800"/>
                    </a:cubicBezTo>
                    <a:cubicBezTo>
                      <a:pt x="278040" y="297921"/>
                      <a:pt x="287300" y="292100"/>
                      <a:pt x="282538" y="285750"/>
                    </a:cubicBezTo>
                    <a:cubicBezTo>
                      <a:pt x="277776" y="279400"/>
                      <a:pt x="261371" y="274373"/>
                      <a:pt x="250788" y="266700"/>
                    </a:cubicBezTo>
                    <a:cubicBezTo>
                      <a:pt x="240205" y="259027"/>
                      <a:pt x="229092" y="246857"/>
                      <a:pt x="219038" y="239713"/>
                    </a:cubicBezTo>
                    <a:cubicBezTo>
                      <a:pt x="208984" y="232569"/>
                      <a:pt x="199459" y="228336"/>
                      <a:pt x="190463" y="223838"/>
                    </a:cubicBezTo>
                    <a:cubicBezTo>
                      <a:pt x="181467" y="219340"/>
                      <a:pt x="178027" y="223044"/>
                      <a:pt x="165063" y="212725"/>
                    </a:cubicBezTo>
                    <a:cubicBezTo>
                      <a:pt x="152099" y="202406"/>
                      <a:pt x="119555" y="177006"/>
                      <a:pt x="112676" y="161925"/>
                    </a:cubicBezTo>
                    <a:cubicBezTo>
                      <a:pt x="105797" y="146844"/>
                      <a:pt x="119290" y="135202"/>
                      <a:pt x="123788" y="122238"/>
                    </a:cubicBezTo>
                    <a:cubicBezTo>
                      <a:pt x="128286" y="109274"/>
                      <a:pt x="136223" y="96573"/>
                      <a:pt x="139663" y="84138"/>
                    </a:cubicBezTo>
                    <a:cubicBezTo>
                      <a:pt x="143103" y="71703"/>
                      <a:pt x="142839" y="58208"/>
                      <a:pt x="144426" y="47625"/>
                    </a:cubicBezTo>
                    <a:cubicBezTo>
                      <a:pt x="146014" y="37042"/>
                      <a:pt x="154480" y="28575"/>
                      <a:pt x="149188" y="20638"/>
                    </a:cubicBezTo>
                    <a:cubicBezTo>
                      <a:pt x="143896" y="12701"/>
                      <a:pt x="103680" y="3175"/>
                      <a:pt x="112676" y="0"/>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03" name="Freeform: Shape 502">
                <a:extLst>
                  <a:ext uri="{FF2B5EF4-FFF2-40B4-BE49-F238E27FC236}">
                    <a16:creationId xmlns:a16="http://schemas.microsoft.com/office/drawing/2014/main" id="{538BDEE3-6CAE-4144-86A7-8F772C5CFDBB}"/>
                  </a:ext>
                </a:extLst>
              </p:cNvPr>
              <p:cNvSpPr/>
              <p:nvPr/>
            </p:nvSpPr>
            <p:spPr>
              <a:xfrm>
                <a:off x="6249149" y="3012917"/>
                <a:ext cx="1004887" cy="413825"/>
              </a:xfrm>
              <a:custGeom>
                <a:avLst/>
                <a:gdLst>
                  <a:gd name="connsiteX0" fmla="*/ 1004887 w 1004887"/>
                  <a:gd name="connsiteY0" fmla="*/ 394347 h 397076"/>
                  <a:gd name="connsiteX1" fmla="*/ 944562 w 1004887"/>
                  <a:gd name="connsiteY1" fmla="*/ 391172 h 397076"/>
                  <a:gd name="connsiteX2" fmla="*/ 936625 w 1004887"/>
                  <a:gd name="connsiteY2" fmla="*/ 341960 h 397076"/>
                  <a:gd name="connsiteX3" fmla="*/ 887412 w 1004887"/>
                  <a:gd name="connsiteY3" fmla="*/ 276872 h 397076"/>
                  <a:gd name="connsiteX4" fmla="*/ 830262 w 1004887"/>
                  <a:gd name="connsiteY4" fmla="*/ 234010 h 397076"/>
                  <a:gd name="connsiteX5" fmla="*/ 806450 w 1004887"/>
                  <a:gd name="connsiteY5" fmla="*/ 192735 h 397076"/>
                  <a:gd name="connsiteX6" fmla="*/ 782637 w 1004887"/>
                  <a:gd name="connsiteY6" fmla="*/ 121297 h 397076"/>
                  <a:gd name="connsiteX7" fmla="*/ 787400 w 1004887"/>
                  <a:gd name="connsiteY7" fmla="*/ 59385 h 397076"/>
                  <a:gd name="connsiteX8" fmla="*/ 727075 w 1004887"/>
                  <a:gd name="connsiteY8" fmla="*/ 2235 h 397076"/>
                  <a:gd name="connsiteX9" fmla="*/ 657225 w 1004887"/>
                  <a:gd name="connsiteY9" fmla="*/ 11760 h 397076"/>
                  <a:gd name="connsiteX10" fmla="*/ 519112 w 1004887"/>
                  <a:gd name="connsiteY10" fmla="*/ 13347 h 397076"/>
                  <a:gd name="connsiteX11" fmla="*/ 282575 w 1004887"/>
                  <a:gd name="connsiteY11" fmla="*/ 26047 h 397076"/>
                  <a:gd name="connsiteX12" fmla="*/ 0 w 1004887"/>
                  <a:gd name="connsiteY12" fmla="*/ 14935 h 397076"/>
                  <a:gd name="connsiteX0" fmla="*/ 1004887 w 1004887"/>
                  <a:gd name="connsiteY0" fmla="*/ 394347 h 409355"/>
                  <a:gd name="connsiteX1" fmla="*/ 955675 w 1004887"/>
                  <a:gd name="connsiteY1" fmla="*/ 407047 h 409355"/>
                  <a:gd name="connsiteX2" fmla="*/ 936625 w 1004887"/>
                  <a:gd name="connsiteY2" fmla="*/ 341960 h 409355"/>
                  <a:gd name="connsiteX3" fmla="*/ 887412 w 1004887"/>
                  <a:gd name="connsiteY3" fmla="*/ 276872 h 409355"/>
                  <a:gd name="connsiteX4" fmla="*/ 830262 w 1004887"/>
                  <a:gd name="connsiteY4" fmla="*/ 234010 h 409355"/>
                  <a:gd name="connsiteX5" fmla="*/ 806450 w 1004887"/>
                  <a:gd name="connsiteY5" fmla="*/ 192735 h 409355"/>
                  <a:gd name="connsiteX6" fmla="*/ 782637 w 1004887"/>
                  <a:gd name="connsiteY6" fmla="*/ 121297 h 409355"/>
                  <a:gd name="connsiteX7" fmla="*/ 787400 w 1004887"/>
                  <a:gd name="connsiteY7" fmla="*/ 59385 h 409355"/>
                  <a:gd name="connsiteX8" fmla="*/ 727075 w 1004887"/>
                  <a:gd name="connsiteY8" fmla="*/ 2235 h 409355"/>
                  <a:gd name="connsiteX9" fmla="*/ 657225 w 1004887"/>
                  <a:gd name="connsiteY9" fmla="*/ 11760 h 409355"/>
                  <a:gd name="connsiteX10" fmla="*/ 519112 w 1004887"/>
                  <a:gd name="connsiteY10" fmla="*/ 13347 h 409355"/>
                  <a:gd name="connsiteX11" fmla="*/ 282575 w 1004887"/>
                  <a:gd name="connsiteY11" fmla="*/ 26047 h 409355"/>
                  <a:gd name="connsiteX12" fmla="*/ 0 w 1004887"/>
                  <a:gd name="connsiteY12" fmla="*/ 14935 h 409355"/>
                  <a:gd name="connsiteX0" fmla="*/ 1004887 w 1004887"/>
                  <a:gd name="connsiteY0" fmla="*/ 394347 h 409355"/>
                  <a:gd name="connsiteX1" fmla="*/ 955675 w 1004887"/>
                  <a:gd name="connsiteY1" fmla="*/ 407047 h 409355"/>
                  <a:gd name="connsiteX2" fmla="*/ 936625 w 1004887"/>
                  <a:gd name="connsiteY2" fmla="*/ 341960 h 409355"/>
                  <a:gd name="connsiteX3" fmla="*/ 885825 w 1004887"/>
                  <a:gd name="connsiteY3" fmla="*/ 281634 h 409355"/>
                  <a:gd name="connsiteX4" fmla="*/ 830262 w 1004887"/>
                  <a:gd name="connsiteY4" fmla="*/ 234010 h 409355"/>
                  <a:gd name="connsiteX5" fmla="*/ 806450 w 1004887"/>
                  <a:gd name="connsiteY5" fmla="*/ 192735 h 409355"/>
                  <a:gd name="connsiteX6" fmla="*/ 782637 w 1004887"/>
                  <a:gd name="connsiteY6" fmla="*/ 121297 h 409355"/>
                  <a:gd name="connsiteX7" fmla="*/ 787400 w 1004887"/>
                  <a:gd name="connsiteY7" fmla="*/ 59385 h 409355"/>
                  <a:gd name="connsiteX8" fmla="*/ 727075 w 1004887"/>
                  <a:gd name="connsiteY8" fmla="*/ 2235 h 409355"/>
                  <a:gd name="connsiteX9" fmla="*/ 657225 w 1004887"/>
                  <a:gd name="connsiteY9" fmla="*/ 11760 h 409355"/>
                  <a:gd name="connsiteX10" fmla="*/ 519112 w 1004887"/>
                  <a:gd name="connsiteY10" fmla="*/ 13347 h 409355"/>
                  <a:gd name="connsiteX11" fmla="*/ 282575 w 1004887"/>
                  <a:gd name="connsiteY11" fmla="*/ 26047 h 409355"/>
                  <a:gd name="connsiteX12" fmla="*/ 0 w 1004887"/>
                  <a:gd name="connsiteY12" fmla="*/ 14935 h 409355"/>
                  <a:gd name="connsiteX0" fmla="*/ 1004887 w 1004887"/>
                  <a:gd name="connsiteY0" fmla="*/ 394347 h 409355"/>
                  <a:gd name="connsiteX1" fmla="*/ 955675 w 1004887"/>
                  <a:gd name="connsiteY1" fmla="*/ 407047 h 409355"/>
                  <a:gd name="connsiteX2" fmla="*/ 936625 w 1004887"/>
                  <a:gd name="connsiteY2" fmla="*/ 341960 h 409355"/>
                  <a:gd name="connsiteX3" fmla="*/ 885825 w 1004887"/>
                  <a:gd name="connsiteY3" fmla="*/ 281634 h 409355"/>
                  <a:gd name="connsiteX4" fmla="*/ 830262 w 1004887"/>
                  <a:gd name="connsiteY4" fmla="*/ 234010 h 409355"/>
                  <a:gd name="connsiteX5" fmla="*/ 806450 w 1004887"/>
                  <a:gd name="connsiteY5" fmla="*/ 192735 h 409355"/>
                  <a:gd name="connsiteX6" fmla="*/ 782637 w 1004887"/>
                  <a:gd name="connsiteY6" fmla="*/ 121297 h 409355"/>
                  <a:gd name="connsiteX7" fmla="*/ 787400 w 1004887"/>
                  <a:gd name="connsiteY7" fmla="*/ 59385 h 409355"/>
                  <a:gd name="connsiteX8" fmla="*/ 727075 w 1004887"/>
                  <a:gd name="connsiteY8" fmla="*/ 2235 h 409355"/>
                  <a:gd name="connsiteX9" fmla="*/ 657225 w 1004887"/>
                  <a:gd name="connsiteY9" fmla="*/ 11760 h 409355"/>
                  <a:gd name="connsiteX10" fmla="*/ 519112 w 1004887"/>
                  <a:gd name="connsiteY10" fmla="*/ 13347 h 409355"/>
                  <a:gd name="connsiteX11" fmla="*/ 282575 w 1004887"/>
                  <a:gd name="connsiteY11" fmla="*/ 26047 h 409355"/>
                  <a:gd name="connsiteX12" fmla="*/ 0 w 1004887"/>
                  <a:gd name="connsiteY12" fmla="*/ 14935 h 409355"/>
                  <a:gd name="connsiteX0" fmla="*/ 1004887 w 1004887"/>
                  <a:gd name="connsiteY0" fmla="*/ 394347 h 413825"/>
                  <a:gd name="connsiteX1" fmla="*/ 955675 w 1004887"/>
                  <a:gd name="connsiteY1" fmla="*/ 407047 h 413825"/>
                  <a:gd name="connsiteX2" fmla="*/ 936625 w 1004887"/>
                  <a:gd name="connsiteY2" fmla="*/ 341960 h 413825"/>
                  <a:gd name="connsiteX3" fmla="*/ 885825 w 1004887"/>
                  <a:gd name="connsiteY3" fmla="*/ 281634 h 413825"/>
                  <a:gd name="connsiteX4" fmla="*/ 830262 w 1004887"/>
                  <a:gd name="connsiteY4" fmla="*/ 234010 h 413825"/>
                  <a:gd name="connsiteX5" fmla="*/ 806450 w 1004887"/>
                  <a:gd name="connsiteY5" fmla="*/ 192735 h 413825"/>
                  <a:gd name="connsiteX6" fmla="*/ 782637 w 1004887"/>
                  <a:gd name="connsiteY6" fmla="*/ 121297 h 413825"/>
                  <a:gd name="connsiteX7" fmla="*/ 787400 w 1004887"/>
                  <a:gd name="connsiteY7" fmla="*/ 59385 h 413825"/>
                  <a:gd name="connsiteX8" fmla="*/ 727075 w 1004887"/>
                  <a:gd name="connsiteY8" fmla="*/ 2235 h 413825"/>
                  <a:gd name="connsiteX9" fmla="*/ 657225 w 1004887"/>
                  <a:gd name="connsiteY9" fmla="*/ 11760 h 413825"/>
                  <a:gd name="connsiteX10" fmla="*/ 519112 w 1004887"/>
                  <a:gd name="connsiteY10" fmla="*/ 13347 h 413825"/>
                  <a:gd name="connsiteX11" fmla="*/ 282575 w 1004887"/>
                  <a:gd name="connsiteY11" fmla="*/ 26047 h 413825"/>
                  <a:gd name="connsiteX12" fmla="*/ 0 w 1004887"/>
                  <a:gd name="connsiteY12" fmla="*/ 14935 h 41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4887" h="413825">
                    <a:moveTo>
                      <a:pt x="1004887" y="394347"/>
                    </a:moveTo>
                    <a:cubicBezTo>
                      <a:pt x="980413" y="397125"/>
                      <a:pt x="976577" y="426891"/>
                      <a:pt x="955675" y="407047"/>
                    </a:cubicBezTo>
                    <a:cubicBezTo>
                      <a:pt x="934773" y="387203"/>
                      <a:pt x="948267" y="362862"/>
                      <a:pt x="936625" y="341960"/>
                    </a:cubicBezTo>
                    <a:cubicBezTo>
                      <a:pt x="924983" y="321058"/>
                      <a:pt x="922602" y="299626"/>
                      <a:pt x="885825" y="281634"/>
                    </a:cubicBezTo>
                    <a:cubicBezTo>
                      <a:pt x="849048" y="263642"/>
                      <a:pt x="843491" y="248826"/>
                      <a:pt x="830262" y="234010"/>
                    </a:cubicBezTo>
                    <a:cubicBezTo>
                      <a:pt x="817033" y="219194"/>
                      <a:pt x="814387" y="211520"/>
                      <a:pt x="806450" y="192735"/>
                    </a:cubicBezTo>
                    <a:cubicBezTo>
                      <a:pt x="798513" y="173950"/>
                      <a:pt x="785812" y="143522"/>
                      <a:pt x="782637" y="121297"/>
                    </a:cubicBezTo>
                    <a:cubicBezTo>
                      <a:pt x="779462" y="99072"/>
                      <a:pt x="796660" y="79229"/>
                      <a:pt x="787400" y="59385"/>
                    </a:cubicBezTo>
                    <a:cubicBezTo>
                      <a:pt x="778140" y="39541"/>
                      <a:pt x="748771" y="10172"/>
                      <a:pt x="727075" y="2235"/>
                    </a:cubicBezTo>
                    <a:cubicBezTo>
                      <a:pt x="705379" y="-5702"/>
                      <a:pt x="691885" y="9908"/>
                      <a:pt x="657225" y="11760"/>
                    </a:cubicBezTo>
                    <a:cubicBezTo>
                      <a:pt x="622565" y="13612"/>
                      <a:pt x="581554" y="10966"/>
                      <a:pt x="519112" y="13347"/>
                    </a:cubicBezTo>
                    <a:cubicBezTo>
                      <a:pt x="456670" y="15728"/>
                      <a:pt x="369094" y="25782"/>
                      <a:pt x="282575" y="26047"/>
                    </a:cubicBezTo>
                    <a:cubicBezTo>
                      <a:pt x="196056" y="26312"/>
                      <a:pt x="98028" y="20623"/>
                      <a:pt x="0" y="14935"/>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04" name="Freeform: Shape 503">
                <a:extLst>
                  <a:ext uri="{FF2B5EF4-FFF2-40B4-BE49-F238E27FC236}">
                    <a16:creationId xmlns:a16="http://schemas.microsoft.com/office/drawing/2014/main" id="{AFE53C17-F6F7-4EE0-BBE5-5C8D119E7D72}"/>
                  </a:ext>
                </a:extLst>
              </p:cNvPr>
              <p:cNvSpPr/>
              <p:nvPr/>
            </p:nvSpPr>
            <p:spPr>
              <a:xfrm>
                <a:off x="5776074" y="2445239"/>
                <a:ext cx="545151" cy="723900"/>
              </a:xfrm>
              <a:custGeom>
                <a:avLst/>
                <a:gdLst>
                  <a:gd name="connsiteX0" fmla="*/ 0 w 545151"/>
                  <a:gd name="connsiteY0" fmla="*/ 0 h 723900"/>
                  <a:gd name="connsiteX1" fmla="*/ 68262 w 545151"/>
                  <a:gd name="connsiteY1" fmla="*/ 46038 h 723900"/>
                  <a:gd name="connsiteX2" fmla="*/ 96837 w 545151"/>
                  <a:gd name="connsiteY2" fmla="*/ 61913 h 723900"/>
                  <a:gd name="connsiteX3" fmla="*/ 117475 w 545151"/>
                  <a:gd name="connsiteY3" fmla="*/ 41275 h 723900"/>
                  <a:gd name="connsiteX4" fmla="*/ 166687 w 545151"/>
                  <a:gd name="connsiteY4" fmla="*/ 46038 h 723900"/>
                  <a:gd name="connsiteX5" fmla="*/ 228600 w 545151"/>
                  <a:gd name="connsiteY5" fmla="*/ 42863 h 723900"/>
                  <a:gd name="connsiteX6" fmla="*/ 249237 w 545151"/>
                  <a:gd name="connsiteY6" fmla="*/ 61913 h 723900"/>
                  <a:gd name="connsiteX7" fmla="*/ 304800 w 545151"/>
                  <a:gd name="connsiteY7" fmla="*/ 84138 h 723900"/>
                  <a:gd name="connsiteX8" fmla="*/ 330200 w 545151"/>
                  <a:gd name="connsiteY8" fmla="*/ 131763 h 723900"/>
                  <a:gd name="connsiteX9" fmla="*/ 371475 w 545151"/>
                  <a:gd name="connsiteY9" fmla="*/ 133350 h 723900"/>
                  <a:gd name="connsiteX10" fmla="*/ 369887 w 545151"/>
                  <a:gd name="connsiteY10" fmla="*/ 166688 h 723900"/>
                  <a:gd name="connsiteX11" fmla="*/ 379412 w 545151"/>
                  <a:gd name="connsiteY11" fmla="*/ 204788 h 723900"/>
                  <a:gd name="connsiteX12" fmla="*/ 390525 w 545151"/>
                  <a:gd name="connsiteY12" fmla="*/ 233363 h 723900"/>
                  <a:gd name="connsiteX13" fmla="*/ 409575 w 545151"/>
                  <a:gd name="connsiteY13" fmla="*/ 266700 h 723900"/>
                  <a:gd name="connsiteX14" fmla="*/ 425450 w 545151"/>
                  <a:gd name="connsiteY14" fmla="*/ 303213 h 723900"/>
                  <a:gd name="connsiteX15" fmla="*/ 423862 w 545151"/>
                  <a:gd name="connsiteY15" fmla="*/ 347663 h 723900"/>
                  <a:gd name="connsiteX16" fmla="*/ 438150 w 545151"/>
                  <a:gd name="connsiteY16" fmla="*/ 371475 h 723900"/>
                  <a:gd name="connsiteX17" fmla="*/ 450850 w 545151"/>
                  <a:gd name="connsiteY17" fmla="*/ 409575 h 723900"/>
                  <a:gd name="connsiteX18" fmla="*/ 458787 w 545151"/>
                  <a:gd name="connsiteY18" fmla="*/ 452438 h 723900"/>
                  <a:gd name="connsiteX19" fmla="*/ 461962 w 545151"/>
                  <a:gd name="connsiteY19" fmla="*/ 487363 h 723900"/>
                  <a:gd name="connsiteX20" fmla="*/ 469900 w 545151"/>
                  <a:gd name="connsiteY20" fmla="*/ 525463 h 723900"/>
                  <a:gd name="connsiteX21" fmla="*/ 457200 w 545151"/>
                  <a:gd name="connsiteY21" fmla="*/ 549275 h 723900"/>
                  <a:gd name="connsiteX22" fmla="*/ 469900 w 545151"/>
                  <a:gd name="connsiteY22" fmla="*/ 579438 h 723900"/>
                  <a:gd name="connsiteX23" fmla="*/ 500062 w 545151"/>
                  <a:gd name="connsiteY23" fmla="*/ 617538 h 723900"/>
                  <a:gd name="connsiteX24" fmla="*/ 500062 w 545151"/>
                  <a:gd name="connsiteY24" fmla="*/ 652463 h 723900"/>
                  <a:gd name="connsiteX25" fmla="*/ 530225 w 545151"/>
                  <a:gd name="connsiteY25" fmla="*/ 676275 h 723900"/>
                  <a:gd name="connsiteX26" fmla="*/ 544512 w 545151"/>
                  <a:gd name="connsiteY26" fmla="*/ 711200 h 723900"/>
                  <a:gd name="connsiteX27" fmla="*/ 541337 w 545151"/>
                  <a:gd name="connsiteY27" fmla="*/ 723900 h 723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45151" h="723900">
                    <a:moveTo>
                      <a:pt x="0" y="0"/>
                    </a:moveTo>
                    <a:cubicBezTo>
                      <a:pt x="26061" y="17859"/>
                      <a:pt x="52123" y="35719"/>
                      <a:pt x="68262" y="46038"/>
                    </a:cubicBezTo>
                    <a:cubicBezTo>
                      <a:pt x="84401" y="56357"/>
                      <a:pt x="88635" y="62707"/>
                      <a:pt x="96837" y="61913"/>
                    </a:cubicBezTo>
                    <a:cubicBezTo>
                      <a:pt x="105039" y="61119"/>
                      <a:pt x="105833" y="43921"/>
                      <a:pt x="117475" y="41275"/>
                    </a:cubicBezTo>
                    <a:cubicBezTo>
                      <a:pt x="129117" y="38629"/>
                      <a:pt x="148166" y="45773"/>
                      <a:pt x="166687" y="46038"/>
                    </a:cubicBezTo>
                    <a:cubicBezTo>
                      <a:pt x="185208" y="46303"/>
                      <a:pt x="214842" y="40217"/>
                      <a:pt x="228600" y="42863"/>
                    </a:cubicBezTo>
                    <a:cubicBezTo>
                      <a:pt x="242358" y="45509"/>
                      <a:pt x="236537" y="55034"/>
                      <a:pt x="249237" y="61913"/>
                    </a:cubicBezTo>
                    <a:cubicBezTo>
                      <a:pt x="261937" y="68792"/>
                      <a:pt x="291306" y="72496"/>
                      <a:pt x="304800" y="84138"/>
                    </a:cubicBezTo>
                    <a:cubicBezTo>
                      <a:pt x="318294" y="95780"/>
                      <a:pt x="319088" y="123561"/>
                      <a:pt x="330200" y="131763"/>
                    </a:cubicBezTo>
                    <a:cubicBezTo>
                      <a:pt x="341312" y="139965"/>
                      <a:pt x="364861" y="127529"/>
                      <a:pt x="371475" y="133350"/>
                    </a:cubicBezTo>
                    <a:cubicBezTo>
                      <a:pt x="378090" y="139171"/>
                      <a:pt x="368564" y="154782"/>
                      <a:pt x="369887" y="166688"/>
                    </a:cubicBezTo>
                    <a:cubicBezTo>
                      <a:pt x="371210" y="178594"/>
                      <a:pt x="375972" y="193676"/>
                      <a:pt x="379412" y="204788"/>
                    </a:cubicBezTo>
                    <a:cubicBezTo>
                      <a:pt x="382852" y="215901"/>
                      <a:pt x="385498" y="223044"/>
                      <a:pt x="390525" y="233363"/>
                    </a:cubicBezTo>
                    <a:cubicBezTo>
                      <a:pt x="395552" y="243682"/>
                      <a:pt x="403754" y="255058"/>
                      <a:pt x="409575" y="266700"/>
                    </a:cubicBezTo>
                    <a:cubicBezTo>
                      <a:pt x="415396" y="278342"/>
                      <a:pt x="423069" y="289719"/>
                      <a:pt x="425450" y="303213"/>
                    </a:cubicBezTo>
                    <a:cubicBezTo>
                      <a:pt x="427831" y="316707"/>
                      <a:pt x="421745" y="336286"/>
                      <a:pt x="423862" y="347663"/>
                    </a:cubicBezTo>
                    <a:cubicBezTo>
                      <a:pt x="425979" y="359040"/>
                      <a:pt x="433652" y="361156"/>
                      <a:pt x="438150" y="371475"/>
                    </a:cubicBezTo>
                    <a:cubicBezTo>
                      <a:pt x="442648" y="381794"/>
                      <a:pt x="447411" y="396081"/>
                      <a:pt x="450850" y="409575"/>
                    </a:cubicBezTo>
                    <a:cubicBezTo>
                      <a:pt x="454289" y="423069"/>
                      <a:pt x="456935" y="439473"/>
                      <a:pt x="458787" y="452438"/>
                    </a:cubicBezTo>
                    <a:cubicBezTo>
                      <a:pt x="460639" y="465403"/>
                      <a:pt x="460110" y="475192"/>
                      <a:pt x="461962" y="487363"/>
                    </a:cubicBezTo>
                    <a:cubicBezTo>
                      <a:pt x="463814" y="499534"/>
                      <a:pt x="470694" y="515144"/>
                      <a:pt x="469900" y="525463"/>
                    </a:cubicBezTo>
                    <a:cubicBezTo>
                      <a:pt x="469106" y="535782"/>
                      <a:pt x="457200" y="540279"/>
                      <a:pt x="457200" y="549275"/>
                    </a:cubicBezTo>
                    <a:cubicBezTo>
                      <a:pt x="457200" y="558271"/>
                      <a:pt x="462756" y="568061"/>
                      <a:pt x="469900" y="579438"/>
                    </a:cubicBezTo>
                    <a:cubicBezTo>
                      <a:pt x="477044" y="590815"/>
                      <a:pt x="495035" y="605367"/>
                      <a:pt x="500062" y="617538"/>
                    </a:cubicBezTo>
                    <a:cubicBezTo>
                      <a:pt x="505089" y="629709"/>
                      <a:pt x="495035" y="642674"/>
                      <a:pt x="500062" y="652463"/>
                    </a:cubicBezTo>
                    <a:cubicBezTo>
                      <a:pt x="505089" y="662253"/>
                      <a:pt x="522817" y="666486"/>
                      <a:pt x="530225" y="676275"/>
                    </a:cubicBezTo>
                    <a:cubicBezTo>
                      <a:pt x="537633" y="686064"/>
                      <a:pt x="542660" y="703263"/>
                      <a:pt x="544512" y="711200"/>
                    </a:cubicBezTo>
                    <a:cubicBezTo>
                      <a:pt x="546364" y="719138"/>
                      <a:pt x="543850" y="721519"/>
                      <a:pt x="541337" y="723900"/>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05" name="Freeform: Shape 504">
                <a:extLst>
                  <a:ext uri="{FF2B5EF4-FFF2-40B4-BE49-F238E27FC236}">
                    <a16:creationId xmlns:a16="http://schemas.microsoft.com/office/drawing/2014/main" id="{449E44B6-635F-42FC-ABF5-E9D220AD9E16}"/>
                  </a:ext>
                </a:extLst>
              </p:cNvPr>
              <p:cNvSpPr/>
              <p:nvPr/>
            </p:nvSpPr>
            <p:spPr>
              <a:xfrm>
                <a:off x="6103085" y="2327764"/>
                <a:ext cx="942989" cy="249238"/>
              </a:xfrm>
              <a:custGeom>
                <a:avLst/>
                <a:gdLst>
                  <a:gd name="connsiteX0" fmla="*/ 33351 w 942989"/>
                  <a:gd name="connsiteY0" fmla="*/ 249238 h 249238"/>
                  <a:gd name="connsiteX1" fmla="*/ 19064 w 942989"/>
                  <a:gd name="connsiteY1" fmla="*/ 200025 h 249238"/>
                  <a:gd name="connsiteX2" fmla="*/ 14 w 942989"/>
                  <a:gd name="connsiteY2" fmla="*/ 174625 h 249238"/>
                  <a:gd name="connsiteX3" fmla="*/ 22239 w 942989"/>
                  <a:gd name="connsiteY3" fmla="*/ 133350 h 249238"/>
                  <a:gd name="connsiteX4" fmla="*/ 31764 w 942989"/>
                  <a:gd name="connsiteY4" fmla="*/ 90488 h 249238"/>
                  <a:gd name="connsiteX5" fmla="*/ 17476 w 942989"/>
                  <a:gd name="connsiteY5" fmla="*/ 69850 h 249238"/>
                  <a:gd name="connsiteX6" fmla="*/ 20651 w 942989"/>
                  <a:gd name="connsiteY6" fmla="*/ 36513 h 249238"/>
                  <a:gd name="connsiteX7" fmla="*/ 9539 w 942989"/>
                  <a:gd name="connsiteY7" fmla="*/ 11113 h 249238"/>
                  <a:gd name="connsiteX8" fmla="*/ 134951 w 942989"/>
                  <a:gd name="connsiteY8" fmla="*/ 19050 h 249238"/>
                  <a:gd name="connsiteX9" fmla="*/ 390539 w 942989"/>
                  <a:gd name="connsiteY9" fmla="*/ 19050 h 249238"/>
                  <a:gd name="connsiteX10" fmla="*/ 733439 w 942989"/>
                  <a:gd name="connsiteY10" fmla="*/ 12700 h 249238"/>
                  <a:gd name="connsiteX11" fmla="*/ 942989 w 942989"/>
                  <a:gd name="connsiteY11" fmla="*/ 0 h 249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42989" h="249238">
                    <a:moveTo>
                      <a:pt x="33351" y="249238"/>
                    </a:moveTo>
                    <a:cubicBezTo>
                      <a:pt x="28985" y="230849"/>
                      <a:pt x="24620" y="212460"/>
                      <a:pt x="19064" y="200025"/>
                    </a:cubicBezTo>
                    <a:cubicBezTo>
                      <a:pt x="13508" y="187590"/>
                      <a:pt x="-515" y="185737"/>
                      <a:pt x="14" y="174625"/>
                    </a:cubicBezTo>
                    <a:cubicBezTo>
                      <a:pt x="543" y="163513"/>
                      <a:pt x="16947" y="147373"/>
                      <a:pt x="22239" y="133350"/>
                    </a:cubicBezTo>
                    <a:cubicBezTo>
                      <a:pt x="27531" y="119327"/>
                      <a:pt x="32558" y="101071"/>
                      <a:pt x="31764" y="90488"/>
                    </a:cubicBezTo>
                    <a:cubicBezTo>
                      <a:pt x="30970" y="79905"/>
                      <a:pt x="19328" y="78846"/>
                      <a:pt x="17476" y="69850"/>
                    </a:cubicBezTo>
                    <a:cubicBezTo>
                      <a:pt x="15624" y="60854"/>
                      <a:pt x="21974" y="46302"/>
                      <a:pt x="20651" y="36513"/>
                    </a:cubicBezTo>
                    <a:cubicBezTo>
                      <a:pt x="19328" y="26724"/>
                      <a:pt x="-9511" y="14023"/>
                      <a:pt x="9539" y="11113"/>
                    </a:cubicBezTo>
                    <a:cubicBezTo>
                      <a:pt x="28589" y="8203"/>
                      <a:pt x="71451" y="17727"/>
                      <a:pt x="134951" y="19050"/>
                    </a:cubicBezTo>
                    <a:cubicBezTo>
                      <a:pt x="198451" y="20373"/>
                      <a:pt x="390539" y="19050"/>
                      <a:pt x="390539" y="19050"/>
                    </a:cubicBezTo>
                    <a:lnTo>
                      <a:pt x="733439" y="12700"/>
                    </a:lnTo>
                    <a:cubicBezTo>
                      <a:pt x="825514" y="9525"/>
                      <a:pt x="884251" y="4762"/>
                      <a:pt x="942989" y="0"/>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06" name="Freeform: Shape 505">
                <a:extLst>
                  <a:ext uri="{FF2B5EF4-FFF2-40B4-BE49-F238E27FC236}">
                    <a16:creationId xmlns:a16="http://schemas.microsoft.com/office/drawing/2014/main" id="{FCCA8C05-3E26-4A32-B7BD-774B37C9AA64}"/>
                  </a:ext>
                </a:extLst>
              </p:cNvPr>
              <p:cNvSpPr/>
              <p:nvPr/>
            </p:nvSpPr>
            <p:spPr>
              <a:xfrm>
                <a:off x="6041186" y="1049827"/>
                <a:ext cx="108342" cy="1289050"/>
              </a:xfrm>
              <a:custGeom>
                <a:avLst/>
                <a:gdLst>
                  <a:gd name="connsiteX0" fmla="*/ 100013 w 110408"/>
                  <a:gd name="connsiteY0" fmla="*/ 1289050 h 1289050"/>
                  <a:gd name="connsiteX1" fmla="*/ 107950 w 110408"/>
                  <a:gd name="connsiteY1" fmla="*/ 854075 h 1289050"/>
                  <a:gd name="connsiteX2" fmla="*/ 61913 w 110408"/>
                  <a:gd name="connsiteY2" fmla="*/ 844550 h 1289050"/>
                  <a:gd name="connsiteX3" fmla="*/ 42863 w 110408"/>
                  <a:gd name="connsiteY3" fmla="*/ 790575 h 1289050"/>
                  <a:gd name="connsiteX4" fmla="*/ 77788 w 110408"/>
                  <a:gd name="connsiteY4" fmla="*/ 754062 h 1289050"/>
                  <a:gd name="connsiteX5" fmla="*/ 90488 w 110408"/>
                  <a:gd name="connsiteY5" fmla="*/ 719137 h 1289050"/>
                  <a:gd name="connsiteX6" fmla="*/ 85725 w 110408"/>
                  <a:gd name="connsiteY6" fmla="*/ 633412 h 1289050"/>
                  <a:gd name="connsiteX7" fmla="*/ 61913 w 110408"/>
                  <a:gd name="connsiteY7" fmla="*/ 577850 h 1289050"/>
                  <a:gd name="connsiteX8" fmla="*/ 58738 w 110408"/>
                  <a:gd name="connsiteY8" fmla="*/ 511175 h 1289050"/>
                  <a:gd name="connsiteX9" fmla="*/ 52388 w 110408"/>
                  <a:gd name="connsiteY9" fmla="*/ 452437 h 1289050"/>
                  <a:gd name="connsiteX10" fmla="*/ 47625 w 110408"/>
                  <a:gd name="connsiteY10" fmla="*/ 319087 h 1289050"/>
                  <a:gd name="connsiteX11" fmla="*/ 20638 w 110408"/>
                  <a:gd name="connsiteY11" fmla="*/ 239712 h 1289050"/>
                  <a:gd name="connsiteX12" fmla="*/ 11113 w 110408"/>
                  <a:gd name="connsiteY12" fmla="*/ 187325 h 1289050"/>
                  <a:gd name="connsiteX13" fmla="*/ 11113 w 110408"/>
                  <a:gd name="connsiteY13" fmla="*/ 98425 h 1289050"/>
                  <a:gd name="connsiteX14" fmla="*/ 25400 w 110408"/>
                  <a:gd name="connsiteY14" fmla="*/ 61912 h 1289050"/>
                  <a:gd name="connsiteX15" fmla="*/ 0 w 110408"/>
                  <a:gd name="connsiteY15" fmla="*/ 0 h 1289050"/>
                  <a:gd name="connsiteX0" fmla="*/ 100013 w 108342"/>
                  <a:gd name="connsiteY0" fmla="*/ 1289050 h 1289050"/>
                  <a:gd name="connsiteX1" fmla="*/ 107950 w 108342"/>
                  <a:gd name="connsiteY1" fmla="*/ 854075 h 1289050"/>
                  <a:gd name="connsiteX2" fmla="*/ 61913 w 108342"/>
                  <a:gd name="connsiteY2" fmla="*/ 844550 h 1289050"/>
                  <a:gd name="connsiteX3" fmla="*/ 42863 w 108342"/>
                  <a:gd name="connsiteY3" fmla="*/ 790575 h 1289050"/>
                  <a:gd name="connsiteX4" fmla="*/ 77788 w 108342"/>
                  <a:gd name="connsiteY4" fmla="*/ 754062 h 1289050"/>
                  <a:gd name="connsiteX5" fmla="*/ 90488 w 108342"/>
                  <a:gd name="connsiteY5" fmla="*/ 719137 h 1289050"/>
                  <a:gd name="connsiteX6" fmla="*/ 85725 w 108342"/>
                  <a:gd name="connsiteY6" fmla="*/ 633412 h 1289050"/>
                  <a:gd name="connsiteX7" fmla="*/ 61913 w 108342"/>
                  <a:gd name="connsiteY7" fmla="*/ 577850 h 1289050"/>
                  <a:gd name="connsiteX8" fmla="*/ 58738 w 108342"/>
                  <a:gd name="connsiteY8" fmla="*/ 511175 h 1289050"/>
                  <a:gd name="connsiteX9" fmla="*/ 52388 w 108342"/>
                  <a:gd name="connsiteY9" fmla="*/ 452437 h 1289050"/>
                  <a:gd name="connsiteX10" fmla="*/ 47625 w 108342"/>
                  <a:gd name="connsiteY10" fmla="*/ 319087 h 1289050"/>
                  <a:gd name="connsiteX11" fmla="*/ 20638 w 108342"/>
                  <a:gd name="connsiteY11" fmla="*/ 239712 h 1289050"/>
                  <a:gd name="connsiteX12" fmla="*/ 11113 w 108342"/>
                  <a:gd name="connsiteY12" fmla="*/ 187325 h 1289050"/>
                  <a:gd name="connsiteX13" fmla="*/ 11113 w 108342"/>
                  <a:gd name="connsiteY13" fmla="*/ 98425 h 1289050"/>
                  <a:gd name="connsiteX14" fmla="*/ 25400 w 108342"/>
                  <a:gd name="connsiteY14" fmla="*/ 61912 h 1289050"/>
                  <a:gd name="connsiteX15" fmla="*/ 0 w 108342"/>
                  <a:gd name="connsiteY15" fmla="*/ 0 h 1289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8342" h="1289050">
                    <a:moveTo>
                      <a:pt x="100013" y="1289050"/>
                    </a:moveTo>
                    <a:cubicBezTo>
                      <a:pt x="107156" y="1108604"/>
                      <a:pt x="103188" y="853545"/>
                      <a:pt x="107950" y="854075"/>
                    </a:cubicBezTo>
                    <a:cubicBezTo>
                      <a:pt x="112712" y="854605"/>
                      <a:pt x="72761" y="855133"/>
                      <a:pt x="61913" y="844550"/>
                    </a:cubicBezTo>
                    <a:cubicBezTo>
                      <a:pt x="51065" y="833967"/>
                      <a:pt x="40217" y="805656"/>
                      <a:pt x="42863" y="790575"/>
                    </a:cubicBezTo>
                    <a:cubicBezTo>
                      <a:pt x="45509" y="775494"/>
                      <a:pt x="69851" y="765968"/>
                      <a:pt x="77788" y="754062"/>
                    </a:cubicBezTo>
                    <a:cubicBezTo>
                      <a:pt x="85725" y="742156"/>
                      <a:pt x="89165" y="739245"/>
                      <a:pt x="90488" y="719137"/>
                    </a:cubicBezTo>
                    <a:cubicBezTo>
                      <a:pt x="91811" y="699029"/>
                      <a:pt x="90487" y="656960"/>
                      <a:pt x="85725" y="633412"/>
                    </a:cubicBezTo>
                    <a:cubicBezTo>
                      <a:pt x="80963" y="609864"/>
                      <a:pt x="66411" y="598223"/>
                      <a:pt x="61913" y="577850"/>
                    </a:cubicBezTo>
                    <a:cubicBezTo>
                      <a:pt x="57415" y="557477"/>
                      <a:pt x="60325" y="532077"/>
                      <a:pt x="58738" y="511175"/>
                    </a:cubicBezTo>
                    <a:cubicBezTo>
                      <a:pt x="57151" y="490273"/>
                      <a:pt x="54240" y="484452"/>
                      <a:pt x="52388" y="452437"/>
                    </a:cubicBezTo>
                    <a:cubicBezTo>
                      <a:pt x="50536" y="420422"/>
                      <a:pt x="52917" y="354541"/>
                      <a:pt x="47625" y="319087"/>
                    </a:cubicBezTo>
                    <a:cubicBezTo>
                      <a:pt x="42333" y="283633"/>
                      <a:pt x="26723" y="261672"/>
                      <a:pt x="20638" y="239712"/>
                    </a:cubicBezTo>
                    <a:cubicBezTo>
                      <a:pt x="14553" y="217752"/>
                      <a:pt x="12700" y="210873"/>
                      <a:pt x="11113" y="187325"/>
                    </a:cubicBezTo>
                    <a:cubicBezTo>
                      <a:pt x="9525" y="163777"/>
                      <a:pt x="8732" y="119327"/>
                      <a:pt x="11113" y="98425"/>
                    </a:cubicBezTo>
                    <a:cubicBezTo>
                      <a:pt x="13494" y="77523"/>
                      <a:pt x="27252" y="78316"/>
                      <a:pt x="25400" y="61912"/>
                    </a:cubicBezTo>
                    <a:cubicBezTo>
                      <a:pt x="23548" y="45508"/>
                      <a:pt x="11774" y="22754"/>
                      <a:pt x="0" y="0"/>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07" name="Freeform: Shape 506">
                <a:extLst>
                  <a:ext uri="{FF2B5EF4-FFF2-40B4-BE49-F238E27FC236}">
                    <a16:creationId xmlns:a16="http://schemas.microsoft.com/office/drawing/2014/main" id="{03A0CE0B-5770-468F-A98A-4FC65205ACE9}"/>
                  </a:ext>
                </a:extLst>
              </p:cNvPr>
              <p:cNvSpPr/>
              <p:nvPr/>
            </p:nvSpPr>
            <p:spPr>
              <a:xfrm>
                <a:off x="7166724" y="2526202"/>
                <a:ext cx="492125" cy="30162"/>
              </a:xfrm>
              <a:custGeom>
                <a:avLst/>
                <a:gdLst>
                  <a:gd name="connsiteX0" fmla="*/ 0 w 492125"/>
                  <a:gd name="connsiteY0" fmla="*/ 30162 h 30162"/>
                  <a:gd name="connsiteX1" fmla="*/ 177800 w 492125"/>
                  <a:gd name="connsiteY1" fmla="*/ 25400 h 30162"/>
                  <a:gd name="connsiteX2" fmla="*/ 384175 w 492125"/>
                  <a:gd name="connsiteY2" fmla="*/ 11112 h 30162"/>
                  <a:gd name="connsiteX3" fmla="*/ 492125 w 492125"/>
                  <a:gd name="connsiteY3" fmla="*/ 0 h 30162"/>
                </a:gdLst>
                <a:ahLst/>
                <a:cxnLst>
                  <a:cxn ang="0">
                    <a:pos x="connsiteX0" y="connsiteY0"/>
                  </a:cxn>
                  <a:cxn ang="0">
                    <a:pos x="connsiteX1" y="connsiteY1"/>
                  </a:cxn>
                  <a:cxn ang="0">
                    <a:pos x="connsiteX2" y="connsiteY2"/>
                  </a:cxn>
                  <a:cxn ang="0">
                    <a:pos x="connsiteX3" y="connsiteY3"/>
                  </a:cxn>
                </a:cxnLst>
                <a:rect l="l" t="t" r="r" b="b"/>
                <a:pathLst>
                  <a:path w="492125" h="30162">
                    <a:moveTo>
                      <a:pt x="0" y="30162"/>
                    </a:moveTo>
                    <a:cubicBezTo>
                      <a:pt x="56885" y="29368"/>
                      <a:pt x="113771" y="28575"/>
                      <a:pt x="177800" y="25400"/>
                    </a:cubicBezTo>
                    <a:cubicBezTo>
                      <a:pt x="241829" y="22225"/>
                      <a:pt x="331788" y="15345"/>
                      <a:pt x="384175" y="11112"/>
                    </a:cubicBezTo>
                    <a:cubicBezTo>
                      <a:pt x="436562" y="6879"/>
                      <a:pt x="464343" y="3439"/>
                      <a:pt x="492125" y="0"/>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08" name="Freeform: Shape 507">
                <a:extLst>
                  <a:ext uri="{FF2B5EF4-FFF2-40B4-BE49-F238E27FC236}">
                    <a16:creationId xmlns:a16="http://schemas.microsoft.com/office/drawing/2014/main" id="{D3CBD3F0-8269-41E4-8A41-7A43AD7ACB98}"/>
                  </a:ext>
                </a:extLst>
              </p:cNvPr>
              <p:cNvSpPr/>
              <p:nvPr/>
            </p:nvSpPr>
            <p:spPr>
              <a:xfrm>
                <a:off x="6742861" y="1570527"/>
                <a:ext cx="510003" cy="1504950"/>
              </a:xfrm>
              <a:custGeom>
                <a:avLst/>
                <a:gdLst>
                  <a:gd name="connsiteX0" fmla="*/ 122238 w 510003"/>
                  <a:gd name="connsiteY0" fmla="*/ 0 h 1504950"/>
                  <a:gd name="connsiteX1" fmla="*/ 95250 w 510003"/>
                  <a:gd name="connsiteY1" fmla="*/ 77787 h 1504950"/>
                  <a:gd name="connsiteX2" fmla="*/ 100013 w 510003"/>
                  <a:gd name="connsiteY2" fmla="*/ 152400 h 1504950"/>
                  <a:gd name="connsiteX3" fmla="*/ 82550 w 510003"/>
                  <a:gd name="connsiteY3" fmla="*/ 174625 h 1504950"/>
                  <a:gd name="connsiteX4" fmla="*/ 31750 w 510003"/>
                  <a:gd name="connsiteY4" fmla="*/ 193675 h 1504950"/>
                  <a:gd name="connsiteX5" fmla="*/ 25400 w 510003"/>
                  <a:gd name="connsiteY5" fmla="*/ 220662 h 1504950"/>
                  <a:gd name="connsiteX6" fmla="*/ 9525 w 510003"/>
                  <a:gd name="connsiteY6" fmla="*/ 241300 h 1504950"/>
                  <a:gd name="connsiteX7" fmla="*/ 0 w 510003"/>
                  <a:gd name="connsiteY7" fmla="*/ 261937 h 1504950"/>
                  <a:gd name="connsiteX8" fmla="*/ 9525 w 510003"/>
                  <a:gd name="connsiteY8" fmla="*/ 284162 h 1504950"/>
                  <a:gd name="connsiteX9" fmla="*/ 26988 w 510003"/>
                  <a:gd name="connsiteY9" fmla="*/ 284162 h 1504950"/>
                  <a:gd name="connsiteX10" fmla="*/ 46038 w 510003"/>
                  <a:gd name="connsiteY10" fmla="*/ 320675 h 1504950"/>
                  <a:gd name="connsiteX11" fmla="*/ 25400 w 510003"/>
                  <a:gd name="connsiteY11" fmla="*/ 350837 h 1504950"/>
                  <a:gd name="connsiteX12" fmla="*/ 28575 w 510003"/>
                  <a:gd name="connsiteY12" fmla="*/ 385762 h 1504950"/>
                  <a:gd name="connsiteX13" fmla="*/ 22225 w 510003"/>
                  <a:gd name="connsiteY13" fmla="*/ 400050 h 1504950"/>
                  <a:gd name="connsiteX14" fmla="*/ 25400 w 510003"/>
                  <a:gd name="connsiteY14" fmla="*/ 433387 h 1504950"/>
                  <a:gd name="connsiteX15" fmla="*/ 19050 w 510003"/>
                  <a:gd name="connsiteY15" fmla="*/ 474662 h 1504950"/>
                  <a:gd name="connsiteX16" fmla="*/ 73025 w 510003"/>
                  <a:gd name="connsiteY16" fmla="*/ 509587 h 1504950"/>
                  <a:gd name="connsiteX17" fmla="*/ 112713 w 510003"/>
                  <a:gd name="connsiteY17" fmla="*/ 528637 h 1504950"/>
                  <a:gd name="connsiteX18" fmla="*/ 136525 w 510003"/>
                  <a:gd name="connsiteY18" fmla="*/ 547687 h 1504950"/>
                  <a:gd name="connsiteX19" fmla="*/ 174625 w 510003"/>
                  <a:gd name="connsiteY19" fmla="*/ 561975 h 1504950"/>
                  <a:gd name="connsiteX20" fmla="*/ 196850 w 510003"/>
                  <a:gd name="connsiteY20" fmla="*/ 608012 h 1504950"/>
                  <a:gd name="connsiteX21" fmla="*/ 239713 w 510003"/>
                  <a:gd name="connsiteY21" fmla="*/ 635000 h 1504950"/>
                  <a:gd name="connsiteX22" fmla="*/ 273050 w 510003"/>
                  <a:gd name="connsiteY22" fmla="*/ 655637 h 1504950"/>
                  <a:gd name="connsiteX23" fmla="*/ 295275 w 510003"/>
                  <a:gd name="connsiteY23" fmla="*/ 688975 h 1504950"/>
                  <a:gd name="connsiteX24" fmla="*/ 300038 w 510003"/>
                  <a:gd name="connsiteY24" fmla="*/ 747712 h 1504950"/>
                  <a:gd name="connsiteX25" fmla="*/ 306388 w 510003"/>
                  <a:gd name="connsiteY25" fmla="*/ 790575 h 1504950"/>
                  <a:gd name="connsiteX26" fmla="*/ 330200 w 510003"/>
                  <a:gd name="connsiteY26" fmla="*/ 800100 h 1504950"/>
                  <a:gd name="connsiteX27" fmla="*/ 334963 w 510003"/>
                  <a:gd name="connsiteY27" fmla="*/ 815975 h 1504950"/>
                  <a:gd name="connsiteX28" fmla="*/ 317500 w 510003"/>
                  <a:gd name="connsiteY28" fmla="*/ 846137 h 1504950"/>
                  <a:gd name="connsiteX29" fmla="*/ 325438 w 510003"/>
                  <a:gd name="connsiteY29" fmla="*/ 885825 h 1504950"/>
                  <a:gd name="connsiteX30" fmla="*/ 350838 w 510003"/>
                  <a:gd name="connsiteY30" fmla="*/ 939800 h 1504950"/>
                  <a:gd name="connsiteX31" fmla="*/ 382588 w 510003"/>
                  <a:gd name="connsiteY31" fmla="*/ 954087 h 1504950"/>
                  <a:gd name="connsiteX32" fmla="*/ 412750 w 510003"/>
                  <a:gd name="connsiteY32" fmla="*/ 962025 h 1504950"/>
                  <a:gd name="connsiteX33" fmla="*/ 415925 w 510003"/>
                  <a:gd name="connsiteY33" fmla="*/ 985837 h 1504950"/>
                  <a:gd name="connsiteX34" fmla="*/ 446088 w 510003"/>
                  <a:gd name="connsiteY34" fmla="*/ 1017587 h 1504950"/>
                  <a:gd name="connsiteX35" fmla="*/ 463550 w 510003"/>
                  <a:gd name="connsiteY35" fmla="*/ 1044575 h 1504950"/>
                  <a:gd name="connsiteX36" fmla="*/ 477838 w 510003"/>
                  <a:gd name="connsiteY36" fmla="*/ 1062037 h 1504950"/>
                  <a:gd name="connsiteX37" fmla="*/ 503238 w 510003"/>
                  <a:gd name="connsiteY37" fmla="*/ 1074737 h 1504950"/>
                  <a:gd name="connsiteX38" fmla="*/ 509588 w 510003"/>
                  <a:gd name="connsiteY38" fmla="*/ 1101725 h 1504950"/>
                  <a:gd name="connsiteX39" fmla="*/ 506413 w 510003"/>
                  <a:gd name="connsiteY39" fmla="*/ 1143000 h 1504950"/>
                  <a:gd name="connsiteX40" fmla="*/ 482600 w 510003"/>
                  <a:gd name="connsiteY40" fmla="*/ 1173162 h 1504950"/>
                  <a:gd name="connsiteX41" fmla="*/ 474663 w 510003"/>
                  <a:gd name="connsiteY41" fmla="*/ 1209675 h 1504950"/>
                  <a:gd name="connsiteX42" fmla="*/ 439738 w 510003"/>
                  <a:gd name="connsiteY42" fmla="*/ 1228725 h 1504950"/>
                  <a:gd name="connsiteX43" fmla="*/ 404813 w 510003"/>
                  <a:gd name="connsiteY43" fmla="*/ 1243012 h 1504950"/>
                  <a:gd name="connsiteX44" fmla="*/ 355600 w 510003"/>
                  <a:gd name="connsiteY44" fmla="*/ 1252537 h 1504950"/>
                  <a:gd name="connsiteX45" fmla="*/ 352425 w 510003"/>
                  <a:gd name="connsiteY45" fmla="*/ 1285875 h 1504950"/>
                  <a:gd name="connsiteX46" fmla="*/ 350838 w 510003"/>
                  <a:gd name="connsiteY46" fmla="*/ 1303337 h 1504950"/>
                  <a:gd name="connsiteX47" fmla="*/ 374650 w 510003"/>
                  <a:gd name="connsiteY47" fmla="*/ 1325562 h 1504950"/>
                  <a:gd name="connsiteX48" fmla="*/ 379413 w 510003"/>
                  <a:gd name="connsiteY48" fmla="*/ 1355725 h 1504950"/>
                  <a:gd name="connsiteX49" fmla="*/ 358775 w 510003"/>
                  <a:gd name="connsiteY49" fmla="*/ 1385887 h 1504950"/>
                  <a:gd name="connsiteX50" fmla="*/ 357188 w 510003"/>
                  <a:gd name="connsiteY50" fmla="*/ 1425575 h 1504950"/>
                  <a:gd name="connsiteX51" fmla="*/ 315913 w 510003"/>
                  <a:gd name="connsiteY51" fmla="*/ 1444625 h 1504950"/>
                  <a:gd name="connsiteX52" fmla="*/ 298450 w 510003"/>
                  <a:gd name="connsiteY52" fmla="*/ 1457325 h 1504950"/>
                  <a:gd name="connsiteX53" fmla="*/ 311150 w 510003"/>
                  <a:gd name="connsiteY53" fmla="*/ 1479550 h 1504950"/>
                  <a:gd name="connsiteX54" fmla="*/ 298450 w 510003"/>
                  <a:gd name="connsiteY54" fmla="*/ 1504950 h 1504950"/>
                  <a:gd name="connsiteX0" fmla="*/ 122238 w 510003"/>
                  <a:gd name="connsiteY0" fmla="*/ 0 h 1504950"/>
                  <a:gd name="connsiteX1" fmla="*/ 96837 w 510003"/>
                  <a:gd name="connsiteY1" fmla="*/ 30162 h 1504950"/>
                  <a:gd name="connsiteX2" fmla="*/ 100013 w 510003"/>
                  <a:gd name="connsiteY2" fmla="*/ 152400 h 1504950"/>
                  <a:gd name="connsiteX3" fmla="*/ 82550 w 510003"/>
                  <a:gd name="connsiteY3" fmla="*/ 174625 h 1504950"/>
                  <a:gd name="connsiteX4" fmla="*/ 31750 w 510003"/>
                  <a:gd name="connsiteY4" fmla="*/ 193675 h 1504950"/>
                  <a:gd name="connsiteX5" fmla="*/ 25400 w 510003"/>
                  <a:gd name="connsiteY5" fmla="*/ 220662 h 1504950"/>
                  <a:gd name="connsiteX6" fmla="*/ 9525 w 510003"/>
                  <a:gd name="connsiteY6" fmla="*/ 241300 h 1504950"/>
                  <a:gd name="connsiteX7" fmla="*/ 0 w 510003"/>
                  <a:gd name="connsiteY7" fmla="*/ 261937 h 1504950"/>
                  <a:gd name="connsiteX8" fmla="*/ 9525 w 510003"/>
                  <a:gd name="connsiteY8" fmla="*/ 284162 h 1504950"/>
                  <a:gd name="connsiteX9" fmla="*/ 26988 w 510003"/>
                  <a:gd name="connsiteY9" fmla="*/ 284162 h 1504950"/>
                  <a:gd name="connsiteX10" fmla="*/ 46038 w 510003"/>
                  <a:gd name="connsiteY10" fmla="*/ 320675 h 1504950"/>
                  <a:gd name="connsiteX11" fmla="*/ 25400 w 510003"/>
                  <a:gd name="connsiteY11" fmla="*/ 350837 h 1504950"/>
                  <a:gd name="connsiteX12" fmla="*/ 28575 w 510003"/>
                  <a:gd name="connsiteY12" fmla="*/ 385762 h 1504950"/>
                  <a:gd name="connsiteX13" fmla="*/ 22225 w 510003"/>
                  <a:gd name="connsiteY13" fmla="*/ 400050 h 1504950"/>
                  <a:gd name="connsiteX14" fmla="*/ 25400 w 510003"/>
                  <a:gd name="connsiteY14" fmla="*/ 433387 h 1504950"/>
                  <a:gd name="connsiteX15" fmla="*/ 19050 w 510003"/>
                  <a:gd name="connsiteY15" fmla="*/ 474662 h 1504950"/>
                  <a:gd name="connsiteX16" fmla="*/ 73025 w 510003"/>
                  <a:gd name="connsiteY16" fmla="*/ 509587 h 1504950"/>
                  <a:gd name="connsiteX17" fmla="*/ 112713 w 510003"/>
                  <a:gd name="connsiteY17" fmla="*/ 528637 h 1504950"/>
                  <a:gd name="connsiteX18" fmla="*/ 136525 w 510003"/>
                  <a:gd name="connsiteY18" fmla="*/ 547687 h 1504950"/>
                  <a:gd name="connsiteX19" fmla="*/ 174625 w 510003"/>
                  <a:gd name="connsiteY19" fmla="*/ 561975 h 1504950"/>
                  <a:gd name="connsiteX20" fmla="*/ 196850 w 510003"/>
                  <a:gd name="connsiteY20" fmla="*/ 608012 h 1504950"/>
                  <a:gd name="connsiteX21" fmla="*/ 239713 w 510003"/>
                  <a:gd name="connsiteY21" fmla="*/ 635000 h 1504950"/>
                  <a:gd name="connsiteX22" fmla="*/ 273050 w 510003"/>
                  <a:gd name="connsiteY22" fmla="*/ 655637 h 1504950"/>
                  <a:gd name="connsiteX23" fmla="*/ 295275 w 510003"/>
                  <a:gd name="connsiteY23" fmla="*/ 688975 h 1504950"/>
                  <a:gd name="connsiteX24" fmla="*/ 300038 w 510003"/>
                  <a:gd name="connsiteY24" fmla="*/ 747712 h 1504950"/>
                  <a:gd name="connsiteX25" fmla="*/ 306388 w 510003"/>
                  <a:gd name="connsiteY25" fmla="*/ 790575 h 1504950"/>
                  <a:gd name="connsiteX26" fmla="*/ 330200 w 510003"/>
                  <a:gd name="connsiteY26" fmla="*/ 800100 h 1504950"/>
                  <a:gd name="connsiteX27" fmla="*/ 334963 w 510003"/>
                  <a:gd name="connsiteY27" fmla="*/ 815975 h 1504950"/>
                  <a:gd name="connsiteX28" fmla="*/ 317500 w 510003"/>
                  <a:gd name="connsiteY28" fmla="*/ 846137 h 1504950"/>
                  <a:gd name="connsiteX29" fmla="*/ 325438 w 510003"/>
                  <a:gd name="connsiteY29" fmla="*/ 885825 h 1504950"/>
                  <a:gd name="connsiteX30" fmla="*/ 350838 w 510003"/>
                  <a:gd name="connsiteY30" fmla="*/ 939800 h 1504950"/>
                  <a:gd name="connsiteX31" fmla="*/ 382588 w 510003"/>
                  <a:gd name="connsiteY31" fmla="*/ 954087 h 1504950"/>
                  <a:gd name="connsiteX32" fmla="*/ 412750 w 510003"/>
                  <a:gd name="connsiteY32" fmla="*/ 962025 h 1504950"/>
                  <a:gd name="connsiteX33" fmla="*/ 415925 w 510003"/>
                  <a:gd name="connsiteY33" fmla="*/ 985837 h 1504950"/>
                  <a:gd name="connsiteX34" fmla="*/ 446088 w 510003"/>
                  <a:gd name="connsiteY34" fmla="*/ 1017587 h 1504950"/>
                  <a:gd name="connsiteX35" fmla="*/ 463550 w 510003"/>
                  <a:gd name="connsiteY35" fmla="*/ 1044575 h 1504950"/>
                  <a:gd name="connsiteX36" fmla="*/ 477838 w 510003"/>
                  <a:gd name="connsiteY36" fmla="*/ 1062037 h 1504950"/>
                  <a:gd name="connsiteX37" fmla="*/ 503238 w 510003"/>
                  <a:gd name="connsiteY37" fmla="*/ 1074737 h 1504950"/>
                  <a:gd name="connsiteX38" fmla="*/ 509588 w 510003"/>
                  <a:gd name="connsiteY38" fmla="*/ 1101725 h 1504950"/>
                  <a:gd name="connsiteX39" fmla="*/ 506413 w 510003"/>
                  <a:gd name="connsiteY39" fmla="*/ 1143000 h 1504950"/>
                  <a:gd name="connsiteX40" fmla="*/ 482600 w 510003"/>
                  <a:gd name="connsiteY40" fmla="*/ 1173162 h 1504950"/>
                  <a:gd name="connsiteX41" fmla="*/ 474663 w 510003"/>
                  <a:gd name="connsiteY41" fmla="*/ 1209675 h 1504950"/>
                  <a:gd name="connsiteX42" fmla="*/ 439738 w 510003"/>
                  <a:gd name="connsiteY42" fmla="*/ 1228725 h 1504950"/>
                  <a:gd name="connsiteX43" fmla="*/ 404813 w 510003"/>
                  <a:gd name="connsiteY43" fmla="*/ 1243012 h 1504950"/>
                  <a:gd name="connsiteX44" fmla="*/ 355600 w 510003"/>
                  <a:gd name="connsiteY44" fmla="*/ 1252537 h 1504950"/>
                  <a:gd name="connsiteX45" fmla="*/ 352425 w 510003"/>
                  <a:gd name="connsiteY45" fmla="*/ 1285875 h 1504950"/>
                  <a:gd name="connsiteX46" fmla="*/ 350838 w 510003"/>
                  <a:gd name="connsiteY46" fmla="*/ 1303337 h 1504950"/>
                  <a:gd name="connsiteX47" fmla="*/ 374650 w 510003"/>
                  <a:gd name="connsiteY47" fmla="*/ 1325562 h 1504950"/>
                  <a:gd name="connsiteX48" fmla="*/ 379413 w 510003"/>
                  <a:gd name="connsiteY48" fmla="*/ 1355725 h 1504950"/>
                  <a:gd name="connsiteX49" fmla="*/ 358775 w 510003"/>
                  <a:gd name="connsiteY49" fmla="*/ 1385887 h 1504950"/>
                  <a:gd name="connsiteX50" fmla="*/ 357188 w 510003"/>
                  <a:gd name="connsiteY50" fmla="*/ 1425575 h 1504950"/>
                  <a:gd name="connsiteX51" fmla="*/ 315913 w 510003"/>
                  <a:gd name="connsiteY51" fmla="*/ 1444625 h 1504950"/>
                  <a:gd name="connsiteX52" fmla="*/ 298450 w 510003"/>
                  <a:gd name="connsiteY52" fmla="*/ 1457325 h 1504950"/>
                  <a:gd name="connsiteX53" fmla="*/ 311150 w 510003"/>
                  <a:gd name="connsiteY53" fmla="*/ 1479550 h 1504950"/>
                  <a:gd name="connsiteX54" fmla="*/ 298450 w 510003"/>
                  <a:gd name="connsiteY54" fmla="*/ 1504950 h 1504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510003" h="1504950">
                    <a:moveTo>
                      <a:pt x="122238" y="0"/>
                    </a:moveTo>
                    <a:cubicBezTo>
                      <a:pt x="110596" y="26193"/>
                      <a:pt x="100541" y="4762"/>
                      <a:pt x="96837" y="30162"/>
                    </a:cubicBezTo>
                    <a:cubicBezTo>
                      <a:pt x="93133" y="55562"/>
                      <a:pt x="102394" y="128323"/>
                      <a:pt x="100013" y="152400"/>
                    </a:cubicBezTo>
                    <a:cubicBezTo>
                      <a:pt x="97632" y="176477"/>
                      <a:pt x="93927" y="167746"/>
                      <a:pt x="82550" y="174625"/>
                    </a:cubicBezTo>
                    <a:cubicBezTo>
                      <a:pt x="71173" y="181504"/>
                      <a:pt x="41275" y="186002"/>
                      <a:pt x="31750" y="193675"/>
                    </a:cubicBezTo>
                    <a:cubicBezTo>
                      <a:pt x="22225" y="201348"/>
                      <a:pt x="29104" y="212725"/>
                      <a:pt x="25400" y="220662"/>
                    </a:cubicBezTo>
                    <a:cubicBezTo>
                      <a:pt x="21696" y="228599"/>
                      <a:pt x="13758" y="234421"/>
                      <a:pt x="9525" y="241300"/>
                    </a:cubicBezTo>
                    <a:cubicBezTo>
                      <a:pt x="5292" y="248179"/>
                      <a:pt x="0" y="254793"/>
                      <a:pt x="0" y="261937"/>
                    </a:cubicBezTo>
                    <a:cubicBezTo>
                      <a:pt x="0" y="269081"/>
                      <a:pt x="5027" y="280458"/>
                      <a:pt x="9525" y="284162"/>
                    </a:cubicBezTo>
                    <a:cubicBezTo>
                      <a:pt x="14023" y="287866"/>
                      <a:pt x="20903" y="278077"/>
                      <a:pt x="26988" y="284162"/>
                    </a:cubicBezTo>
                    <a:cubicBezTo>
                      <a:pt x="33073" y="290247"/>
                      <a:pt x="46303" y="309563"/>
                      <a:pt x="46038" y="320675"/>
                    </a:cubicBezTo>
                    <a:cubicBezTo>
                      <a:pt x="45773" y="331787"/>
                      <a:pt x="28310" y="339989"/>
                      <a:pt x="25400" y="350837"/>
                    </a:cubicBezTo>
                    <a:cubicBezTo>
                      <a:pt x="22490" y="361685"/>
                      <a:pt x="29104" y="377560"/>
                      <a:pt x="28575" y="385762"/>
                    </a:cubicBezTo>
                    <a:cubicBezTo>
                      <a:pt x="28046" y="393964"/>
                      <a:pt x="22754" y="392113"/>
                      <a:pt x="22225" y="400050"/>
                    </a:cubicBezTo>
                    <a:cubicBezTo>
                      <a:pt x="21696" y="407988"/>
                      <a:pt x="25929" y="420952"/>
                      <a:pt x="25400" y="433387"/>
                    </a:cubicBezTo>
                    <a:cubicBezTo>
                      <a:pt x="24871" y="445822"/>
                      <a:pt x="11113" y="461962"/>
                      <a:pt x="19050" y="474662"/>
                    </a:cubicBezTo>
                    <a:cubicBezTo>
                      <a:pt x="26987" y="487362"/>
                      <a:pt x="57415" y="500591"/>
                      <a:pt x="73025" y="509587"/>
                    </a:cubicBezTo>
                    <a:cubicBezTo>
                      <a:pt x="88635" y="518583"/>
                      <a:pt x="102130" y="522287"/>
                      <a:pt x="112713" y="528637"/>
                    </a:cubicBezTo>
                    <a:cubicBezTo>
                      <a:pt x="123296" y="534987"/>
                      <a:pt x="126206" y="542131"/>
                      <a:pt x="136525" y="547687"/>
                    </a:cubicBezTo>
                    <a:cubicBezTo>
                      <a:pt x="146844" y="553243"/>
                      <a:pt x="164571" y="551921"/>
                      <a:pt x="174625" y="561975"/>
                    </a:cubicBezTo>
                    <a:cubicBezTo>
                      <a:pt x="184679" y="572029"/>
                      <a:pt x="186002" y="595841"/>
                      <a:pt x="196850" y="608012"/>
                    </a:cubicBezTo>
                    <a:cubicBezTo>
                      <a:pt x="207698" y="620183"/>
                      <a:pt x="239713" y="635000"/>
                      <a:pt x="239713" y="635000"/>
                    </a:cubicBezTo>
                    <a:cubicBezTo>
                      <a:pt x="252413" y="642937"/>
                      <a:pt x="263790" y="646641"/>
                      <a:pt x="273050" y="655637"/>
                    </a:cubicBezTo>
                    <a:cubicBezTo>
                      <a:pt x="282310" y="664633"/>
                      <a:pt x="290777" y="673629"/>
                      <a:pt x="295275" y="688975"/>
                    </a:cubicBezTo>
                    <a:cubicBezTo>
                      <a:pt x="299773" y="704321"/>
                      <a:pt x="298186" y="730779"/>
                      <a:pt x="300038" y="747712"/>
                    </a:cubicBezTo>
                    <a:cubicBezTo>
                      <a:pt x="301890" y="764645"/>
                      <a:pt x="301361" y="781844"/>
                      <a:pt x="306388" y="790575"/>
                    </a:cubicBezTo>
                    <a:cubicBezTo>
                      <a:pt x="311415" y="799306"/>
                      <a:pt x="325438" y="795867"/>
                      <a:pt x="330200" y="800100"/>
                    </a:cubicBezTo>
                    <a:cubicBezTo>
                      <a:pt x="334962" y="804333"/>
                      <a:pt x="337080" y="808302"/>
                      <a:pt x="334963" y="815975"/>
                    </a:cubicBezTo>
                    <a:cubicBezTo>
                      <a:pt x="332846" y="823648"/>
                      <a:pt x="319087" y="834495"/>
                      <a:pt x="317500" y="846137"/>
                    </a:cubicBezTo>
                    <a:cubicBezTo>
                      <a:pt x="315913" y="857779"/>
                      <a:pt x="319882" y="870215"/>
                      <a:pt x="325438" y="885825"/>
                    </a:cubicBezTo>
                    <a:cubicBezTo>
                      <a:pt x="330994" y="901435"/>
                      <a:pt x="341313" y="928423"/>
                      <a:pt x="350838" y="939800"/>
                    </a:cubicBezTo>
                    <a:cubicBezTo>
                      <a:pt x="360363" y="951177"/>
                      <a:pt x="372269" y="950383"/>
                      <a:pt x="382588" y="954087"/>
                    </a:cubicBezTo>
                    <a:cubicBezTo>
                      <a:pt x="392907" y="957791"/>
                      <a:pt x="407194" y="956733"/>
                      <a:pt x="412750" y="962025"/>
                    </a:cubicBezTo>
                    <a:cubicBezTo>
                      <a:pt x="418306" y="967317"/>
                      <a:pt x="410369" y="976577"/>
                      <a:pt x="415925" y="985837"/>
                    </a:cubicBezTo>
                    <a:cubicBezTo>
                      <a:pt x="421481" y="995097"/>
                      <a:pt x="438151" y="1007797"/>
                      <a:pt x="446088" y="1017587"/>
                    </a:cubicBezTo>
                    <a:cubicBezTo>
                      <a:pt x="454025" y="1027377"/>
                      <a:pt x="458258" y="1037167"/>
                      <a:pt x="463550" y="1044575"/>
                    </a:cubicBezTo>
                    <a:cubicBezTo>
                      <a:pt x="468842" y="1051983"/>
                      <a:pt x="471223" y="1057010"/>
                      <a:pt x="477838" y="1062037"/>
                    </a:cubicBezTo>
                    <a:cubicBezTo>
                      <a:pt x="484453" y="1067064"/>
                      <a:pt x="497946" y="1068122"/>
                      <a:pt x="503238" y="1074737"/>
                    </a:cubicBezTo>
                    <a:cubicBezTo>
                      <a:pt x="508530" y="1081352"/>
                      <a:pt x="509059" y="1090348"/>
                      <a:pt x="509588" y="1101725"/>
                    </a:cubicBezTo>
                    <a:cubicBezTo>
                      <a:pt x="510117" y="1113102"/>
                      <a:pt x="510911" y="1131094"/>
                      <a:pt x="506413" y="1143000"/>
                    </a:cubicBezTo>
                    <a:cubicBezTo>
                      <a:pt x="501915" y="1154906"/>
                      <a:pt x="487892" y="1162050"/>
                      <a:pt x="482600" y="1173162"/>
                    </a:cubicBezTo>
                    <a:cubicBezTo>
                      <a:pt x="477308" y="1184275"/>
                      <a:pt x="481807" y="1200415"/>
                      <a:pt x="474663" y="1209675"/>
                    </a:cubicBezTo>
                    <a:cubicBezTo>
                      <a:pt x="467519" y="1218935"/>
                      <a:pt x="451380" y="1223169"/>
                      <a:pt x="439738" y="1228725"/>
                    </a:cubicBezTo>
                    <a:cubicBezTo>
                      <a:pt x="428096" y="1234281"/>
                      <a:pt x="418836" y="1239043"/>
                      <a:pt x="404813" y="1243012"/>
                    </a:cubicBezTo>
                    <a:cubicBezTo>
                      <a:pt x="390790" y="1246981"/>
                      <a:pt x="364331" y="1245393"/>
                      <a:pt x="355600" y="1252537"/>
                    </a:cubicBezTo>
                    <a:cubicBezTo>
                      <a:pt x="346869" y="1259681"/>
                      <a:pt x="353219" y="1277408"/>
                      <a:pt x="352425" y="1285875"/>
                    </a:cubicBezTo>
                    <a:cubicBezTo>
                      <a:pt x="351631" y="1294342"/>
                      <a:pt x="347134" y="1296723"/>
                      <a:pt x="350838" y="1303337"/>
                    </a:cubicBezTo>
                    <a:cubicBezTo>
                      <a:pt x="354542" y="1309951"/>
                      <a:pt x="369888" y="1316831"/>
                      <a:pt x="374650" y="1325562"/>
                    </a:cubicBezTo>
                    <a:cubicBezTo>
                      <a:pt x="379412" y="1334293"/>
                      <a:pt x="382059" y="1345671"/>
                      <a:pt x="379413" y="1355725"/>
                    </a:cubicBezTo>
                    <a:cubicBezTo>
                      <a:pt x="376767" y="1365779"/>
                      <a:pt x="362479" y="1374245"/>
                      <a:pt x="358775" y="1385887"/>
                    </a:cubicBezTo>
                    <a:cubicBezTo>
                      <a:pt x="355071" y="1397529"/>
                      <a:pt x="364332" y="1415785"/>
                      <a:pt x="357188" y="1425575"/>
                    </a:cubicBezTo>
                    <a:cubicBezTo>
                      <a:pt x="350044" y="1435365"/>
                      <a:pt x="325703" y="1439333"/>
                      <a:pt x="315913" y="1444625"/>
                    </a:cubicBezTo>
                    <a:cubicBezTo>
                      <a:pt x="306123" y="1449917"/>
                      <a:pt x="299244" y="1451504"/>
                      <a:pt x="298450" y="1457325"/>
                    </a:cubicBezTo>
                    <a:cubicBezTo>
                      <a:pt x="297656" y="1463146"/>
                      <a:pt x="311150" y="1471613"/>
                      <a:pt x="311150" y="1479550"/>
                    </a:cubicBezTo>
                    <a:cubicBezTo>
                      <a:pt x="311150" y="1487487"/>
                      <a:pt x="291042" y="1501246"/>
                      <a:pt x="298450" y="1504950"/>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09" name="Freeform: Shape 508">
                <a:extLst>
                  <a:ext uri="{FF2B5EF4-FFF2-40B4-BE49-F238E27FC236}">
                    <a16:creationId xmlns:a16="http://schemas.microsoft.com/office/drawing/2014/main" id="{8E1A90E7-2DD6-4E63-A188-EBF9503B950B}"/>
                  </a:ext>
                </a:extLst>
              </p:cNvPr>
              <p:cNvSpPr/>
              <p:nvPr/>
            </p:nvSpPr>
            <p:spPr>
              <a:xfrm>
                <a:off x="7146086" y="1599056"/>
                <a:ext cx="493713" cy="312783"/>
              </a:xfrm>
              <a:custGeom>
                <a:avLst/>
                <a:gdLst>
                  <a:gd name="connsiteX0" fmla="*/ 0 w 493713"/>
                  <a:gd name="connsiteY0" fmla="*/ 0 h 312737"/>
                  <a:gd name="connsiteX1" fmla="*/ 53975 w 493713"/>
                  <a:gd name="connsiteY1" fmla="*/ 49212 h 312737"/>
                  <a:gd name="connsiteX2" fmla="*/ 158750 w 493713"/>
                  <a:gd name="connsiteY2" fmla="*/ 66675 h 312737"/>
                  <a:gd name="connsiteX3" fmla="*/ 231775 w 493713"/>
                  <a:gd name="connsiteY3" fmla="*/ 90487 h 312737"/>
                  <a:gd name="connsiteX4" fmla="*/ 273050 w 493713"/>
                  <a:gd name="connsiteY4" fmla="*/ 106362 h 312737"/>
                  <a:gd name="connsiteX5" fmla="*/ 309563 w 493713"/>
                  <a:gd name="connsiteY5" fmla="*/ 107950 h 312737"/>
                  <a:gd name="connsiteX6" fmla="*/ 368300 w 493713"/>
                  <a:gd name="connsiteY6" fmla="*/ 107950 h 312737"/>
                  <a:gd name="connsiteX7" fmla="*/ 395288 w 493713"/>
                  <a:gd name="connsiteY7" fmla="*/ 128587 h 312737"/>
                  <a:gd name="connsiteX8" fmla="*/ 400050 w 493713"/>
                  <a:gd name="connsiteY8" fmla="*/ 149225 h 312737"/>
                  <a:gd name="connsiteX9" fmla="*/ 431800 w 493713"/>
                  <a:gd name="connsiteY9" fmla="*/ 161925 h 312737"/>
                  <a:gd name="connsiteX10" fmla="*/ 450850 w 493713"/>
                  <a:gd name="connsiteY10" fmla="*/ 192087 h 312737"/>
                  <a:gd name="connsiteX11" fmla="*/ 441325 w 493713"/>
                  <a:gd name="connsiteY11" fmla="*/ 225425 h 312737"/>
                  <a:gd name="connsiteX12" fmla="*/ 444500 w 493713"/>
                  <a:gd name="connsiteY12" fmla="*/ 257175 h 312737"/>
                  <a:gd name="connsiteX13" fmla="*/ 479425 w 493713"/>
                  <a:gd name="connsiteY13" fmla="*/ 244475 h 312737"/>
                  <a:gd name="connsiteX14" fmla="*/ 466725 w 493713"/>
                  <a:gd name="connsiteY14" fmla="*/ 279400 h 312737"/>
                  <a:gd name="connsiteX15" fmla="*/ 479425 w 493713"/>
                  <a:gd name="connsiteY15" fmla="*/ 296862 h 312737"/>
                  <a:gd name="connsiteX16" fmla="*/ 493713 w 493713"/>
                  <a:gd name="connsiteY16" fmla="*/ 312737 h 312737"/>
                  <a:gd name="connsiteX0" fmla="*/ 0 w 493713"/>
                  <a:gd name="connsiteY0" fmla="*/ 46 h 312783"/>
                  <a:gd name="connsiteX1" fmla="*/ 53975 w 493713"/>
                  <a:gd name="connsiteY1" fmla="*/ 49258 h 312783"/>
                  <a:gd name="connsiteX2" fmla="*/ 158750 w 493713"/>
                  <a:gd name="connsiteY2" fmla="*/ 66721 h 312783"/>
                  <a:gd name="connsiteX3" fmla="*/ 231775 w 493713"/>
                  <a:gd name="connsiteY3" fmla="*/ 90533 h 312783"/>
                  <a:gd name="connsiteX4" fmla="*/ 273050 w 493713"/>
                  <a:gd name="connsiteY4" fmla="*/ 106408 h 312783"/>
                  <a:gd name="connsiteX5" fmla="*/ 309563 w 493713"/>
                  <a:gd name="connsiteY5" fmla="*/ 107996 h 312783"/>
                  <a:gd name="connsiteX6" fmla="*/ 368300 w 493713"/>
                  <a:gd name="connsiteY6" fmla="*/ 107996 h 312783"/>
                  <a:gd name="connsiteX7" fmla="*/ 395288 w 493713"/>
                  <a:gd name="connsiteY7" fmla="*/ 128633 h 312783"/>
                  <a:gd name="connsiteX8" fmla="*/ 400050 w 493713"/>
                  <a:gd name="connsiteY8" fmla="*/ 149271 h 312783"/>
                  <a:gd name="connsiteX9" fmla="*/ 431800 w 493713"/>
                  <a:gd name="connsiteY9" fmla="*/ 161971 h 312783"/>
                  <a:gd name="connsiteX10" fmla="*/ 450850 w 493713"/>
                  <a:gd name="connsiteY10" fmla="*/ 192133 h 312783"/>
                  <a:gd name="connsiteX11" fmla="*/ 441325 w 493713"/>
                  <a:gd name="connsiteY11" fmla="*/ 225471 h 312783"/>
                  <a:gd name="connsiteX12" fmla="*/ 444500 w 493713"/>
                  <a:gd name="connsiteY12" fmla="*/ 257221 h 312783"/>
                  <a:gd name="connsiteX13" fmla="*/ 479425 w 493713"/>
                  <a:gd name="connsiteY13" fmla="*/ 244521 h 312783"/>
                  <a:gd name="connsiteX14" fmla="*/ 466725 w 493713"/>
                  <a:gd name="connsiteY14" fmla="*/ 279446 h 312783"/>
                  <a:gd name="connsiteX15" fmla="*/ 479425 w 493713"/>
                  <a:gd name="connsiteY15" fmla="*/ 296908 h 312783"/>
                  <a:gd name="connsiteX16" fmla="*/ 493713 w 493713"/>
                  <a:gd name="connsiteY16" fmla="*/ 312783 h 312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93713" h="312783">
                    <a:moveTo>
                      <a:pt x="0" y="46"/>
                    </a:moveTo>
                    <a:cubicBezTo>
                      <a:pt x="47096" y="-1542"/>
                      <a:pt x="27517" y="38146"/>
                      <a:pt x="53975" y="49258"/>
                    </a:cubicBezTo>
                    <a:cubicBezTo>
                      <a:pt x="80433" y="60371"/>
                      <a:pt x="129117" y="59842"/>
                      <a:pt x="158750" y="66721"/>
                    </a:cubicBezTo>
                    <a:cubicBezTo>
                      <a:pt x="188383" y="73600"/>
                      <a:pt x="212725" y="83918"/>
                      <a:pt x="231775" y="90533"/>
                    </a:cubicBezTo>
                    <a:cubicBezTo>
                      <a:pt x="250825" y="97148"/>
                      <a:pt x="260085" y="103498"/>
                      <a:pt x="273050" y="106408"/>
                    </a:cubicBezTo>
                    <a:cubicBezTo>
                      <a:pt x="286015" y="109319"/>
                      <a:pt x="293688" y="107731"/>
                      <a:pt x="309563" y="107996"/>
                    </a:cubicBezTo>
                    <a:cubicBezTo>
                      <a:pt x="325438" y="108261"/>
                      <a:pt x="354013" y="104557"/>
                      <a:pt x="368300" y="107996"/>
                    </a:cubicBezTo>
                    <a:cubicBezTo>
                      <a:pt x="382588" y="111436"/>
                      <a:pt x="389996" y="121754"/>
                      <a:pt x="395288" y="128633"/>
                    </a:cubicBezTo>
                    <a:cubicBezTo>
                      <a:pt x="400580" y="135512"/>
                      <a:pt x="393965" y="143715"/>
                      <a:pt x="400050" y="149271"/>
                    </a:cubicBezTo>
                    <a:cubicBezTo>
                      <a:pt x="406135" y="154827"/>
                      <a:pt x="423333" y="154827"/>
                      <a:pt x="431800" y="161971"/>
                    </a:cubicBezTo>
                    <a:cubicBezTo>
                      <a:pt x="440267" y="169115"/>
                      <a:pt x="449263" y="181550"/>
                      <a:pt x="450850" y="192133"/>
                    </a:cubicBezTo>
                    <a:cubicBezTo>
                      <a:pt x="452438" y="202716"/>
                      <a:pt x="442383" y="214623"/>
                      <a:pt x="441325" y="225471"/>
                    </a:cubicBezTo>
                    <a:cubicBezTo>
                      <a:pt x="440267" y="236319"/>
                      <a:pt x="438150" y="254046"/>
                      <a:pt x="444500" y="257221"/>
                    </a:cubicBezTo>
                    <a:cubicBezTo>
                      <a:pt x="450850" y="260396"/>
                      <a:pt x="475721" y="240817"/>
                      <a:pt x="479425" y="244521"/>
                    </a:cubicBezTo>
                    <a:cubicBezTo>
                      <a:pt x="483129" y="248225"/>
                      <a:pt x="466725" y="270715"/>
                      <a:pt x="466725" y="279446"/>
                    </a:cubicBezTo>
                    <a:cubicBezTo>
                      <a:pt x="466725" y="288177"/>
                      <a:pt x="474927" y="291352"/>
                      <a:pt x="479425" y="296908"/>
                    </a:cubicBezTo>
                    <a:cubicBezTo>
                      <a:pt x="483923" y="302464"/>
                      <a:pt x="488818" y="307623"/>
                      <a:pt x="493713" y="312783"/>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10" name="Freeform: Shape 509">
                <a:extLst>
                  <a:ext uri="{FF2B5EF4-FFF2-40B4-BE49-F238E27FC236}">
                    <a16:creationId xmlns:a16="http://schemas.microsoft.com/office/drawing/2014/main" id="{936AD906-62DD-41AD-B0AB-580A4229A238}"/>
                  </a:ext>
                </a:extLst>
              </p:cNvPr>
              <p:cNvSpPr/>
              <p:nvPr/>
            </p:nvSpPr>
            <p:spPr>
              <a:xfrm>
                <a:off x="7501686" y="2710352"/>
                <a:ext cx="289021" cy="1128712"/>
              </a:xfrm>
              <a:custGeom>
                <a:avLst/>
                <a:gdLst>
                  <a:gd name="connsiteX0" fmla="*/ 0 w 289021"/>
                  <a:gd name="connsiteY0" fmla="*/ 1128712 h 1128712"/>
                  <a:gd name="connsiteX1" fmla="*/ 34925 w 289021"/>
                  <a:gd name="connsiteY1" fmla="*/ 1082675 h 1128712"/>
                  <a:gd name="connsiteX2" fmla="*/ 84138 w 289021"/>
                  <a:gd name="connsiteY2" fmla="*/ 1095375 h 1128712"/>
                  <a:gd name="connsiteX3" fmla="*/ 130175 w 289021"/>
                  <a:gd name="connsiteY3" fmla="*/ 1120775 h 1128712"/>
                  <a:gd name="connsiteX4" fmla="*/ 146050 w 289021"/>
                  <a:gd name="connsiteY4" fmla="*/ 1103312 h 1128712"/>
                  <a:gd name="connsiteX5" fmla="*/ 139700 w 289021"/>
                  <a:gd name="connsiteY5" fmla="*/ 1085850 h 1128712"/>
                  <a:gd name="connsiteX6" fmla="*/ 125413 w 289021"/>
                  <a:gd name="connsiteY6" fmla="*/ 1054100 h 1128712"/>
                  <a:gd name="connsiteX7" fmla="*/ 136525 w 289021"/>
                  <a:gd name="connsiteY7" fmla="*/ 1031875 h 1128712"/>
                  <a:gd name="connsiteX8" fmla="*/ 195263 w 289021"/>
                  <a:gd name="connsiteY8" fmla="*/ 1012825 h 1128712"/>
                  <a:gd name="connsiteX9" fmla="*/ 198438 w 289021"/>
                  <a:gd name="connsiteY9" fmla="*/ 993775 h 1128712"/>
                  <a:gd name="connsiteX10" fmla="*/ 185738 w 289021"/>
                  <a:gd name="connsiteY10" fmla="*/ 973137 h 1128712"/>
                  <a:gd name="connsiteX11" fmla="*/ 206375 w 289021"/>
                  <a:gd name="connsiteY11" fmla="*/ 944562 h 1128712"/>
                  <a:gd name="connsiteX12" fmla="*/ 198438 w 289021"/>
                  <a:gd name="connsiteY12" fmla="*/ 919162 h 1128712"/>
                  <a:gd name="connsiteX13" fmla="*/ 207963 w 289021"/>
                  <a:gd name="connsiteY13" fmla="*/ 862012 h 1128712"/>
                  <a:gd name="connsiteX14" fmla="*/ 217488 w 289021"/>
                  <a:gd name="connsiteY14" fmla="*/ 823912 h 1128712"/>
                  <a:gd name="connsiteX15" fmla="*/ 241300 w 289021"/>
                  <a:gd name="connsiteY15" fmla="*/ 798512 h 1128712"/>
                  <a:gd name="connsiteX16" fmla="*/ 266700 w 289021"/>
                  <a:gd name="connsiteY16" fmla="*/ 736600 h 1128712"/>
                  <a:gd name="connsiteX17" fmla="*/ 288925 w 289021"/>
                  <a:gd name="connsiteY17" fmla="*/ 704850 h 1128712"/>
                  <a:gd name="connsiteX18" fmla="*/ 274638 w 289021"/>
                  <a:gd name="connsiteY18" fmla="*/ 674687 h 1128712"/>
                  <a:gd name="connsiteX19" fmla="*/ 271463 w 289021"/>
                  <a:gd name="connsiteY19" fmla="*/ 649287 h 1128712"/>
                  <a:gd name="connsiteX20" fmla="*/ 246063 w 289021"/>
                  <a:gd name="connsiteY20" fmla="*/ 612775 h 1128712"/>
                  <a:gd name="connsiteX21" fmla="*/ 260350 w 289021"/>
                  <a:gd name="connsiteY21" fmla="*/ 593725 h 1128712"/>
                  <a:gd name="connsiteX22" fmla="*/ 252413 w 289021"/>
                  <a:gd name="connsiteY22" fmla="*/ 566737 h 1128712"/>
                  <a:gd name="connsiteX23" fmla="*/ 268288 w 289021"/>
                  <a:gd name="connsiteY23" fmla="*/ 555625 h 1128712"/>
                  <a:gd name="connsiteX24" fmla="*/ 220663 w 289021"/>
                  <a:gd name="connsiteY24" fmla="*/ 0 h 1128712"/>
                  <a:gd name="connsiteX0" fmla="*/ 0 w 289021"/>
                  <a:gd name="connsiteY0" fmla="*/ 1128712 h 1128712"/>
                  <a:gd name="connsiteX1" fmla="*/ 34925 w 289021"/>
                  <a:gd name="connsiteY1" fmla="*/ 1082675 h 1128712"/>
                  <a:gd name="connsiteX2" fmla="*/ 84138 w 289021"/>
                  <a:gd name="connsiteY2" fmla="*/ 1095375 h 1128712"/>
                  <a:gd name="connsiteX3" fmla="*/ 130175 w 289021"/>
                  <a:gd name="connsiteY3" fmla="*/ 1120775 h 1128712"/>
                  <a:gd name="connsiteX4" fmla="*/ 146050 w 289021"/>
                  <a:gd name="connsiteY4" fmla="*/ 1103312 h 1128712"/>
                  <a:gd name="connsiteX5" fmla="*/ 139700 w 289021"/>
                  <a:gd name="connsiteY5" fmla="*/ 1085850 h 1128712"/>
                  <a:gd name="connsiteX6" fmla="*/ 125413 w 289021"/>
                  <a:gd name="connsiteY6" fmla="*/ 1054100 h 1128712"/>
                  <a:gd name="connsiteX7" fmla="*/ 136525 w 289021"/>
                  <a:gd name="connsiteY7" fmla="*/ 1031875 h 1128712"/>
                  <a:gd name="connsiteX8" fmla="*/ 195263 w 289021"/>
                  <a:gd name="connsiteY8" fmla="*/ 1012825 h 1128712"/>
                  <a:gd name="connsiteX9" fmla="*/ 198438 w 289021"/>
                  <a:gd name="connsiteY9" fmla="*/ 993775 h 1128712"/>
                  <a:gd name="connsiteX10" fmla="*/ 185738 w 289021"/>
                  <a:gd name="connsiteY10" fmla="*/ 973137 h 1128712"/>
                  <a:gd name="connsiteX11" fmla="*/ 206375 w 289021"/>
                  <a:gd name="connsiteY11" fmla="*/ 944562 h 1128712"/>
                  <a:gd name="connsiteX12" fmla="*/ 198438 w 289021"/>
                  <a:gd name="connsiteY12" fmla="*/ 919162 h 1128712"/>
                  <a:gd name="connsiteX13" fmla="*/ 207963 w 289021"/>
                  <a:gd name="connsiteY13" fmla="*/ 862012 h 1128712"/>
                  <a:gd name="connsiteX14" fmla="*/ 217488 w 289021"/>
                  <a:gd name="connsiteY14" fmla="*/ 823912 h 1128712"/>
                  <a:gd name="connsiteX15" fmla="*/ 241300 w 289021"/>
                  <a:gd name="connsiteY15" fmla="*/ 798512 h 1128712"/>
                  <a:gd name="connsiteX16" fmla="*/ 266700 w 289021"/>
                  <a:gd name="connsiteY16" fmla="*/ 736600 h 1128712"/>
                  <a:gd name="connsiteX17" fmla="*/ 288925 w 289021"/>
                  <a:gd name="connsiteY17" fmla="*/ 704850 h 1128712"/>
                  <a:gd name="connsiteX18" fmla="*/ 274638 w 289021"/>
                  <a:gd name="connsiteY18" fmla="*/ 674687 h 1128712"/>
                  <a:gd name="connsiteX19" fmla="*/ 271463 w 289021"/>
                  <a:gd name="connsiteY19" fmla="*/ 649287 h 1128712"/>
                  <a:gd name="connsiteX20" fmla="*/ 246063 w 289021"/>
                  <a:gd name="connsiteY20" fmla="*/ 612775 h 1128712"/>
                  <a:gd name="connsiteX21" fmla="*/ 260350 w 289021"/>
                  <a:gd name="connsiteY21" fmla="*/ 593725 h 1128712"/>
                  <a:gd name="connsiteX22" fmla="*/ 252413 w 289021"/>
                  <a:gd name="connsiteY22" fmla="*/ 566737 h 1128712"/>
                  <a:gd name="connsiteX23" fmla="*/ 265113 w 289021"/>
                  <a:gd name="connsiteY23" fmla="*/ 541338 h 1128712"/>
                  <a:gd name="connsiteX24" fmla="*/ 220663 w 289021"/>
                  <a:gd name="connsiteY24" fmla="*/ 0 h 1128712"/>
                  <a:gd name="connsiteX0" fmla="*/ 0 w 289021"/>
                  <a:gd name="connsiteY0" fmla="*/ 1128712 h 1128712"/>
                  <a:gd name="connsiteX1" fmla="*/ 34925 w 289021"/>
                  <a:gd name="connsiteY1" fmla="*/ 1082675 h 1128712"/>
                  <a:gd name="connsiteX2" fmla="*/ 84138 w 289021"/>
                  <a:gd name="connsiteY2" fmla="*/ 1095375 h 1128712"/>
                  <a:gd name="connsiteX3" fmla="*/ 130175 w 289021"/>
                  <a:gd name="connsiteY3" fmla="*/ 1120775 h 1128712"/>
                  <a:gd name="connsiteX4" fmla="*/ 146050 w 289021"/>
                  <a:gd name="connsiteY4" fmla="*/ 1103312 h 1128712"/>
                  <a:gd name="connsiteX5" fmla="*/ 139700 w 289021"/>
                  <a:gd name="connsiteY5" fmla="*/ 1085850 h 1128712"/>
                  <a:gd name="connsiteX6" fmla="*/ 125413 w 289021"/>
                  <a:gd name="connsiteY6" fmla="*/ 1054100 h 1128712"/>
                  <a:gd name="connsiteX7" fmla="*/ 136525 w 289021"/>
                  <a:gd name="connsiteY7" fmla="*/ 1031875 h 1128712"/>
                  <a:gd name="connsiteX8" fmla="*/ 195263 w 289021"/>
                  <a:gd name="connsiteY8" fmla="*/ 1012825 h 1128712"/>
                  <a:gd name="connsiteX9" fmla="*/ 198438 w 289021"/>
                  <a:gd name="connsiteY9" fmla="*/ 993775 h 1128712"/>
                  <a:gd name="connsiteX10" fmla="*/ 185738 w 289021"/>
                  <a:gd name="connsiteY10" fmla="*/ 973137 h 1128712"/>
                  <a:gd name="connsiteX11" fmla="*/ 206375 w 289021"/>
                  <a:gd name="connsiteY11" fmla="*/ 944562 h 1128712"/>
                  <a:gd name="connsiteX12" fmla="*/ 198438 w 289021"/>
                  <a:gd name="connsiteY12" fmla="*/ 919162 h 1128712"/>
                  <a:gd name="connsiteX13" fmla="*/ 207963 w 289021"/>
                  <a:gd name="connsiteY13" fmla="*/ 862012 h 1128712"/>
                  <a:gd name="connsiteX14" fmla="*/ 217488 w 289021"/>
                  <a:gd name="connsiteY14" fmla="*/ 823912 h 1128712"/>
                  <a:gd name="connsiteX15" fmla="*/ 241300 w 289021"/>
                  <a:gd name="connsiteY15" fmla="*/ 798512 h 1128712"/>
                  <a:gd name="connsiteX16" fmla="*/ 266700 w 289021"/>
                  <a:gd name="connsiteY16" fmla="*/ 736600 h 1128712"/>
                  <a:gd name="connsiteX17" fmla="*/ 288925 w 289021"/>
                  <a:gd name="connsiteY17" fmla="*/ 704850 h 1128712"/>
                  <a:gd name="connsiteX18" fmla="*/ 274638 w 289021"/>
                  <a:gd name="connsiteY18" fmla="*/ 674687 h 1128712"/>
                  <a:gd name="connsiteX19" fmla="*/ 271463 w 289021"/>
                  <a:gd name="connsiteY19" fmla="*/ 649287 h 1128712"/>
                  <a:gd name="connsiteX20" fmla="*/ 246063 w 289021"/>
                  <a:gd name="connsiteY20" fmla="*/ 612775 h 1128712"/>
                  <a:gd name="connsiteX21" fmla="*/ 260350 w 289021"/>
                  <a:gd name="connsiteY21" fmla="*/ 593725 h 1128712"/>
                  <a:gd name="connsiteX22" fmla="*/ 252413 w 289021"/>
                  <a:gd name="connsiteY22" fmla="*/ 566737 h 1128712"/>
                  <a:gd name="connsiteX23" fmla="*/ 265113 w 289021"/>
                  <a:gd name="connsiteY23" fmla="*/ 541338 h 1128712"/>
                  <a:gd name="connsiteX24" fmla="*/ 220663 w 289021"/>
                  <a:gd name="connsiteY24" fmla="*/ 0 h 1128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89021" h="1128712">
                    <a:moveTo>
                      <a:pt x="0" y="1128712"/>
                    </a:moveTo>
                    <a:cubicBezTo>
                      <a:pt x="10451" y="1108471"/>
                      <a:pt x="20902" y="1088231"/>
                      <a:pt x="34925" y="1082675"/>
                    </a:cubicBezTo>
                    <a:cubicBezTo>
                      <a:pt x="48948" y="1077119"/>
                      <a:pt x="68263" y="1089025"/>
                      <a:pt x="84138" y="1095375"/>
                    </a:cubicBezTo>
                    <a:cubicBezTo>
                      <a:pt x="100013" y="1101725"/>
                      <a:pt x="119856" y="1119452"/>
                      <a:pt x="130175" y="1120775"/>
                    </a:cubicBezTo>
                    <a:cubicBezTo>
                      <a:pt x="140494" y="1122098"/>
                      <a:pt x="144463" y="1109133"/>
                      <a:pt x="146050" y="1103312"/>
                    </a:cubicBezTo>
                    <a:cubicBezTo>
                      <a:pt x="147638" y="1097491"/>
                      <a:pt x="143139" y="1094052"/>
                      <a:pt x="139700" y="1085850"/>
                    </a:cubicBezTo>
                    <a:cubicBezTo>
                      <a:pt x="136261" y="1077648"/>
                      <a:pt x="125942" y="1063096"/>
                      <a:pt x="125413" y="1054100"/>
                    </a:cubicBezTo>
                    <a:cubicBezTo>
                      <a:pt x="124884" y="1045104"/>
                      <a:pt x="124883" y="1038754"/>
                      <a:pt x="136525" y="1031875"/>
                    </a:cubicBezTo>
                    <a:cubicBezTo>
                      <a:pt x="148167" y="1024996"/>
                      <a:pt x="184944" y="1019175"/>
                      <a:pt x="195263" y="1012825"/>
                    </a:cubicBezTo>
                    <a:cubicBezTo>
                      <a:pt x="205582" y="1006475"/>
                      <a:pt x="200025" y="1000390"/>
                      <a:pt x="198438" y="993775"/>
                    </a:cubicBezTo>
                    <a:cubicBezTo>
                      <a:pt x="196851" y="987160"/>
                      <a:pt x="184415" y="981339"/>
                      <a:pt x="185738" y="973137"/>
                    </a:cubicBezTo>
                    <a:cubicBezTo>
                      <a:pt x="187061" y="964935"/>
                      <a:pt x="204258" y="953558"/>
                      <a:pt x="206375" y="944562"/>
                    </a:cubicBezTo>
                    <a:cubicBezTo>
                      <a:pt x="208492" y="935566"/>
                      <a:pt x="198173" y="932920"/>
                      <a:pt x="198438" y="919162"/>
                    </a:cubicBezTo>
                    <a:cubicBezTo>
                      <a:pt x="198703" y="905404"/>
                      <a:pt x="204788" y="877887"/>
                      <a:pt x="207963" y="862012"/>
                    </a:cubicBezTo>
                    <a:cubicBezTo>
                      <a:pt x="211138" y="846137"/>
                      <a:pt x="211932" y="834495"/>
                      <a:pt x="217488" y="823912"/>
                    </a:cubicBezTo>
                    <a:cubicBezTo>
                      <a:pt x="223044" y="813329"/>
                      <a:pt x="233098" y="813064"/>
                      <a:pt x="241300" y="798512"/>
                    </a:cubicBezTo>
                    <a:cubicBezTo>
                      <a:pt x="249502" y="783960"/>
                      <a:pt x="258763" y="752210"/>
                      <a:pt x="266700" y="736600"/>
                    </a:cubicBezTo>
                    <a:cubicBezTo>
                      <a:pt x="274638" y="720990"/>
                      <a:pt x="287602" y="715169"/>
                      <a:pt x="288925" y="704850"/>
                    </a:cubicBezTo>
                    <a:cubicBezTo>
                      <a:pt x="290248" y="694531"/>
                      <a:pt x="277548" y="683947"/>
                      <a:pt x="274638" y="674687"/>
                    </a:cubicBezTo>
                    <a:cubicBezTo>
                      <a:pt x="271728" y="665426"/>
                      <a:pt x="276225" y="659606"/>
                      <a:pt x="271463" y="649287"/>
                    </a:cubicBezTo>
                    <a:cubicBezTo>
                      <a:pt x="266701" y="638968"/>
                      <a:pt x="247915" y="622035"/>
                      <a:pt x="246063" y="612775"/>
                    </a:cubicBezTo>
                    <a:cubicBezTo>
                      <a:pt x="244211" y="603515"/>
                      <a:pt x="259292" y="601398"/>
                      <a:pt x="260350" y="593725"/>
                    </a:cubicBezTo>
                    <a:cubicBezTo>
                      <a:pt x="261408" y="586052"/>
                      <a:pt x="251619" y="575468"/>
                      <a:pt x="252413" y="566737"/>
                    </a:cubicBezTo>
                    <a:cubicBezTo>
                      <a:pt x="253207" y="558006"/>
                      <a:pt x="267230" y="545307"/>
                      <a:pt x="265113" y="541338"/>
                    </a:cubicBezTo>
                    <a:cubicBezTo>
                      <a:pt x="259821" y="446882"/>
                      <a:pt x="241829" y="230584"/>
                      <a:pt x="220663" y="0"/>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11" name="Freeform: Shape 510">
                <a:extLst>
                  <a:ext uri="{FF2B5EF4-FFF2-40B4-BE49-F238E27FC236}">
                    <a16:creationId xmlns:a16="http://schemas.microsoft.com/office/drawing/2014/main" id="{B40CC742-2A1B-4A16-8894-396B1B4BEDF1}"/>
                  </a:ext>
                </a:extLst>
              </p:cNvPr>
              <p:cNvSpPr/>
              <p:nvPr/>
            </p:nvSpPr>
            <p:spPr>
              <a:xfrm>
                <a:off x="7452474" y="3626339"/>
                <a:ext cx="2551112" cy="349250"/>
              </a:xfrm>
              <a:custGeom>
                <a:avLst/>
                <a:gdLst>
                  <a:gd name="connsiteX0" fmla="*/ 0 w 2551112"/>
                  <a:gd name="connsiteY0" fmla="*/ 349250 h 349250"/>
                  <a:gd name="connsiteX1" fmla="*/ 274637 w 2551112"/>
                  <a:gd name="connsiteY1" fmla="*/ 325438 h 349250"/>
                  <a:gd name="connsiteX2" fmla="*/ 269875 w 2551112"/>
                  <a:gd name="connsiteY2" fmla="*/ 295275 h 349250"/>
                  <a:gd name="connsiteX3" fmla="*/ 735012 w 2551112"/>
                  <a:gd name="connsiteY3" fmla="*/ 258763 h 349250"/>
                  <a:gd name="connsiteX4" fmla="*/ 1192212 w 2551112"/>
                  <a:gd name="connsiteY4" fmla="*/ 215900 h 349250"/>
                  <a:gd name="connsiteX5" fmla="*/ 1587500 w 2551112"/>
                  <a:gd name="connsiteY5" fmla="*/ 165100 h 349250"/>
                  <a:gd name="connsiteX6" fmla="*/ 1960562 w 2551112"/>
                  <a:gd name="connsiteY6" fmla="*/ 111125 h 349250"/>
                  <a:gd name="connsiteX7" fmla="*/ 2413000 w 2551112"/>
                  <a:gd name="connsiteY7" fmla="*/ 28575 h 349250"/>
                  <a:gd name="connsiteX8" fmla="*/ 2551112 w 2551112"/>
                  <a:gd name="connsiteY8" fmla="*/ 0 h 349250"/>
                  <a:gd name="connsiteX0" fmla="*/ 0 w 2551112"/>
                  <a:gd name="connsiteY0" fmla="*/ 349250 h 349250"/>
                  <a:gd name="connsiteX1" fmla="*/ 274637 w 2551112"/>
                  <a:gd name="connsiteY1" fmla="*/ 325438 h 349250"/>
                  <a:gd name="connsiteX2" fmla="*/ 269875 w 2551112"/>
                  <a:gd name="connsiteY2" fmla="*/ 295275 h 349250"/>
                  <a:gd name="connsiteX3" fmla="*/ 735012 w 2551112"/>
                  <a:gd name="connsiteY3" fmla="*/ 258763 h 349250"/>
                  <a:gd name="connsiteX4" fmla="*/ 1192212 w 2551112"/>
                  <a:gd name="connsiteY4" fmla="*/ 215900 h 349250"/>
                  <a:gd name="connsiteX5" fmla="*/ 1587500 w 2551112"/>
                  <a:gd name="connsiteY5" fmla="*/ 165100 h 349250"/>
                  <a:gd name="connsiteX6" fmla="*/ 1960562 w 2551112"/>
                  <a:gd name="connsiteY6" fmla="*/ 111125 h 349250"/>
                  <a:gd name="connsiteX7" fmla="*/ 2413000 w 2551112"/>
                  <a:gd name="connsiteY7" fmla="*/ 28575 h 349250"/>
                  <a:gd name="connsiteX8" fmla="*/ 2551112 w 2551112"/>
                  <a:gd name="connsiteY8" fmla="*/ 0 h 349250"/>
                  <a:gd name="connsiteX0" fmla="*/ 0 w 2551112"/>
                  <a:gd name="connsiteY0" fmla="*/ 349250 h 349250"/>
                  <a:gd name="connsiteX1" fmla="*/ 274637 w 2551112"/>
                  <a:gd name="connsiteY1" fmla="*/ 325438 h 349250"/>
                  <a:gd name="connsiteX2" fmla="*/ 269875 w 2551112"/>
                  <a:gd name="connsiteY2" fmla="*/ 295275 h 349250"/>
                  <a:gd name="connsiteX3" fmla="*/ 735012 w 2551112"/>
                  <a:gd name="connsiteY3" fmla="*/ 258763 h 349250"/>
                  <a:gd name="connsiteX4" fmla="*/ 1192212 w 2551112"/>
                  <a:gd name="connsiteY4" fmla="*/ 215900 h 349250"/>
                  <a:gd name="connsiteX5" fmla="*/ 1587500 w 2551112"/>
                  <a:gd name="connsiteY5" fmla="*/ 165100 h 349250"/>
                  <a:gd name="connsiteX6" fmla="*/ 1960562 w 2551112"/>
                  <a:gd name="connsiteY6" fmla="*/ 111125 h 349250"/>
                  <a:gd name="connsiteX7" fmla="*/ 2413000 w 2551112"/>
                  <a:gd name="connsiteY7" fmla="*/ 28575 h 349250"/>
                  <a:gd name="connsiteX8" fmla="*/ 2551112 w 2551112"/>
                  <a:gd name="connsiteY8" fmla="*/ 0 h 349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51112" h="349250">
                    <a:moveTo>
                      <a:pt x="0" y="349250"/>
                    </a:moveTo>
                    <a:cubicBezTo>
                      <a:pt x="114829" y="341842"/>
                      <a:pt x="274108" y="326497"/>
                      <a:pt x="274637" y="325438"/>
                    </a:cubicBezTo>
                    <a:cubicBezTo>
                      <a:pt x="275166" y="324379"/>
                      <a:pt x="269346" y="295275"/>
                      <a:pt x="269875" y="295275"/>
                    </a:cubicBezTo>
                    <a:cubicBezTo>
                      <a:pt x="270404" y="295275"/>
                      <a:pt x="735012" y="258763"/>
                      <a:pt x="735012" y="258763"/>
                    </a:cubicBezTo>
                    <a:lnTo>
                      <a:pt x="1192212" y="215900"/>
                    </a:lnTo>
                    <a:cubicBezTo>
                      <a:pt x="1334293" y="200290"/>
                      <a:pt x="1587500" y="165100"/>
                      <a:pt x="1587500" y="165100"/>
                    </a:cubicBezTo>
                    <a:cubicBezTo>
                      <a:pt x="1715558" y="147637"/>
                      <a:pt x="1822979" y="133879"/>
                      <a:pt x="1960562" y="111125"/>
                    </a:cubicBezTo>
                    <a:cubicBezTo>
                      <a:pt x="2098145" y="88371"/>
                      <a:pt x="2314575" y="47096"/>
                      <a:pt x="2413000" y="28575"/>
                    </a:cubicBezTo>
                    <a:cubicBezTo>
                      <a:pt x="2511425" y="10054"/>
                      <a:pt x="2531268" y="5027"/>
                      <a:pt x="2551112" y="0"/>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12" name="Freeform: Shape 511">
                <a:extLst>
                  <a:ext uri="{FF2B5EF4-FFF2-40B4-BE49-F238E27FC236}">
                    <a16:creationId xmlns:a16="http://schemas.microsoft.com/office/drawing/2014/main" id="{FC2016B0-716D-44C7-878A-314DD81CBDD9}"/>
                  </a:ext>
                </a:extLst>
              </p:cNvPr>
              <p:cNvSpPr/>
              <p:nvPr/>
            </p:nvSpPr>
            <p:spPr>
              <a:xfrm>
                <a:off x="7706474" y="2650027"/>
                <a:ext cx="579741" cy="996950"/>
              </a:xfrm>
              <a:custGeom>
                <a:avLst/>
                <a:gdLst>
                  <a:gd name="connsiteX0" fmla="*/ 0 w 579741"/>
                  <a:gd name="connsiteY0" fmla="*/ 1045918 h 1045918"/>
                  <a:gd name="connsiteX1" fmla="*/ 88900 w 579741"/>
                  <a:gd name="connsiteY1" fmla="*/ 1018930 h 1045918"/>
                  <a:gd name="connsiteX2" fmla="*/ 144462 w 579741"/>
                  <a:gd name="connsiteY2" fmla="*/ 1009405 h 1045918"/>
                  <a:gd name="connsiteX3" fmla="*/ 177800 w 579741"/>
                  <a:gd name="connsiteY3" fmla="*/ 1025280 h 1045918"/>
                  <a:gd name="connsiteX4" fmla="*/ 228600 w 579741"/>
                  <a:gd name="connsiteY4" fmla="*/ 984005 h 1045918"/>
                  <a:gd name="connsiteX5" fmla="*/ 263525 w 579741"/>
                  <a:gd name="connsiteY5" fmla="*/ 1004643 h 1045918"/>
                  <a:gd name="connsiteX6" fmla="*/ 282575 w 579741"/>
                  <a:gd name="connsiteY6" fmla="*/ 979243 h 1045918"/>
                  <a:gd name="connsiteX7" fmla="*/ 309562 w 579741"/>
                  <a:gd name="connsiteY7" fmla="*/ 931618 h 1045918"/>
                  <a:gd name="connsiteX8" fmla="*/ 331787 w 579741"/>
                  <a:gd name="connsiteY8" fmla="*/ 958605 h 1045918"/>
                  <a:gd name="connsiteX9" fmla="*/ 373062 w 579741"/>
                  <a:gd name="connsiteY9" fmla="*/ 964955 h 1045918"/>
                  <a:gd name="connsiteX10" fmla="*/ 392112 w 579741"/>
                  <a:gd name="connsiteY10" fmla="*/ 949080 h 1045918"/>
                  <a:gd name="connsiteX11" fmla="*/ 400050 w 579741"/>
                  <a:gd name="connsiteY11" fmla="*/ 910980 h 1045918"/>
                  <a:gd name="connsiteX12" fmla="*/ 436562 w 579741"/>
                  <a:gd name="connsiteY12" fmla="*/ 885580 h 1045918"/>
                  <a:gd name="connsiteX13" fmla="*/ 439737 w 579741"/>
                  <a:gd name="connsiteY13" fmla="*/ 855418 h 1045918"/>
                  <a:gd name="connsiteX14" fmla="*/ 476250 w 579741"/>
                  <a:gd name="connsiteY14" fmla="*/ 825255 h 1045918"/>
                  <a:gd name="connsiteX15" fmla="*/ 473075 w 579741"/>
                  <a:gd name="connsiteY15" fmla="*/ 783980 h 1045918"/>
                  <a:gd name="connsiteX16" fmla="*/ 498475 w 579741"/>
                  <a:gd name="connsiteY16" fmla="*/ 772868 h 1045918"/>
                  <a:gd name="connsiteX17" fmla="*/ 525462 w 579741"/>
                  <a:gd name="connsiteY17" fmla="*/ 779218 h 1045918"/>
                  <a:gd name="connsiteX18" fmla="*/ 557212 w 579741"/>
                  <a:gd name="connsiteY18" fmla="*/ 760168 h 1045918"/>
                  <a:gd name="connsiteX19" fmla="*/ 579437 w 579741"/>
                  <a:gd name="connsiteY19" fmla="*/ 750643 h 1045918"/>
                  <a:gd name="connsiteX20" fmla="*/ 569912 w 579741"/>
                  <a:gd name="connsiteY20" fmla="*/ 714130 h 1045918"/>
                  <a:gd name="connsiteX21" fmla="*/ 566737 w 579741"/>
                  <a:gd name="connsiteY21" fmla="*/ 693493 h 1045918"/>
                  <a:gd name="connsiteX22" fmla="*/ 569912 w 579741"/>
                  <a:gd name="connsiteY22" fmla="*/ 674443 h 1045918"/>
                  <a:gd name="connsiteX23" fmla="*/ 503237 w 579741"/>
                  <a:gd name="connsiteY23" fmla="*/ 48968 h 1045918"/>
                  <a:gd name="connsiteX24" fmla="*/ 149225 w 579741"/>
                  <a:gd name="connsiteY24" fmla="*/ 87068 h 1045918"/>
                  <a:gd name="connsiteX0" fmla="*/ 0 w 579741"/>
                  <a:gd name="connsiteY0" fmla="*/ 1045918 h 1045918"/>
                  <a:gd name="connsiteX1" fmla="*/ 74612 w 579741"/>
                  <a:gd name="connsiteY1" fmla="*/ 1012580 h 1045918"/>
                  <a:gd name="connsiteX2" fmla="*/ 144462 w 579741"/>
                  <a:gd name="connsiteY2" fmla="*/ 1009405 h 1045918"/>
                  <a:gd name="connsiteX3" fmla="*/ 177800 w 579741"/>
                  <a:gd name="connsiteY3" fmla="*/ 1025280 h 1045918"/>
                  <a:gd name="connsiteX4" fmla="*/ 228600 w 579741"/>
                  <a:gd name="connsiteY4" fmla="*/ 984005 h 1045918"/>
                  <a:gd name="connsiteX5" fmla="*/ 263525 w 579741"/>
                  <a:gd name="connsiteY5" fmla="*/ 1004643 h 1045918"/>
                  <a:gd name="connsiteX6" fmla="*/ 282575 w 579741"/>
                  <a:gd name="connsiteY6" fmla="*/ 979243 h 1045918"/>
                  <a:gd name="connsiteX7" fmla="*/ 309562 w 579741"/>
                  <a:gd name="connsiteY7" fmla="*/ 931618 h 1045918"/>
                  <a:gd name="connsiteX8" fmla="*/ 331787 w 579741"/>
                  <a:gd name="connsiteY8" fmla="*/ 958605 h 1045918"/>
                  <a:gd name="connsiteX9" fmla="*/ 373062 w 579741"/>
                  <a:gd name="connsiteY9" fmla="*/ 964955 h 1045918"/>
                  <a:gd name="connsiteX10" fmla="*/ 392112 w 579741"/>
                  <a:gd name="connsiteY10" fmla="*/ 949080 h 1045918"/>
                  <a:gd name="connsiteX11" fmla="*/ 400050 w 579741"/>
                  <a:gd name="connsiteY11" fmla="*/ 910980 h 1045918"/>
                  <a:gd name="connsiteX12" fmla="*/ 436562 w 579741"/>
                  <a:gd name="connsiteY12" fmla="*/ 885580 h 1045918"/>
                  <a:gd name="connsiteX13" fmla="*/ 439737 w 579741"/>
                  <a:gd name="connsiteY13" fmla="*/ 855418 h 1045918"/>
                  <a:gd name="connsiteX14" fmla="*/ 476250 w 579741"/>
                  <a:gd name="connsiteY14" fmla="*/ 825255 h 1045918"/>
                  <a:gd name="connsiteX15" fmla="*/ 473075 w 579741"/>
                  <a:gd name="connsiteY15" fmla="*/ 783980 h 1045918"/>
                  <a:gd name="connsiteX16" fmla="*/ 498475 w 579741"/>
                  <a:gd name="connsiteY16" fmla="*/ 772868 h 1045918"/>
                  <a:gd name="connsiteX17" fmla="*/ 525462 w 579741"/>
                  <a:gd name="connsiteY17" fmla="*/ 779218 h 1045918"/>
                  <a:gd name="connsiteX18" fmla="*/ 557212 w 579741"/>
                  <a:gd name="connsiteY18" fmla="*/ 760168 h 1045918"/>
                  <a:gd name="connsiteX19" fmla="*/ 579437 w 579741"/>
                  <a:gd name="connsiteY19" fmla="*/ 750643 h 1045918"/>
                  <a:gd name="connsiteX20" fmla="*/ 569912 w 579741"/>
                  <a:gd name="connsiteY20" fmla="*/ 714130 h 1045918"/>
                  <a:gd name="connsiteX21" fmla="*/ 566737 w 579741"/>
                  <a:gd name="connsiteY21" fmla="*/ 693493 h 1045918"/>
                  <a:gd name="connsiteX22" fmla="*/ 569912 w 579741"/>
                  <a:gd name="connsiteY22" fmla="*/ 674443 h 1045918"/>
                  <a:gd name="connsiteX23" fmla="*/ 503237 w 579741"/>
                  <a:gd name="connsiteY23" fmla="*/ 48968 h 1045918"/>
                  <a:gd name="connsiteX24" fmla="*/ 149225 w 579741"/>
                  <a:gd name="connsiteY24" fmla="*/ 87068 h 1045918"/>
                  <a:gd name="connsiteX0" fmla="*/ 0 w 579741"/>
                  <a:gd name="connsiteY0" fmla="*/ 1045918 h 1045918"/>
                  <a:gd name="connsiteX1" fmla="*/ 74612 w 579741"/>
                  <a:gd name="connsiteY1" fmla="*/ 1012580 h 1045918"/>
                  <a:gd name="connsiteX2" fmla="*/ 144462 w 579741"/>
                  <a:gd name="connsiteY2" fmla="*/ 1009405 h 1045918"/>
                  <a:gd name="connsiteX3" fmla="*/ 177800 w 579741"/>
                  <a:gd name="connsiteY3" fmla="*/ 1025280 h 1045918"/>
                  <a:gd name="connsiteX4" fmla="*/ 228600 w 579741"/>
                  <a:gd name="connsiteY4" fmla="*/ 984005 h 1045918"/>
                  <a:gd name="connsiteX5" fmla="*/ 263525 w 579741"/>
                  <a:gd name="connsiteY5" fmla="*/ 1004643 h 1045918"/>
                  <a:gd name="connsiteX6" fmla="*/ 282575 w 579741"/>
                  <a:gd name="connsiteY6" fmla="*/ 979243 h 1045918"/>
                  <a:gd name="connsiteX7" fmla="*/ 309562 w 579741"/>
                  <a:gd name="connsiteY7" fmla="*/ 931618 h 1045918"/>
                  <a:gd name="connsiteX8" fmla="*/ 331787 w 579741"/>
                  <a:gd name="connsiteY8" fmla="*/ 958605 h 1045918"/>
                  <a:gd name="connsiteX9" fmla="*/ 373062 w 579741"/>
                  <a:gd name="connsiteY9" fmla="*/ 964955 h 1045918"/>
                  <a:gd name="connsiteX10" fmla="*/ 392112 w 579741"/>
                  <a:gd name="connsiteY10" fmla="*/ 949080 h 1045918"/>
                  <a:gd name="connsiteX11" fmla="*/ 400050 w 579741"/>
                  <a:gd name="connsiteY11" fmla="*/ 910980 h 1045918"/>
                  <a:gd name="connsiteX12" fmla="*/ 436562 w 579741"/>
                  <a:gd name="connsiteY12" fmla="*/ 885580 h 1045918"/>
                  <a:gd name="connsiteX13" fmla="*/ 439737 w 579741"/>
                  <a:gd name="connsiteY13" fmla="*/ 855418 h 1045918"/>
                  <a:gd name="connsiteX14" fmla="*/ 476250 w 579741"/>
                  <a:gd name="connsiteY14" fmla="*/ 825255 h 1045918"/>
                  <a:gd name="connsiteX15" fmla="*/ 473075 w 579741"/>
                  <a:gd name="connsiteY15" fmla="*/ 783980 h 1045918"/>
                  <a:gd name="connsiteX16" fmla="*/ 498475 w 579741"/>
                  <a:gd name="connsiteY16" fmla="*/ 772868 h 1045918"/>
                  <a:gd name="connsiteX17" fmla="*/ 525462 w 579741"/>
                  <a:gd name="connsiteY17" fmla="*/ 779218 h 1045918"/>
                  <a:gd name="connsiteX18" fmla="*/ 557212 w 579741"/>
                  <a:gd name="connsiteY18" fmla="*/ 760168 h 1045918"/>
                  <a:gd name="connsiteX19" fmla="*/ 579437 w 579741"/>
                  <a:gd name="connsiteY19" fmla="*/ 750643 h 1045918"/>
                  <a:gd name="connsiteX20" fmla="*/ 569912 w 579741"/>
                  <a:gd name="connsiteY20" fmla="*/ 714130 h 1045918"/>
                  <a:gd name="connsiteX21" fmla="*/ 566737 w 579741"/>
                  <a:gd name="connsiteY21" fmla="*/ 693493 h 1045918"/>
                  <a:gd name="connsiteX22" fmla="*/ 569912 w 579741"/>
                  <a:gd name="connsiteY22" fmla="*/ 674443 h 1045918"/>
                  <a:gd name="connsiteX23" fmla="*/ 503237 w 579741"/>
                  <a:gd name="connsiteY23" fmla="*/ 48968 h 1045918"/>
                  <a:gd name="connsiteX24" fmla="*/ 149225 w 579741"/>
                  <a:gd name="connsiteY24" fmla="*/ 87068 h 1045918"/>
                  <a:gd name="connsiteX0" fmla="*/ 0 w 579741"/>
                  <a:gd name="connsiteY0" fmla="*/ 1045918 h 1045918"/>
                  <a:gd name="connsiteX1" fmla="*/ 68262 w 579741"/>
                  <a:gd name="connsiteY1" fmla="*/ 1018930 h 1045918"/>
                  <a:gd name="connsiteX2" fmla="*/ 144462 w 579741"/>
                  <a:gd name="connsiteY2" fmla="*/ 1009405 h 1045918"/>
                  <a:gd name="connsiteX3" fmla="*/ 177800 w 579741"/>
                  <a:gd name="connsiteY3" fmla="*/ 1025280 h 1045918"/>
                  <a:gd name="connsiteX4" fmla="*/ 228600 w 579741"/>
                  <a:gd name="connsiteY4" fmla="*/ 984005 h 1045918"/>
                  <a:gd name="connsiteX5" fmla="*/ 263525 w 579741"/>
                  <a:gd name="connsiteY5" fmla="*/ 1004643 h 1045918"/>
                  <a:gd name="connsiteX6" fmla="*/ 282575 w 579741"/>
                  <a:gd name="connsiteY6" fmla="*/ 979243 h 1045918"/>
                  <a:gd name="connsiteX7" fmla="*/ 309562 w 579741"/>
                  <a:gd name="connsiteY7" fmla="*/ 931618 h 1045918"/>
                  <a:gd name="connsiteX8" fmla="*/ 331787 w 579741"/>
                  <a:gd name="connsiteY8" fmla="*/ 958605 h 1045918"/>
                  <a:gd name="connsiteX9" fmla="*/ 373062 w 579741"/>
                  <a:gd name="connsiteY9" fmla="*/ 964955 h 1045918"/>
                  <a:gd name="connsiteX10" fmla="*/ 392112 w 579741"/>
                  <a:gd name="connsiteY10" fmla="*/ 949080 h 1045918"/>
                  <a:gd name="connsiteX11" fmla="*/ 400050 w 579741"/>
                  <a:gd name="connsiteY11" fmla="*/ 910980 h 1045918"/>
                  <a:gd name="connsiteX12" fmla="*/ 436562 w 579741"/>
                  <a:gd name="connsiteY12" fmla="*/ 885580 h 1045918"/>
                  <a:gd name="connsiteX13" fmla="*/ 439737 w 579741"/>
                  <a:gd name="connsiteY13" fmla="*/ 855418 h 1045918"/>
                  <a:gd name="connsiteX14" fmla="*/ 476250 w 579741"/>
                  <a:gd name="connsiteY14" fmla="*/ 825255 h 1045918"/>
                  <a:gd name="connsiteX15" fmla="*/ 473075 w 579741"/>
                  <a:gd name="connsiteY15" fmla="*/ 783980 h 1045918"/>
                  <a:gd name="connsiteX16" fmla="*/ 498475 w 579741"/>
                  <a:gd name="connsiteY16" fmla="*/ 772868 h 1045918"/>
                  <a:gd name="connsiteX17" fmla="*/ 525462 w 579741"/>
                  <a:gd name="connsiteY17" fmla="*/ 779218 h 1045918"/>
                  <a:gd name="connsiteX18" fmla="*/ 557212 w 579741"/>
                  <a:gd name="connsiteY18" fmla="*/ 760168 h 1045918"/>
                  <a:gd name="connsiteX19" fmla="*/ 579437 w 579741"/>
                  <a:gd name="connsiteY19" fmla="*/ 750643 h 1045918"/>
                  <a:gd name="connsiteX20" fmla="*/ 569912 w 579741"/>
                  <a:gd name="connsiteY20" fmla="*/ 714130 h 1045918"/>
                  <a:gd name="connsiteX21" fmla="*/ 566737 w 579741"/>
                  <a:gd name="connsiteY21" fmla="*/ 693493 h 1045918"/>
                  <a:gd name="connsiteX22" fmla="*/ 569912 w 579741"/>
                  <a:gd name="connsiteY22" fmla="*/ 674443 h 1045918"/>
                  <a:gd name="connsiteX23" fmla="*/ 503237 w 579741"/>
                  <a:gd name="connsiteY23" fmla="*/ 48968 h 1045918"/>
                  <a:gd name="connsiteX24" fmla="*/ 149225 w 579741"/>
                  <a:gd name="connsiteY24" fmla="*/ 87068 h 1045918"/>
                  <a:gd name="connsiteX0" fmla="*/ 0 w 579741"/>
                  <a:gd name="connsiteY0" fmla="*/ 1045918 h 1045918"/>
                  <a:gd name="connsiteX1" fmla="*/ 68262 w 579741"/>
                  <a:gd name="connsiteY1" fmla="*/ 1018930 h 1045918"/>
                  <a:gd name="connsiteX2" fmla="*/ 144462 w 579741"/>
                  <a:gd name="connsiteY2" fmla="*/ 1009405 h 1045918"/>
                  <a:gd name="connsiteX3" fmla="*/ 177800 w 579741"/>
                  <a:gd name="connsiteY3" fmla="*/ 1025280 h 1045918"/>
                  <a:gd name="connsiteX4" fmla="*/ 228600 w 579741"/>
                  <a:gd name="connsiteY4" fmla="*/ 984005 h 1045918"/>
                  <a:gd name="connsiteX5" fmla="*/ 263525 w 579741"/>
                  <a:gd name="connsiteY5" fmla="*/ 1004643 h 1045918"/>
                  <a:gd name="connsiteX6" fmla="*/ 282575 w 579741"/>
                  <a:gd name="connsiteY6" fmla="*/ 979243 h 1045918"/>
                  <a:gd name="connsiteX7" fmla="*/ 309562 w 579741"/>
                  <a:gd name="connsiteY7" fmla="*/ 931618 h 1045918"/>
                  <a:gd name="connsiteX8" fmla="*/ 331787 w 579741"/>
                  <a:gd name="connsiteY8" fmla="*/ 958605 h 1045918"/>
                  <a:gd name="connsiteX9" fmla="*/ 373062 w 579741"/>
                  <a:gd name="connsiteY9" fmla="*/ 964955 h 1045918"/>
                  <a:gd name="connsiteX10" fmla="*/ 392112 w 579741"/>
                  <a:gd name="connsiteY10" fmla="*/ 949080 h 1045918"/>
                  <a:gd name="connsiteX11" fmla="*/ 400050 w 579741"/>
                  <a:gd name="connsiteY11" fmla="*/ 910980 h 1045918"/>
                  <a:gd name="connsiteX12" fmla="*/ 436562 w 579741"/>
                  <a:gd name="connsiteY12" fmla="*/ 885580 h 1045918"/>
                  <a:gd name="connsiteX13" fmla="*/ 439737 w 579741"/>
                  <a:gd name="connsiteY13" fmla="*/ 855418 h 1045918"/>
                  <a:gd name="connsiteX14" fmla="*/ 476250 w 579741"/>
                  <a:gd name="connsiteY14" fmla="*/ 825255 h 1045918"/>
                  <a:gd name="connsiteX15" fmla="*/ 473075 w 579741"/>
                  <a:gd name="connsiteY15" fmla="*/ 783980 h 1045918"/>
                  <a:gd name="connsiteX16" fmla="*/ 498475 w 579741"/>
                  <a:gd name="connsiteY16" fmla="*/ 772868 h 1045918"/>
                  <a:gd name="connsiteX17" fmla="*/ 525462 w 579741"/>
                  <a:gd name="connsiteY17" fmla="*/ 779218 h 1045918"/>
                  <a:gd name="connsiteX18" fmla="*/ 557212 w 579741"/>
                  <a:gd name="connsiteY18" fmla="*/ 760168 h 1045918"/>
                  <a:gd name="connsiteX19" fmla="*/ 579437 w 579741"/>
                  <a:gd name="connsiteY19" fmla="*/ 750643 h 1045918"/>
                  <a:gd name="connsiteX20" fmla="*/ 569912 w 579741"/>
                  <a:gd name="connsiteY20" fmla="*/ 714130 h 1045918"/>
                  <a:gd name="connsiteX21" fmla="*/ 566737 w 579741"/>
                  <a:gd name="connsiteY21" fmla="*/ 693493 h 1045918"/>
                  <a:gd name="connsiteX22" fmla="*/ 569912 w 579741"/>
                  <a:gd name="connsiteY22" fmla="*/ 674443 h 1045918"/>
                  <a:gd name="connsiteX23" fmla="*/ 503237 w 579741"/>
                  <a:gd name="connsiteY23" fmla="*/ 48968 h 1045918"/>
                  <a:gd name="connsiteX24" fmla="*/ 149225 w 579741"/>
                  <a:gd name="connsiteY24" fmla="*/ 87068 h 1045918"/>
                  <a:gd name="connsiteX0" fmla="*/ 0 w 579741"/>
                  <a:gd name="connsiteY0" fmla="*/ 997361 h 997361"/>
                  <a:gd name="connsiteX1" fmla="*/ 68262 w 579741"/>
                  <a:gd name="connsiteY1" fmla="*/ 970373 h 997361"/>
                  <a:gd name="connsiteX2" fmla="*/ 144462 w 579741"/>
                  <a:gd name="connsiteY2" fmla="*/ 960848 h 997361"/>
                  <a:gd name="connsiteX3" fmla="*/ 177800 w 579741"/>
                  <a:gd name="connsiteY3" fmla="*/ 976723 h 997361"/>
                  <a:gd name="connsiteX4" fmla="*/ 228600 w 579741"/>
                  <a:gd name="connsiteY4" fmla="*/ 935448 h 997361"/>
                  <a:gd name="connsiteX5" fmla="*/ 263525 w 579741"/>
                  <a:gd name="connsiteY5" fmla="*/ 956086 h 997361"/>
                  <a:gd name="connsiteX6" fmla="*/ 282575 w 579741"/>
                  <a:gd name="connsiteY6" fmla="*/ 930686 h 997361"/>
                  <a:gd name="connsiteX7" fmla="*/ 309562 w 579741"/>
                  <a:gd name="connsiteY7" fmla="*/ 883061 h 997361"/>
                  <a:gd name="connsiteX8" fmla="*/ 331787 w 579741"/>
                  <a:gd name="connsiteY8" fmla="*/ 910048 h 997361"/>
                  <a:gd name="connsiteX9" fmla="*/ 373062 w 579741"/>
                  <a:gd name="connsiteY9" fmla="*/ 916398 h 997361"/>
                  <a:gd name="connsiteX10" fmla="*/ 392112 w 579741"/>
                  <a:gd name="connsiteY10" fmla="*/ 900523 h 997361"/>
                  <a:gd name="connsiteX11" fmla="*/ 400050 w 579741"/>
                  <a:gd name="connsiteY11" fmla="*/ 862423 h 997361"/>
                  <a:gd name="connsiteX12" fmla="*/ 436562 w 579741"/>
                  <a:gd name="connsiteY12" fmla="*/ 837023 h 997361"/>
                  <a:gd name="connsiteX13" fmla="*/ 439737 w 579741"/>
                  <a:gd name="connsiteY13" fmla="*/ 806861 h 997361"/>
                  <a:gd name="connsiteX14" fmla="*/ 476250 w 579741"/>
                  <a:gd name="connsiteY14" fmla="*/ 776698 h 997361"/>
                  <a:gd name="connsiteX15" fmla="*/ 473075 w 579741"/>
                  <a:gd name="connsiteY15" fmla="*/ 735423 h 997361"/>
                  <a:gd name="connsiteX16" fmla="*/ 498475 w 579741"/>
                  <a:gd name="connsiteY16" fmla="*/ 724311 h 997361"/>
                  <a:gd name="connsiteX17" fmla="*/ 525462 w 579741"/>
                  <a:gd name="connsiteY17" fmla="*/ 730661 h 997361"/>
                  <a:gd name="connsiteX18" fmla="*/ 557212 w 579741"/>
                  <a:gd name="connsiteY18" fmla="*/ 711611 h 997361"/>
                  <a:gd name="connsiteX19" fmla="*/ 579437 w 579741"/>
                  <a:gd name="connsiteY19" fmla="*/ 702086 h 997361"/>
                  <a:gd name="connsiteX20" fmla="*/ 569912 w 579741"/>
                  <a:gd name="connsiteY20" fmla="*/ 665573 h 997361"/>
                  <a:gd name="connsiteX21" fmla="*/ 566737 w 579741"/>
                  <a:gd name="connsiteY21" fmla="*/ 644936 h 997361"/>
                  <a:gd name="connsiteX22" fmla="*/ 569912 w 579741"/>
                  <a:gd name="connsiteY22" fmla="*/ 625886 h 997361"/>
                  <a:gd name="connsiteX23" fmla="*/ 503237 w 579741"/>
                  <a:gd name="connsiteY23" fmla="*/ 411 h 997361"/>
                  <a:gd name="connsiteX24" fmla="*/ 149225 w 579741"/>
                  <a:gd name="connsiteY24" fmla="*/ 38511 h 997361"/>
                  <a:gd name="connsiteX0" fmla="*/ 0 w 579741"/>
                  <a:gd name="connsiteY0" fmla="*/ 997361 h 997361"/>
                  <a:gd name="connsiteX1" fmla="*/ 68262 w 579741"/>
                  <a:gd name="connsiteY1" fmla="*/ 970373 h 997361"/>
                  <a:gd name="connsiteX2" fmla="*/ 144462 w 579741"/>
                  <a:gd name="connsiteY2" fmla="*/ 960848 h 997361"/>
                  <a:gd name="connsiteX3" fmla="*/ 177800 w 579741"/>
                  <a:gd name="connsiteY3" fmla="*/ 976723 h 997361"/>
                  <a:gd name="connsiteX4" fmla="*/ 228600 w 579741"/>
                  <a:gd name="connsiteY4" fmla="*/ 935448 h 997361"/>
                  <a:gd name="connsiteX5" fmla="*/ 263525 w 579741"/>
                  <a:gd name="connsiteY5" fmla="*/ 956086 h 997361"/>
                  <a:gd name="connsiteX6" fmla="*/ 282575 w 579741"/>
                  <a:gd name="connsiteY6" fmla="*/ 930686 h 997361"/>
                  <a:gd name="connsiteX7" fmla="*/ 309562 w 579741"/>
                  <a:gd name="connsiteY7" fmla="*/ 883061 h 997361"/>
                  <a:gd name="connsiteX8" fmla="*/ 331787 w 579741"/>
                  <a:gd name="connsiteY8" fmla="*/ 910048 h 997361"/>
                  <a:gd name="connsiteX9" fmla="*/ 373062 w 579741"/>
                  <a:gd name="connsiteY9" fmla="*/ 916398 h 997361"/>
                  <a:gd name="connsiteX10" fmla="*/ 392112 w 579741"/>
                  <a:gd name="connsiteY10" fmla="*/ 900523 h 997361"/>
                  <a:gd name="connsiteX11" fmla="*/ 400050 w 579741"/>
                  <a:gd name="connsiteY11" fmla="*/ 862423 h 997361"/>
                  <a:gd name="connsiteX12" fmla="*/ 436562 w 579741"/>
                  <a:gd name="connsiteY12" fmla="*/ 837023 h 997361"/>
                  <a:gd name="connsiteX13" fmla="*/ 439737 w 579741"/>
                  <a:gd name="connsiteY13" fmla="*/ 806861 h 997361"/>
                  <a:gd name="connsiteX14" fmla="*/ 476250 w 579741"/>
                  <a:gd name="connsiteY14" fmla="*/ 776698 h 997361"/>
                  <a:gd name="connsiteX15" fmla="*/ 473075 w 579741"/>
                  <a:gd name="connsiteY15" fmla="*/ 735423 h 997361"/>
                  <a:gd name="connsiteX16" fmla="*/ 498475 w 579741"/>
                  <a:gd name="connsiteY16" fmla="*/ 724311 h 997361"/>
                  <a:gd name="connsiteX17" fmla="*/ 525462 w 579741"/>
                  <a:gd name="connsiteY17" fmla="*/ 730661 h 997361"/>
                  <a:gd name="connsiteX18" fmla="*/ 557212 w 579741"/>
                  <a:gd name="connsiteY18" fmla="*/ 711611 h 997361"/>
                  <a:gd name="connsiteX19" fmla="*/ 579437 w 579741"/>
                  <a:gd name="connsiteY19" fmla="*/ 702086 h 997361"/>
                  <a:gd name="connsiteX20" fmla="*/ 569912 w 579741"/>
                  <a:gd name="connsiteY20" fmla="*/ 665573 h 997361"/>
                  <a:gd name="connsiteX21" fmla="*/ 566737 w 579741"/>
                  <a:gd name="connsiteY21" fmla="*/ 644936 h 997361"/>
                  <a:gd name="connsiteX22" fmla="*/ 569912 w 579741"/>
                  <a:gd name="connsiteY22" fmla="*/ 625886 h 997361"/>
                  <a:gd name="connsiteX23" fmla="*/ 503237 w 579741"/>
                  <a:gd name="connsiteY23" fmla="*/ 411 h 997361"/>
                  <a:gd name="connsiteX24" fmla="*/ 149225 w 579741"/>
                  <a:gd name="connsiteY24" fmla="*/ 38511 h 997361"/>
                  <a:gd name="connsiteX0" fmla="*/ 0 w 579741"/>
                  <a:gd name="connsiteY0" fmla="*/ 1002040 h 1002040"/>
                  <a:gd name="connsiteX1" fmla="*/ 68262 w 579741"/>
                  <a:gd name="connsiteY1" fmla="*/ 975052 h 1002040"/>
                  <a:gd name="connsiteX2" fmla="*/ 144462 w 579741"/>
                  <a:gd name="connsiteY2" fmla="*/ 965527 h 1002040"/>
                  <a:gd name="connsiteX3" fmla="*/ 177800 w 579741"/>
                  <a:gd name="connsiteY3" fmla="*/ 981402 h 1002040"/>
                  <a:gd name="connsiteX4" fmla="*/ 228600 w 579741"/>
                  <a:gd name="connsiteY4" fmla="*/ 940127 h 1002040"/>
                  <a:gd name="connsiteX5" fmla="*/ 263525 w 579741"/>
                  <a:gd name="connsiteY5" fmla="*/ 960765 h 1002040"/>
                  <a:gd name="connsiteX6" fmla="*/ 282575 w 579741"/>
                  <a:gd name="connsiteY6" fmla="*/ 935365 h 1002040"/>
                  <a:gd name="connsiteX7" fmla="*/ 309562 w 579741"/>
                  <a:gd name="connsiteY7" fmla="*/ 887740 h 1002040"/>
                  <a:gd name="connsiteX8" fmla="*/ 331787 w 579741"/>
                  <a:gd name="connsiteY8" fmla="*/ 914727 h 1002040"/>
                  <a:gd name="connsiteX9" fmla="*/ 373062 w 579741"/>
                  <a:gd name="connsiteY9" fmla="*/ 921077 h 1002040"/>
                  <a:gd name="connsiteX10" fmla="*/ 392112 w 579741"/>
                  <a:gd name="connsiteY10" fmla="*/ 905202 h 1002040"/>
                  <a:gd name="connsiteX11" fmla="*/ 400050 w 579741"/>
                  <a:gd name="connsiteY11" fmla="*/ 867102 h 1002040"/>
                  <a:gd name="connsiteX12" fmla="*/ 436562 w 579741"/>
                  <a:gd name="connsiteY12" fmla="*/ 841702 h 1002040"/>
                  <a:gd name="connsiteX13" fmla="*/ 439737 w 579741"/>
                  <a:gd name="connsiteY13" fmla="*/ 811540 h 1002040"/>
                  <a:gd name="connsiteX14" fmla="*/ 476250 w 579741"/>
                  <a:gd name="connsiteY14" fmla="*/ 781377 h 1002040"/>
                  <a:gd name="connsiteX15" fmla="*/ 473075 w 579741"/>
                  <a:gd name="connsiteY15" fmla="*/ 740102 h 1002040"/>
                  <a:gd name="connsiteX16" fmla="*/ 498475 w 579741"/>
                  <a:gd name="connsiteY16" fmla="*/ 728990 h 1002040"/>
                  <a:gd name="connsiteX17" fmla="*/ 525462 w 579741"/>
                  <a:gd name="connsiteY17" fmla="*/ 735340 h 1002040"/>
                  <a:gd name="connsiteX18" fmla="*/ 557212 w 579741"/>
                  <a:gd name="connsiteY18" fmla="*/ 716290 h 1002040"/>
                  <a:gd name="connsiteX19" fmla="*/ 579437 w 579741"/>
                  <a:gd name="connsiteY19" fmla="*/ 706765 h 1002040"/>
                  <a:gd name="connsiteX20" fmla="*/ 569912 w 579741"/>
                  <a:gd name="connsiteY20" fmla="*/ 670252 h 1002040"/>
                  <a:gd name="connsiteX21" fmla="*/ 566737 w 579741"/>
                  <a:gd name="connsiteY21" fmla="*/ 649615 h 1002040"/>
                  <a:gd name="connsiteX22" fmla="*/ 569912 w 579741"/>
                  <a:gd name="connsiteY22" fmla="*/ 630565 h 1002040"/>
                  <a:gd name="connsiteX23" fmla="*/ 503237 w 579741"/>
                  <a:gd name="connsiteY23" fmla="*/ 5090 h 1002040"/>
                  <a:gd name="connsiteX24" fmla="*/ 149225 w 579741"/>
                  <a:gd name="connsiteY24" fmla="*/ 43190 h 1002040"/>
                  <a:gd name="connsiteX0" fmla="*/ 0 w 579741"/>
                  <a:gd name="connsiteY0" fmla="*/ 996950 h 996950"/>
                  <a:gd name="connsiteX1" fmla="*/ 68262 w 579741"/>
                  <a:gd name="connsiteY1" fmla="*/ 969962 h 996950"/>
                  <a:gd name="connsiteX2" fmla="*/ 144462 w 579741"/>
                  <a:gd name="connsiteY2" fmla="*/ 960437 h 996950"/>
                  <a:gd name="connsiteX3" fmla="*/ 177800 w 579741"/>
                  <a:gd name="connsiteY3" fmla="*/ 976312 h 996950"/>
                  <a:gd name="connsiteX4" fmla="*/ 228600 w 579741"/>
                  <a:gd name="connsiteY4" fmla="*/ 935037 h 996950"/>
                  <a:gd name="connsiteX5" fmla="*/ 263525 w 579741"/>
                  <a:gd name="connsiteY5" fmla="*/ 955675 h 996950"/>
                  <a:gd name="connsiteX6" fmla="*/ 282575 w 579741"/>
                  <a:gd name="connsiteY6" fmla="*/ 930275 h 996950"/>
                  <a:gd name="connsiteX7" fmla="*/ 309562 w 579741"/>
                  <a:gd name="connsiteY7" fmla="*/ 882650 h 996950"/>
                  <a:gd name="connsiteX8" fmla="*/ 331787 w 579741"/>
                  <a:gd name="connsiteY8" fmla="*/ 909637 h 996950"/>
                  <a:gd name="connsiteX9" fmla="*/ 373062 w 579741"/>
                  <a:gd name="connsiteY9" fmla="*/ 915987 h 996950"/>
                  <a:gd name="connsiteX10" fmla="*/ 392112 w 579741"/>
                  <a:gd name="connsiteY10" fmla="*/ 900112 h 996950"/>
                  <a:gd name="connsiteX11" fmla="*/ 400050 w 579741"/>
                  <a:gd name="connsiteY11" fmla="*/ 862012 h 996950"/>
                  <a:gd name="connsiteX12" fmla="*/ 436562 w 579741"/>
                  <a:gd name="connsiteY12" fmla="*/ 836612 h 996950"/>
                  <a:gd name="connsiteX13" fmla="*/ 439737 w 579741"/>
                  <a:gd name="connsiteY13" fmla="*/ 806450 h 996950"/>
                  <a:gd name="connsiteX14" fmla="*/ 476250 w 579741"/>
                  <a:gd name="connsiteY14" fmla="*/ 776287 h 996950"/>
                  <a:gd name="connsiteX15" fmla="*/ 473075 w 579741"/>
                  <a:gd name="connsiteY15" fmla="*/ 735012 h 996950"/>
                  <a:gd name="connsiteX16" fmla="*/ 498475 w 579741"/>
                  <a:gd name="connsiteY16" fmla="*/ 723900 h 996950"/>
                  <a:gd name="connsiteX17" fmla="*/ 525462 w 579741"/>
                  <a:gd name="connsiteY17" fmla="*/ 730250 h 996950"/>
                  <a:gd name="connsiteX18" fmla="*/ 557212 w 579741"/>
                  <a:gd name="connsiteY18" fmla="*/ 711200 h 996950"/>
                  <a:gd name="connsiteX19" fmla="*/ 579437 w 579741"/>
                  <a:gd name="connsiteY19" fmla="*/ 701675 h 996950"/>
                  <a:gd name="connsiteX20" fmla="*/ 569912 w 579741"/>
                  <a:gd name="connsiteY20" fmla="*/ 665162 h 996950"/>
                  <a:gd name="connsiteX21" fmla="*/ 566737 w 579741"/>
                  <a:gd name="connsiteY21" fmla="*/ 644525 h 996950"/>
                  <a:gd name="connsiteX22" fmla="*/ 569912 w 579741"/>
                  <a:gd name="connsiteY22" fmla="*/ 625475 h 996950"/>
                  <a:gd name="connsiteX23" fmla="*/ 503237 w 579741"/>
                  <a:gd name="connsiteY23" fmla="*/ 0 h 996950"/>
                  <a:gd name="connsiteX24" fmla="*/ 149225 w 579741"/>
                  <a:gd name="connsiteY24" fmla="*/ 38100 h 996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79741" h="996950">
                    <a:moveTo>
                      <a:pt x="0" y="996950"/>
                    </a:moveTo>
                    <a:cubicBezTo>
                      <a:pt x="32411" y="986498"/>
                      <a:pt x="26722" y="976047"/>
                      <a:pt x="68262" y="969962"/>
                    </a:cubicBezTo>
                    <a:cubicBezTo>
                      <a:pt x="109802" y="963877"/>
                      <a:pt x="126206" y="959379"/>
                      <a:pt x="144462" y="960437"/>
                    </a:cubicBezTo>
                    <a:cubicBezTo>
                      <a:pt x="162718" y="961495"/>
                      <a:pt x="163777" y="980545"/>
                      <a:pt x="177800" y="976312"/>
                    </a:cubicBezTo>
                    <a:cubicBezTo>
                      <a:pt x="191823" y="972079"/>
                      <a:pt x="214313" y="938476"/>
                      <a:pt x="228600" y="935037"/>
                    </a:cubicBezTo>
                    <a:cubicBezTo>
                      <a:pt x="242888" y="931597"/>
                      <a:pt x="254529" y="956469"/>
                      <a:pt x="263525" y="955675"/>
                    </a:cubicBezTo>
                    <a:cubicBezTo>
                      <a:pt x="272521" y="954881"/>
                      <a:pt x="274902" y="942446"/>
                      <a:pt x="282575" y="930275"/>
                    </a:cubicBezTo>
                    <a:cubicBezTo>
                      <a:pt x="290248" y="918104"/>
                      <a:pt x="301360" y="886090"/>
                      <a:pt x="309562" y="882650"/>
                    </a:cubicBezTo>
                    <a:cubicBezTo>
                      <a:pt x="317764" y="879210"/>
                      <a:pt x="321204" y="904081"/>
                      <a:pt x="331787" y="909637"/>
                    </a:cubicBezTo>
                    <a:cubicBezTo>
                      <a:pt x="342370" y="915193"/>
                      <a:pt x="363008" y="917574"/>
                      <a:pt x="373062" y="915987"/>
                    </a:cubicBezTo>
                    <a:cubicBezTo>
                      <a:pt x="383116" y="914400"/>
                      <a:pt x="387614" y="909108"/>
                      <a:pt x="392112" y="900112"/>
                    </a:cubicBezTo>
                    <a:cubicBezTo>
                      <a:pt x="396610" y="891116"/>
                      <a:pt x="392642" y="872595"/>
                      <a:pt x="400050" y="862012"/>
                    </a:cubicBezTo>
                    <a:cubicBezTo>
                      <a:pt x="407458" y="851429"/>
                      <a:pt x="429948" y="845872"/>
                      <a:pt x="436562" y="836612"/>
                    </a:cubicBezTo>
                    <a:cubicBezTo>
                      <a:pt x="443176" y="827352"/>
                      <a:pt x="433122" y="816504"/>
                      <a:pt x="439737" y="806450"/>
                    </a:cubicBezTo>
                    <a:cubicBezTo>
                      <a:pt x="446352" y="796396"/>
                      <a:pt x="470694" y="788193"/>
                      <a:pt x="476250" y="776287"/>
                    </a:cubicBezTo>
                    <a:cubicBezTo>
                      <a:pt x="481806" y="764381"/>
                      <a:pt x="469371" y="743743"/>
                      <a:pt x="473075" y="735012"/>
                    </a:cubicBezTo>
                    <a:cubicBezTo>
                      <a:pt x="476779" y="726281"/>
                      <a:pt x="489744" y="724694"/>
                      <a:pt x="498475" y="723900"/>
                    </a:cubicBezTo>
                    <a:cubicBezTo>
                      <a:pt x="507206" y="723106"/>
                      <a:pt x="515673" y="732367"/>
                      <a:pt x="525462" y="730250"/>
                    </a:cubicBezTo>
                    <a:cubicBezTo>
                      <a:pt x="535251" y="728133"/>
                      <a:pt x="548216" y="715962"/>
                      <a:pt x="557212" y="711200"/>
                    </a:cubicBezTo>
                    <a:cubicBezTo>
                      <a:pt x="566208" y="706438"/>
                      <a:pt x="577320" y="709348"/>
                      <a:pt x="579437" y="701675"/>
                    </a:cubicBezTo>
                    <a:cubicBezTo>
                      <a:pt x="581554" y="694002"/>
                      <a:pt x="572029" y="674687"/>
                      <a:pt x="569912" y="665162"/>
                    </a:cubicBezTo>
                    <a:cubicBezTo>
                      <a:pt x="567795" y="655637"/>
                      <a:pt x="566737" y="651139"/>
                      <a:pt x="566737" y="644525"/>
                    </a:cubicBezTo>
                    <a:cubicBezTo>
                      <a:pt x="566737" y="637911"/>
                      <a:pt x="580495" y="732896"/>
                      <a:pt x="569912" y="625475"/>
                    </a:cubicBezTo>
                    <a:cubicBezTo>
                      <a:pt x="559329" y="518054"/>
                      <a:pt x="501913" y="4234"/>
                      <a:pt x="503237" y="0"/>
                    </a:cubicBezTo>
                    <a:cubicBezTo>
                      <a:pt x="507735" y="3704"/>
                      <a:pt x="153061" y="38364"/>
                      <a:pt x="149225" y="38100"/>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13" name="Freeform: Shape 512">
                <a:extLst>
                  <a:ext uri="{FF2B5EF4-FFF2-40B4-BE49-F238E27FC236}">
                    <a16:creationId xmlns:a16="http://schemas.microsoft.com/office/drawing/2014/main" id="{11C8F728-961C-4957-96DD-E8475A23EABC}"/>
                  </a:ext>
                </a:extLst>
              </p:cNvPr>
              <p:cNvSpPr/>
              <p:nvPr/>
            </p:nvSpPr>
            <p:spPr>
              <a:xfrm>
                <a:off x="8571661" y="3591414"/>
                <a:ext cx="277813" cy="252413"/>
              </a:xfrm>
              <a:custGeom>
                <a:avLst/>
                <a:gdLst>
                  <a:gd name="connsiteX0" fmla="*/ 0 w 277813"/>
                  <a:gd name="connsiteY0" fmla="*/ 252413 h 252413"/>
                  <a:gd name="connsiteX1" fmla="*/ 53975 w 277813"/>
                  <a:gd name="connsiteY1" fmla="*/ 220663 h 252413"/>
                  <a:gd name="connsiteX2" fmla="*/ 87313 w 277813"/>
                  <a:gd name="connsiteY2" fmla="*/ 211138 h 252413"/>
                  <a:gd name="connsiteX3" fmla="*/ 100013 w 277813"/>
                  <a:gd name="connsiteY3" fmla="*/ 180975 h 252413"/>
                  <a:gd name="connsiteX4" fmla="*/ 134938 w 277813"/>
                  <a:gd name="connsiteY4" fmla="*/ 168275 h 252413"/>
                  <a:gd name="connsiteX5" fmla="*/ 142875 w 277813"/>
                  <a:gd name="connsiteY5" fmla="*/ 142875 h 252413"/>
                  <a:gd name="connsiteX6" fmla="*/ 161925 w 277813"/>
                  <a:gd name="connsiteY6" fmla="*/ 123825 h 252413"/>
                  <a:gd name="connsiteX7" fmla="*/ 169863 w 277813"/>
                  <a:gd name="connsiteY7" fmla="*/ 98425 h 252413"/>
                  <a:gd name="connsiteX8" fmla="*/ 231775 w 277813"/>
                  <a:gd name="connsiteY8" fmla="*/ 57150 h 252413"/>
                  <a:gd name="connsiteX9" fmla="*/ 277813 w 277813"/>
                  <a:gd name="connsiteY9" fmla="*/ 0 h 252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7813" h="252413">
                    <a:moveTo>
                      <a:pt x="0" y="252413"/>
                    </a:moveTo>
                    <a:cubicBezTo>
                      <a:pt x="19711" y="239977"/>
                      <a:pt x="39423" y="227542"/>
                      <a:pt x="53975" y="220663"/>
                    </a:cubicBezTo>
                    <a:cubicBezTo>
                      <a:pt x="68527" y="213784"/>
                      <a:pt x="79640" y="217753"/>
                      <a:pt x="87313" y="211138"/>
                    </a:cubicBezTo>
                    <a:cubicBezTo>
                      <a:pt x="94986" y="204523"/>
                      <a:pt x="92076" y="188119"/>
                      <a:pt x="100013" y="180975"/>
                    </a:cubicBezTo>
                    <a:cubicBezTo>
                      <a:pt x="107951" y="173831"/>
                      <a:pt x="127794" y="174625"/>
                      <a:pt x="134938" y="168275"/>
                    </a:cubicBezTo>
                    <a:cubicBezTo>
                      <a:pt x="142082" y="161925"/>
                      <a:pt x="138377" y="150283"/>
                      <a:pt x="142875" y="142875"/>
                    </a:cubicBezTo>
                    <a:cubicBezTo>
                      <a:pt x="147373" y="135467"/>
                      <a:pt x="157427" y="131233"/>
                      <a:pt x="161925" y="123825"/>
                    </a:cubicBezTo>
                    <a:cubicBezTo>
                      <a:pt x="166423" y="116417"/>
                      <a:pt x="158221" y="109537"/>
                      <a:pt x="169863" y="98425"/>
                    </a:cubicBezTo>
                    <a:cubicBezTo>
                      <a:pt x="181505" y="87312"/>
                      <a:pt x="213783" y="73554"/>
                      <a:pt x="231775" y="57150"/>
                    </a:cubicBezTo>
                    <a:cubicBezTo>
                      <a:pt x="249767" y="40746"/>
                      <a:pt x="263790" y="20373"/>
                      <a:pt x="277813" y="0"/>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14" name="Freeform: Shape 513">
                <a:extLst>
                  <a:ext uri="{FF2B5EF4-FFF2-40B4-BE49-F238E27FC236}">
                    <a16:creationId xmlns:a16="http://schemas.microsoft.com/office/drawing/2014/main" id="{FCB8D5CA-1A61-410B-868C-8A7B7877EAEB}"/>
                  </a:ext>
                </a:extLst>
              </p:cNvPr>
              <p:cNvSpPr/>
              <p:nvPr/>
            </p:nvSpPr>
            <p:spPr>
              <a:xfrm>
                <a:off x="8211299" y="2623039"/>
                <a:ext cx="233362" cy="44450"/>
              </a:xfrm>
              <a:custGeom>
                <a:avLst/>
                <a:gdLst>
                  <a:gd name="connsiteX0" fmla="*/ 0 w 233362"/>
                  <a:gd name="connsiteY0" fmla="*/ 44450 h 44450"/>
                  <a:gd name="connsiteX1" fmla="*/ 128587 w 233362"/>
                  <a:gd name="connsiteY1" fmla="*/ 19050 h 44450"/>
                  <a:gd name="connsiteX2" fmla="*/ 233362 w 233362"/>
                  <a:gd name="connsiteY2" fmla="*/ 0 h 44450"/>
                </a:gdLst>
                <a:ahLst/>
                <a:cxnLst>
                  <a:cxn ang="0">
                    <a:pos x="connsiteX0" y="connsiteY0"/>
                  </a:cxn>
                  <a:cxn ang="0">
                    <a:pos x="connsiteX1" y="connsiteY1"/>
                  </a:cxn>
                  <a:cxn ang="0">
                    <a:pos x="connsiteX2" y="connsiteY2"/>
                  </a:cxn>
                </a:cxnLst>
                <a:rect l="l" t="t" r="r" b="b"/>
                <a:pathLst>
                  <a:path w="233362" h="44450">
                    <a:moveTo>
                      <a:pt x="0" y="44450"/>
                    </a:moveTo>
                    <a:lnTo>
                      <a:pt x="128587" y="19050"/>
                    </a:lnTo>
                    <a:lnTo>
                      <a:pt x="233362" y="0"/>
                    </a:ln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15" name="Freeform: Shape 514">
                <a:extLst>
                  <a:ext uri="{FF2B5EF4-FFF2-40B4-BE49-F238E27FC236}">
                    <a16:creationId xmlns:a16="http://schemas.microsoft.com/office/drawing/2014/main" id="{C86D1730-F1BB-4728-89AA-95669897EBB1}"/>
                  </a:ext>
                </a:extLst>
              </p:cNvPr>
              <p:cNvSpPr/>
              <p:nvPr/>
            </p:nvSpPr>
            <p:spPr>
              <a:xfrm>
                <a:off x="8281149" y="3016739"/>
                <a:ext cx="1287520" cy="638175"/>
              </a:xfrm>
              <a:custGeom>
                <a:avLst/>
                <a:gdLst>
                  <a:gd name="connsiteX0" fmla="*/ 0 w 1287520"/>
                  <a:gd name="connsiteY0" fmla="*/ 255588 h 638175"/>
                  <a:gd name="connsiteX1" fmla="*/ 61912 w 1287520"/>
                  <a:gd name="connsiteY1" fmla="*/ 258763 h 638175"/>
                  <a:gd name="connsiteX2" fmla="*/ 92075 w 1287520"/>
                  <a:gd name="connsiteY2" fmla="*/ 277813 h 638175"/>
                  <a:gd name="connsiteX3" fmla="*/ 114300 w 1287520"/>
                  <a:gd name="connsiteY3" fmla="*/ 309563 h 638175"/>
                  <a:gd name="connsiteX4" fmla="*/ 152400 w 1287520"/>
                  <a:gd name="connsiteY4" fmla="*/ 327025 h 638175"/>
                  <a:gd name="connsiteX5" fmla="*/ 185737 w 1287520"/>
                  <a:gd name="connsiteY5" fmla="*/ 323850 h 638175"/>
                  <a:gd name="connsiteX6" fmla="*/ 212725 w 1287520"/>
                  <a:gd name="connsiteY6" fmla="*/ 349250 h 638175"/>
                  <a:gd name="connsiteX7" fmla="*/ 230187 w 1287520"/>
                  <a:gd name="connsiteY7" fmla="*/ 346075 h 638175"/>
                  <a:gd name="connsiteX8" fmla="*/ 258762 w 1287520"/>
                  <a:gd name="connsiteY8" fmla="*/ 330200 h 638175"/>
                  <a:gd name="connsiteX9" fmla="*/ 288925 w 1287520"/>
                  <a:gd name="connsiteY9" fmla="*/ 346075 h 638175"/>
                  <a:gd name="connsiteX10" fmla="*/ 322262 w 1287520"/>
                  <a:gd name="connsiteY10" fmla="*/ 339725 h 638175"/>
                  <a:gd name="connsiteX11" fmla="*/ 360362 w 1287520"/>
                  <a:gd name="connsiteY11" fmla="*/ 309563 h 638175"/>
                  <a:gd name="connsiteX12" fmla="*/ 373062 w 1287520"/>
                  <a:gd name="connsiteY12" fmla="*/ 333375 h 638175"/>
                  <a:gd name="connsiteX13" fmla="*/ 409575 w 1287520"/>
                  <a:gd name="connsiteY13" fmla="*/ 352425 h 638175"/>
                  <a:gd name="connsiteX14" fmla="*/ 433387 w 1287520"/>
                  <a:gd name="connsiteY14" fmla="*/ 373063 h 638175"/>
                  <a:gd name="connsiteX15" fmla="*/ 442912 w 1287520"/>
                  <a:gd name="connsiteY15" fmla="*/ 403225 h 638175"/>
                  <a:gd name="connsiteX16" fmla="*/ 431800 w 1287520"/>
                  <a:gd name="connsiteY16" fmla="*/ 434975 h 638175"/>
                  <a:gd name="connsiteX17" fmla="*/ 468312 w 1287520"/>
                  <a:gd name="connsiteY17" fmla="*/ 477838 h 638175"/>
                  <a:gd name="connsiteX18" fmla="*/ 512762 w 1287520"/>
                  <a:gd name="connsiteY18" fmla="*/ 536575 h 638175"/>
                  <a:gd name="connsiteX19" fmla="*/ 555625 w 1287520"/>
                  <a:gd name="connsiteY19" fmla="*/ 566738 h 638175"/>
                  <a:gd name="connsiteX20" fmla="*/ 582612 w 1287520"/>
                  <a:gd name="connsiteY20" fmla="*/ 573088 h 638175"/>
                  <a:gd name="connsiteX21" fmla="*/ 592137 w 1287520"/>
                  <a:gd name="connsiteY21" fmla="*/ 603250 h 638175"/>
                  <a:gd name="connsiteX22" fmla="*/ 608012 w 1287520"/>
                  <a:gd name="connsiteY22" fmla="*/ 625475 h 638175"/>
                  <a:gd name="connsiteX23" fmla="*/ 661987 w 1287520"/>
                  <a:gd name="connsiteY23" fmla="*/ 638175 h 638175"/>
                  <a:gd name="connsiteX24" fmla="*/ 685800 w 1287520"/>
                  <a:gd name="connsiteY24" fmla="*/ 625475 h 638175"/>
                  <a:gd name="connsiteX25" fmla="*/ 698500 w 1287520"/>
                  <a:gd name="connsiteY25" fmla="*/ 603250 h 638175"/>
                  <a:gd name="connsiteX26" fmla="*/ 728662 w 1287520"/>
                  <a:gd name="connsiteY26" fmla="*/ 614363 h 638175"/>
                  <a:gd name="connsiteX27" fmla="*/ 752475 w 1287520"/>
                  <a:gd name="connsiteY27" fmla="*/ 600075 h 638175"/>
                  <a:gd name="connsiteX28" fmla="*/ 785812 w 1287520"/>
                  <a:gd name="connsiteY28" fmla="*/ 590550 h 638175"/>
                  <a:gd name="connsiteX29" fmla="*/ 796925 w 1287520"/>
                  <a:gd name="connsiteY29" fmla="*/ 560388 h 638175"/>
                  <a:gd name="connsiteX30" fmla="*/ 809625 w 1287520"/>
                  <a:gd name="connsiteY30" fmla="*/ 568325 h 638175"/>
                  <a:gd name="connsiteX31" fmla="*/ 846137 w 1287520"/>
                  <a:gd name="connsiteY31" fmla="*/ 547688 h 638175"/>
                  <a:gd name="connsiteX32" fmla="*/ 879475 w 1287520"/>
                  <a:gd name="connsiteY32" fmla="*/ 533400 h 638175"/>
                  <a:gd name="connsiteX33" fmla="*/ 896937 w 1287520"/>
                  <a:gd name="connsiteY33" fmla="*/ 509588 h 638175"/>
                  <a:gd name="connsiteX34" fmla="*/ 895350 w 1287520"/>
                  <a:gd name="connsiteY34" fmla="*/ 447675 h 638175"/>
                  <a:gd name="connsiteX35" fmla="*/ 931862 w 1287520"/>
                  <a:gd name="connsiteY35" fmla="*/ 392113 h 638175"/>
                  <a:gd name="connsiteX36" fmla="*/ 939800 w 1287520"/>
                  <a:gd name="connsiteY36" fmla="*/ 354013 h 638175"/>
                  <a:gd name="connsiteX37" fmla="*/ 966787 w 1287520"/>
                  <a:gd name="connsiteY37" fmla="*/ 293688 h 638175"/>
                  <a:gd name="connsiteX38" fmla="*/ 965200 w 1287520"/>
                  <a:gd name="connsiteY38" fmla="*/ 250825 h 638175"/>
                  <a:gd name="connsiteX39" fmla="*/ 998537 w 1287520"/>
                  <a:gd name="connsiteY39" fmla="*/ 258763 h 638175"/>
                  <a:gd name="connsiteX40" fmla="*/ 1017587 w 1287520"/>
                  <a:gd name="connsiteY40" fmla="*/ 271463 h 638175"/>
                  <a:gd name="connsiteX41" fmla="*/ 1042987 w 1287520"/>
                  <a:gd name="connsiteY41" fmla="*/ 273050 h 638175"/>
                  <a:gd name="connsiteX42" fmla="*/ 1050925 w 1287520"/>
                  <a:gd name="connsiteY42" fmla="*/ 242888 h 638175"/>
                  <a:gd name="connsiteX43" fmla="*/ 1079500 w 1287520"/>
                  <a:gd name="connsiteY43" fmla="*/ 169863 h 638175"/>
                  <a:gd name="connsiteX44" fmla="*/ 1098550 w 1287520"/>
                  <a:gd name="connsiteY44" fmla="*/ 177800 h 638175"/>
                  <a:gd name="connsiteX45" fmla="*/ 1119187 w 1287520"/>
                  <a:gd name="connsiteY45" fmla="*/ 142875 h 638175"/>
                  <a:gd name="connsiteX46" fmla="*/ 1162050 w 1287520"/>
                  <a:gd name="connsiteY46" fmla="*/ 85725 h 638175"/>
                  <a:gd name="connsiteX47" fmla="*/ 1177925 w 1287520"/>
                  <a:gd name="connsiteY47" fmla="*/ 7938 h 638175"/>
                  <a:gd name="connsiteX48" fmla="*/ 1276350 w 1287520"/>
                  <a:gd name="connsiteY48" fmla="*/ 47625 h 638175"/>
                  <a:gd name="connsiteX49" fmla="*/ 1281112 w 1287520"/>
                  <a:gd name="connsiteY49" fmla="*/ 0 h 638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287520" h="638175">
                    <a:moveTo>
                      <a:pt x="0" y="255588"/>
                    </a:moveTo>
                    <a:cubicBezTo>
                      <a:pt x="23283" y="255323"/>
                      <a:pt x="46566" y="255059"/>
                      <a:pt x="61912" y="258763"/>
                    </a:cubicBezTo>
                    <a:cubicBezTo>
                      <a:pt x="77258" y="262467"/>
                      <a:pt x="83344" y="269346"/>
                      <a:pt x="92075" y="277813"/>
                    </a:cubicBezTo>
                    <a:cubicBezTo>
                      <a:pt x="100806" y="286280"/>
                      <a:pt x="104246" y="301361"/>
                      <a:pt x="114300" y="309563"/>
                    </a:cubicBezTo>
                    <a:cubicBezTo>
                      <a:pt x="124354" y="317765"/>
                      <a:pt x="140494" y="324644"/>
                      <a:pt x="152400" y="327025"/>
                    </a:cubicBezTo>
                    <a:cubicBezTo>
                      <a:pt x="164306" y="329406"/>
                      <a:pt x="175683" y="320146"/>
                      <a:pt x="185737" y="323850"/>
                    </a:cubicBezTo>
                    <a:cubicBezTo>
                      <a:pt x="195791" y="327554"/>
                      <a:pt x="205317" y="345546"/>
                      <a:pt x="212725" y="349250"/>
                    </a:cubicBezTo>
                    <a:cubicBezTo>
                      <a:pt x="220133" y="352954"/>
                      <a:pt x="222514" y="349250"/>
                      <a:pt x="230187" y="346075"/>
                    </a:cubicBezTo>
                    <a:cubicBezTo>
                      <a:pt x="237860" y="342900"/>
                      <a:pt x="248972" y="330200"/>
                      <a:pt x="258762" y="330200"/>
                    </a:cubicBezTo>
                    <a:cubicBezTo>
                      <a:pt x="268552" y="330200"/>
                      <a:pt x="278342" y="344488"/>
                      <a:pt x="288925" y="346075"/>
                    </a:cubicBezTo>
                    <a:cubicBezTo>
                      <a:pt x="299508" y="347663"/>
                      <a:pt x="310356" y="345810"/>
                      <a:pt x="322262" y="339725"/>
                    </a:cubicBezTo>
                    <a:cubicBezTo>
                      <a:pt x="334168" y="333640"/>
                      <a:pt x="351895" y="310621"/>
                      <a:pt x="360362" y="309563"/>
                    </a:cubicBezTo>
                    <a:cubicBezTo>
                      <a:pt x="368829" y="308505"/>
                      <a:pt x="364860" y="326231"/>
                      <a:pt x="373062" y="333375"/>
                    </a:cubicBezTo>
                    <a:cubicBezTo>
                      <a:pt x="381264" y="340519"/>
                      <a:pt x="399521" y="345810"/>
                      <a:pt x="409575" y="352425"/>
                    </a:cubicBezTo>
                    <a:cubicBezTo>
                      <a:pt x="419629" y="359040"/>
                      <a:pt x="427831" y="364596"/>
                      <a:pt x="433387" y="373063"/>
                    </a:cubicBezTo>
                    <a:cubicBezTo>
                      <a:pt x="438943" y="381530"/>
                      <a:pt x="443177" y="392906"/>
                      <a:pt x="442912" y="403225"/>
                    </a:cubicBezTo>
                    <a:cubicBezTo>
                      <a:pt x="442648" y="413544"/>
                      <a:pt x="427567" y="422540"/>
                      <a:pt x="431800" y="434975"/>
                    </a:cubicBezTo>
                    <a:cubicBezTo>
                      <a:pt x="436033" y="447410"/>
                      <a:pt x="454818" y="460905"/>
                      <a:pt x="468312" y="477838"/>
                    </a:cubicBezTo>
                    <a:cubicBezTo>
                      <a:pt x="481806" y="494771"/>
                      <a:pt x="498210" y="521758"/>
                      <a:pt x="512762" y="536575"/>
                    </a:cubicBezTo>
                    <a:cubicBezTo>
                      <a:pt x="527314" y="551392"/>
                      <a:pt x="543983" y="560653"/>
                      <a:pt x="555625" y="566738"/>
                    </a:cubicBezTo>
                    <a:cubicBezTo>
                      <a:pt x="567267" y="572823"/>
                      <a:pt x="576527" y="567003"/>
                      <a:pt x="582612" y="573088"/>
                    </a:cubicBezTo>
                    <a:cubicBezTo>
                      <a:pt x="588697" y="579173"/>
                      <a:pt x="587904" y="594519"/>
                      <a:pt x="592137" y="603250"/>
                    </a:cubicBezTo>
                    <a:cubicBezTo>
                      <a:pt x="596370" y="611981"/>
                      <a:pt x="596370" y="619654"/>
                      <a:pt x="608012" y="625475"/>
                    </a:cubicBezTo>
                    <a:cubicBezTo>
                      <a:pt x="619654" y="631296"/>
                      <a:pt x="649022" y="638175"/>
                      <a:pt x="661987" y="638175"/>
                    </a:cubicBezTo>
                    <a:cubicBezTo>
                      <a:pt x="674952" y="638175"/>
                      <a:pt x="679715" y="631296"/>
                      <a:pt x="685800" y="625475"/>
                    </a:cubicBezTo>
                    <a:cubicBezTo>
                      <a:pt x="691885" y="619654"/>
                      <a:pt x="691356" y="605102"/>
                      <a:pt x="698500" y="603250"/>
                    </a:cubicBezTo>
                    <a:cubicBezTo>
                      <a:pt x="705644" y="601398"/>
                      <a:pt x="719666" y="614892"/>
                      <a:pt x="728662" y="614363"/>
                    </a:cubicBezTo>
                    <a:cubicBezTo>
                      <a:pt x="737658" y="613834"/>
                      <a:pt x="742950" y="604044"/>
                      <a:pt x="752475" y="600075"/>
                    </a:cubicBezTo>
                    <a:cubicBezTo>
                      <a:pt x="762000" y="596106"/>
                      <a:pt x="778404" y="597164"/>
                      <a:pt x="785812" y="590550"/>
                    </a:cubicBezTo>
                    <a:cubicBezTo>
                      <a:pt x="793220" y="583936"/>
                      <a:pt x="792956" y="564092"/>
                      <a:pt x="796925" y="560388"/>
                    </a:cubicBezTo>
                    <a:cubicBezTo>
                      <a:pt x="800894" y="556684"/>
                      <a:pt x="801423" y="570442"/>
                      <a:pt x="809625" y="568325"/>
                    </a:cubicBezTo>
                    <a:cubicBezTo>
                      <a:pt x="817827" y="566208"/>
                      <a:pt x="834495" y="553509"/>
                      <a:pt x="846137" y="547688"/>
                    </a:cubicBezTo>
                    <a:cubicBezTo>
                      <a:pt x="857779" y="541867"/>
                      <a:pt x="871008" y="539750"/>
                      <a:pt x="879475" y="533400"/>
                    </a:cubicBezTo>
                    <a:cubicBezTo>
                      <a:pt x="887942" y="527050"/>
                      <a:pt x="894291" y="523875"/>
                      <a:pt x="896937" y="509588"/>
                    </a:cubicBezTo>
                    <a:cubicBezTo>
                      <a:pt x="899583" y="495301"/>
                      <a:pt x="889529" y="467254"/>
                      <a:pt x="895350" y="447675"/>
                    </a:cubicBezTo>
                    <a:cubicBezTo>
                      <a:pt x="901171" y="428096"/>
                      <a:pt x="924454" y="407723"/>
                      <a:pt x="931862" y="392113"/>
                    </a:cubicBezTo>
                    <a:cubicBezTo>
                      <a:pt x="939270" y="376503"/>
                      <a:pt x="933979" y="370417"/>
                      <a:pt x="939800" y="354013"/>
                    </a:cubicBezTo>
                    <a:cubicBezTo>
                      <a:pt x="945621" y="337609"/>
                      <a:pt x="962554" y="310886"/>
                      <a:pt x="966787" y="293688"/>
                    </a:cubicBezTo>
                    <a:cubicBezTo>
                      <a:pt x="971020" y="276490"/>
                      <a:pt x="959908" y="256646"/>
                      <a:pt x="965200" y="250825"/>
                    </a:cubicBezTo>
                    <a:cubicBezTo>
                      <a:pt x="970492" y="245004"/>
                      <a:pt x="989806" y="255323"/>
                      <a:pt x="998537" y="258763"/>
                    </a:cubicBezTo>
                    <a:cubicBezTo>
                      <a:pt x="1007268" y="262203"/>
                      <a:pt x="1010179" y="269082"/>
                      <a:pt x="1017587" y="271463"/>
                    </a:cubicBezTo>
                    <a:cubicBezTo>
                      <a:pt x="1024995" y="273844"/>
                      <a:pt x="1037431" y="277813"/>
                      <a:pt x="1042987" y="273050"/>
                    </a:cubicBezTo>
                    <a:cubicBezTo>
                      <a:pt x="1048543" y="268288"/>
                      <a:pt x="1044840" y="260086"/>
                      <a:pt x="1050925" y="242888"/>
                    </a:cubicBezTo>
                    <a:cubicBezTo>
                      <a:pt x="1057010" y="225690"/>
                      <a:pt x="1071563" y="180711"/>
                      <a:pt x="1079500" y="169863"/>
                    </a:cubicBezTo>
                    <a:cubicBezTo>
                      <a:pt x="1087437" y="159015"/>
                      <a:pt x="1091936" y="182298"/>
                      <a:pt x="1098550" y="177800"/>
                    </a:cubicBezTo>
                    <a:cubicBezTo>
                      <a:pt x="1105164" y="173302"/>
                      <a:pt x="1108604" y="158221"/>
                      <a:pt x="1119187" y="142875"/>
                    </a:cubicBezTo>
                    <a:cubicBezTo>
                      <a:pt x="1129770" y="127529"/>
                      <a:pt x="1152260" y="108214"/>
                      <a:pt x="1162050" y="85725"/>
                    </a:cubicBezTo>
                    <a:cubicBezTo>
                      <a:pt x="1171840" y="63235"/>
                      <a:pt x="1158875" y="14288"/>
                      <a:pt x="1177925" y="7938"/>
                    </a:cubicBezTo>
                    <a:cubicBezTo>
                      <a:pt x="1196975" y="1588"/>
                      <a:pt x="1259152" y="48948"/>
                      <a:pt x="1276350" y="47625"/>
                    </a:cubicBezTo>
                    <a:cubicBezTo>
                      <a:pt x="1293548" y="46302"/>
                      <a:pt x="1287330" y="23151"/>
                      <a:pt x="1281112" y="0"/>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16" name="Freeform: Shape 515">
                <a:extLst>
                  <a:ext uri="{FF2B5EF4-FFF2-40B4-BE49-F238E27FC236}">
                    <a16:creationId xmlns:a16="http://schemas.microsoft.com/office/drawing/2014/main" id="{00517C08-22CA-4F0C-9421-6D2A2F34DB64}"/>
                  </a:ext>
                </a:extLst>
              </p:cNvPr>
              <p:cNvSpPr/>
              <p:nvPr/>
            </p:nvSpPr>
            <p:spPr>
              <a:xfrm>
                <a:off x="8955836" y="2491277"/>
                <a:ext cx="1109663" cy="658836"/>
              </a:xfrm>
              <a:custGeom>
                <a:avLst/>
                <a:gdLst>
                  <a:gd name="connsiteX0" fmla="*/ 30880 w 1140543"/>
                  <a:gd name="connsiteY0" fmla="*/ 0 h 683933"/>
                  <a:gd name="connsiteX1" fmla="*/ 116605 w 1140543"/>
                  <a:gd name="connsiteY1" fmla="*/ 531812 h 683933"/>
                  <a:gd name="connsiteX2" fmla="*/ 975443 w 1140543"/>
                  <a:gd name="connsiteY2" fmla="*/ 366712 h 683933"/>
                  <a:gd name="connsiteX3" fmla="*/ 1059580 w 1140543"/>
                  <a:gd name="connsiteY3" fmla="*/ 660400 h 683933"/>
                  <a:gd name="connsiteX4" fmla="*/ 1140543 w 1140543"/>
                  <a:gd name="connsiteY4" fmla="*/ 644525 h 683933"/>
                  <a:gd name="connsiteX0" fmla="*/ 6558 w 1116221"/>
                  <a:gd name="connsiteY0" fmla="*/ 0 h 683933"/>
                  <a:gd name="connsiteX1" fmla="*/ 92283 w 1116221"/>
                  <a:gd name="connsiteY1" fmla="*/ 531812 h 683933"/>
                  <a:gd name="connsiteX2" fmla="*/ 951121 w 1116221"/>
                  <a:gd name="connsiteY2" fmla="*/ 366712 h 683933"/>
                  <a:gd name="connsiteX3" fmla="*/ 1035258 w 1116221"/>
                  <a:gd name="connsiteY3" fmla="*/ 660400 h 683933"/>
                  <a:gd name="connsiteX4" fmla="*/ 1116221 w 1116221"/>
                  <a:gd name="connsiteY4" fmla="*/ 644525 h 683933"/>
                  <a:gd name="connsiteX0" fmla="*/ 0 w 1109663"/>
                  <a:gd name="connsiteY0" fmla="*/ 0 h 683933"/>
                  <a:gd name="connsiteX1" fmla="*/ 85725 w 1109663"/>
                  <a:gd name="connsiteY1" fmla="*/ 531812 h 683933"/>
                  <a:gd name="connsiteX2" fmla="*/ 944563 w 1109663"/>
                  <a:gd name="connsiteY2" fmla="*/ 366712 h 683933"/>
                  <a:gd name="connsiteX3" fmla="*/ 1028700 w 1109663"/>
                  <a:gd name="connsiteY3" fmla="*/ 660400 h 683933"/>
                  <a:gd name="connsiteX4" fmla="*/ 1109663 w 1109663"/>
                  <a:gd name="connsiteY4" fmla="*/ 644525 h 683933"/>
                  <a:gd name="connsiteX0" fmla="*/ 0 w 1109663"/>
                  <a:gd name="connsiteY0" fmla="*/ 0 h 683933"/>
                  <a:gd name="connsiteX1" fmla="*/ 85725 w 1109663"/>
                  <a:gd name="connsiteY1" fmla="*/ 531812 h 683933"/>
                  <a:gd name="connsiteX2" fmla="*/ 944563 w 1109663"/>
                  <a:gd name="connsiteY2" fmla="*/ 366712 h 683933"/>
                  <a:gd name="connsiteX3" fmla="*/ 1028700 w 1109663"/>
                  <a:gd name="connsiteY3" fmla="*/ 660400 h 683933"/>
                  <a:gd name="connsiteX4" fmla="*/ 1109663 w 1109663"/>
                  <a:gd name="connsiteY4" fmla="*/ 644525 h 683933"/>
                  <a:gd name="connsiteX0" fmla="*/ 0 w 1109663"/>
                  <a:gd name="connsiteY0" fmla="*/ 0 h 663625"/>
                  <a:gd name="connsiteX1" fmla="*/ 85725 w 1109663"/>
                  <a:gd name="connsiteY1" fmla="*/ 531812 h 663625"/>
                  <a:gd name="connsiteX2" fmla="*/ 944563 w 1109663"/>
                  <a:gd name="connsiteY2" fmla="*/ 366712 h 663625"/>
                  <a:gd name="connsiteX3" fmla="*/ 1028700 w 1109663"/>
                  <a:gd name="connsiteY3" fmla="*/ 660400 h 663625"/>
                  <a:gd name="connsiteX4" fmla="*/ 1109663 w 1109663"/>
                  <a:gd name="connsiteY4" fmla="*/ 644525 h 663625"/>
                  <a:gd name="connsiteX0" fmla="*/ 0 w 1109663"/>
                  <a:gd name="connsiteY0" fmla="*/ 0 h 663625"/>
                  <a:gd name="connsiteX1" fmla="*/ 85725 w 1109663"/>
                  <a:gd name="connsiteY1" fmla="*/ 531812 h 663625"/>
                  <a:gd name="connsiteX2" fmla="*/ 944563 w 1109663"/>
                  <a:gd name="connsiteY2" fmla="*/ 366712 h 663625"/>
                  <a:gd name="connsiteX3" fmla="*/ 1028700 w 1109663"/>
                  <a:gd name="connsiteY3" fmla="*/ 660400 h 663625"/>
                  <a:gd name="connsiteX4" fmla="*/ 1109663 w 1109663"/>
                  <a:gd name="connsiteY4" fmla="*/ 644525 h 663625"/>
                  <a:gd name="connsiteX0" fmla="*/ 0 w 1109663"/>
                  <a:gd name="connsiteY0" fmla="*/ 0 h 660400"/>
                  <a:gd name="connsiteX1" fmla="*/ 85725 w 1109663"/>
                  <a:gd name="connsiteY1" fmla="*/ 531812 h 660400"/>
                  <a:gd name="connsiteX2" fmla="*/ 944563 w 1109663"/>
                  <a:gd name="connsiteY2" fmla="*/ 366712 h 660400"/>
                  <a:gd name="connsiteX3" fmla="*/ 1028700 w 1109663"/>
                  <a:gd name="connsiteY3" fmla="*/ 660400 h 660400"/>
                  <a:gd name="connsiteX4" fmla="*/ 1109663 w 1109663"/>
                  <a:gd name="connsiteY4" fmla="*/ 644525 h 660400"/>
                  <a:gd name="connsiteX0" fmla="*/ 0 w 1109663"/>
                  <a:gd name="connsiteY0" fmla="*/ 0 h 674687"/>
                  <a:gd name="connsiteX1" fmla="*/ 85725 w 1109663"/>
                  <a:gd name="connsiteY1" fmla="*/ 531812 h 674687"/>
                  <a:gd name="connsiteX2" fmla="*/ 944563 w 1109663"/>
                  <a:gd name="connsiteY2" fmla="*/ 366712 h 674687"/>
                  <a:gd name="connsiteX3" fmla="*/ 942975 w 1109663"/>
                  <a:gd name="connsiteY3" fmla="*/ 674687 h 674687"/>
                  <a:gd name="connsiteX4" fmla="*/ 1109663 w 1109663"/>
                  <a:gd name="connsiteY4" fmla="*/ 644525 h 674687"/>
                  <a:gd name="connsiteX0" fmla="*/ 0 w 1109663"/>
                  <a:gd name="connsiteY0" fmla="*/ 0 h 695324"/>
                  <a:gd name="connsiteX1" fmla="*/ 85725 w 1109663"/>
                  <a:gd name="connsiteY1" fmla="*/ 531812 h 695324"/>
                  <a:gd name="connsiteX2" fmla="*/ 944563 w 1109663"/>
                  <a:gd name="connsiteY2" fmla="*/ 366712 h 695324"/>
                  <a:gd name="connsiteX3" fmla="*/ 957263 w 1109663"/>
                  <a:gd name="connsiteY3" fmla="*/ 695324 h 695324"/>
                  <a:gd name="connsiteX4" fmla="*/ 1109663 w 1109663"/>
                  <a:gd name="connsiteY4" fmla="*/ 644525 h 695324"/>
                  <a:gd name="connsiteX0" fmla="*/ 0 w 1109663"/>
                  <a:gd name="connsiteY0" fmla="*/ 0 h 677861"/>
                  <a:gd name="connsiteX1" fmla="*/ 85725 w 1109663"/>
                  <a:gd name="connsiteY1" fmla="*/ 531812 h 677861"/>
                  <a:gd name="connsiteX2" fmla="*/ 944563 w 1109663"/>
                  <a:gd name="connsiteY2" fmla="*/ 366712 h 677861"/>
                  <a:gd name="connsiteX3" fmla="*/ 925513 w 1109663"/>
                  <a:gd name="connsiteY3" fmla="*/ 677861 h 677861"/>
                  <a:gd name="connsiteX4" fmla="*/ 1109663 w 1109663"/>
                  <a:gd name="connsiteY4" fmla="*/ 644525 h 677861"/>
                  <a:gd name="connsiteX0" fmla="*/ 0 w 1109663"/>
                  <a:gd name="connsiteY0" fmla="*/ 0 h 677887"/>
                  <a:gd name="connsiteX1" fmla="*/ 85725 w 1109663"/>
                  <a:gd name="connsiteY1" fmla="*/ 531812 h 677887"/>
                  <a:gd name="connsiteX2" fmla="*/ 944563 w 1109663"/>
                  <a:gd name="connsiteY2" fmla="*/ 366712 h 677887"/>
                  <a:gd name="connsiteX3" fmla="*/ 925513 w 1109663"/>
                  <a:gd name="connsiteY3" fmla="*/ 677861 h 677887"/>
                  <a:gd name="connsiteX4" fmla="*/ 1109663 w 1109663"/>
                  <a:gd name="connsiteY4" fmla="*/ 644525 h 677887"/>
                  <a:gd name="connsiteX0" fmla="*/ 0 w 1109663"/>
                  <a:gd name="connsiteY0" fmla="*/ 0 h 658838"/>
                  <a:gd name="connsiteX1" fmla="*/ 85725 w 1109663"/>
                  <a:gd name="connsiteY1" fmla="*/ 531812 h 658838"/>
                  <a:gd name="connsiteX2" fmla="*/ 944563 w 1109663"/>
                  <a:gd name="connsiteY2" fmla="*/ 366712 h 658838"/>
                  <a:gd name="connsiteX3" fmla="*/ 1020763 w 1109663"/>
                  <a:gd name="connsiteY3" fmla="*/ 658811 h 658838"/>
                  <a:gd name="connsiteX4" fmla="*/ 1109663 w 1109663"/>
                  <a:gd name="connsiteY4" fmla="*/ 644525 h 658838"/>
                  <a:gd name="connsiteX0" fmla="*/ 0 w 1109663"/>
                  <a:gd name="connsiteY0" fmla="*/ 0 h 658836"/>
                  <a:gd name="connsiteX1" fmla="*/ 85725 w 1109663"/>
                  <a:gd name="connsiteY1" fmla="*/ 531812 h 658836"/>
                  <a:gd name="connsiteX2" fmla="*/ 944563 w 1109663"/>
                  <a:gd name="connsiteY2" fmla="*/ 366712 h 658836"/>
                  <a:gd name="connsiteX3" fmla="*/ 1020763 w 1109663"/>
                  <a:gd name="connsiteY3" fmla="*/ 658811 h 658836"/>
                  <a:gd name="connsiteX4" fmla="*/ 1109663 w 1109663"/>
                  <a:gd name="connsiteY4" fmla="*/ 644525 h 6588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9663" h="658836">
                    <a:moveTo>
                      <a:pt x="0" y="0"/>
                    </a:moveTo>
                    <a:cubicBezTo>
                      <a:pt x="40349" y="240109"/>
                      <a:pt x="87048" y="534193"/>
                      <a:pt x="85725" y="531812"/>
                    </a:cubicBezTo>
                    <a:cubicBezTo>
                      <a:pt x="84402" y="529431"/>
                      <a:pt x="947473" y="366183"/>
                      <a:pt x="944563" y="366712"/>
                    </a:cubicBezTo>
                    <a:cubicBezTo>
                      <a:pt x="941653" y="367241"/>
                      <a:pt x="1027135" y="661997"/>
                      <a:pt x="1020763" y="658811"/>
                    </a:cubicBezTo>
                    <a:cubicBezTo>
                      <a:pt x="1018117" y="657488"/>
                      <a:pt x="1105165" y="645451"/>
                      <a:pt x="1109663" y="644525"/>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17" name="Freeform: Shape 516">
                <a:extLst>
                  <a:ext uri="{FF2B5EF4-FFF2-40B4-BE49-F238E27FC236}">
                    <a16:creationId xmlns:a16="http://schemas.microsoft.com/office/drawing/2014/main" id="{B91817D1-C0A3-4FDC-AF1E-2B390CB70D92}"/>
                  </a:ext>
                </a:extLst>
              </p:cNvPr>
              <p:cNvSpPr/>
              <p:nvPr/>
            </p:nvSpPr>
            <p:spPr>
              <a:xfrm>
                <a:off x="9228886" y="2958411"/>
                <a:ext cx="497827" cy="299628"/>
              </a:xfrm>
              <a:custGeom>
                <a:avLst/>
                <a:gdLst>
                  <a:gd name="connsiteX0" fmla="*/ 0 w 497827"/>
                  <a:gd name="connsiteY0" fmla="*/ 29753 h 299628"/>
                  <a:gd name="connsiteX1" fmla="*/ 22225 w 497827"/>
                  <a:gd name="connsiteY1" fmla="*/ 150403 h 299628"/>
                  <a:gd name="connsiteX2" fmla="*/ 69850 w 497827"/>
                  <a:gd name="connsiteY2" fmla="*/ 102778 h 299628"/>
                  <a:gd name="connsiteX3" fmla="*/ 101600 w 497827"/>
                  <a:gd name="connsiteY3" fmla="*/ 75791 h 299628"/>
                  <a:gd name="connsiteX4" fmla="*/ 112713 w 497827"/>
                  <a:gd name="connsiteY4" fmla="*/ 74203 h 299628"/>
                  <a:gd name="connsiteX5" fmla="*/ 134938 w 497827"/>
                  <a:gd name="connsiteY5" fmla="*/ 32928 h 299628"/>
                  <a:gd name="connsiteX6" fmla="*/ 177800 w 497827"/>
                  <a:gd name="connsiteY6" fmla="*/ 50391 h 299628"/>
                  <a:gd name="connsiteX7" fmla="*/ 201613 w 497827"/>
                  <a:gd name="connsiteY7" fmla="*/ 24991 h 299628"/>
                  <a:gd name="connsiteX8" fmla="*/ 242888 w 497827"/>
                  <a:gd name="connsiteY8" fmla="*/ 1178 h 299628"/>
                  <a:gd name="connsiteX9" fmla="*/ 269875 w 497827"/>
                  <a:gd name="connsiteY9" fmla="*/ 4353 h 299628"/>
                  <a:gd name="connsiteX10" fmla="*/ 303213 w 497827"/>
                  <a:gd name="connsiteY10" fmla="*/ 10703 h 299628"/>
                  <a:gd name="connsiteX11" fmla="*/ 344488 w 497827"/>
                  <a:gd name="connsiteY11" fmla="*/ 59916 h 299628"/>
                  <a:gd name="connsiteX12" fmla="*/ 377825 w 497827"/>
                  <a:gd name="connsiteY12" fmla="*/ 72616 h 299628"/>
                  <a:gd name="connsiteX13" fmla="*/ 392113 w 497827"/>
                  <a:gd name="connsiteY13" fmla="*/ 107541 h 299628"/>
                  <a:gd name="connsiteX14" fmla="*/ 414338 w 497827"/>
                  <a:gd name="connsiteY14" fmla="*/ 118653 h 299628"/>
                  <a:gd name="connsiteX15" fmla="*/ 458788 w 497827"/>
                  <a:gd name="connsiteY15" fmla="*/ 131353 h 299628"/>
                  <a:gd name="connsiteX16" fmla="*/ 496888 w 497827"/>
                  <a:gd name="connsiteY16" fmla="*/ 163103 h 299628"/>
                  <a:gd name="connsiteX17" fmla="*/ 484188 w 497827"/>
                  <a:gd name="connsiteY17" fmla="*/ 198028 h 299628"/>
                  <a:gd name="connsiteX18" fmla="*/ 461963 w 497827"/>
                  <a:gd name="connsiteY18" fmla="*/ 240891 h 299628"/>
                  <a:gd name="connsiteX19" fmla="*/ 463550 w 497827"/>
                  <a:gd name="connsiteY19" fmla="*/ 274228 h 299628"/>
                  <a:gd name="connsiteX20" fmla="*/ 492125 w 497827"/>
                  <a:gd name="connsiteY20" fmla="*/ 299628 h 299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97827" h="299628">
                    <a:moveTo>
                      <a:pt x="0" y="29753"/>
                    </a:moveTo>
                    <a:cubicBezTo>
                      <a:pt x="5291" y="83992"/>
                      <a:pt x="10583" y="138232"/>
                      <a:pt x="22225" y="150403"/>
                    </a:cubicBezTo>
                    <a:cubicBezTo>
                      <a:pt x="33867" y="162574"/>
                      <a:pt x="56621" y="115213"/>
                      <a:pt x="69850" y="102778"/>
                    </a:cubicBezTo>
                    <a:cubicBezTo>
                      <a:pt x="83079" y="90343"/>
                      <a:pt x="94456" y="80553"/>
                      <a:pt x="101600" y="75791"/>
                    </a:cubicBezTo>
                    <a:cubicBezTo>
                      <a:pt x="108744" y="71029"/>
                      <a:pt x="107157" y="81347"/>
                      <a:pt x="112713" y="74203"/>
                    </a:cubicBezTo>
                    <a:cubicBezTo>
                      <a:pt x="118269" y="67059"/>
                      <a:pt x="124090" y="36897"/>
                      <a:pt x="134938" y="32928"/>
                    </a:cubicBezTo>
                    <a:cubicBezTo>
                      <a:pt x="145786" y="28959"/>
                      <a:pt x="166688" y="51714"/>
                      <a:pt x="177800" y="50391"/>
                    </a:cubicBezTo>
                    <a:cubicBezTo>
                      <a:pt x="188912" y="49068"/>
                      <a:pt x="190765" y="33193"/>
                      <a:pt x="201613" y="24991"/>
                    </a:cubicBezTo>
                    <a:cubicBezTo>
                      <a:pt x="212461" y="16789"/>
                      <a:pt x="231511" y="4618"/>
                      <a:pt x="242888" y="1178"/>
                    </a:cubicBezTo>
                    <a:cubicBezTo>
                      <a:pt x="254265" y="-2262"/>
                      <a:pt x="259821" y="2766"/>
                      <a:pt x="269875" y="4353"/>
                    </a:cubicBezTo>
                    <a:cubicBezTo>
                      <a:pt x="279929" y="5940"/>
                      <a:pt x="290778" y="1442"/>
                      <a:pt x="303213" y="10703"/>
                    </a:cubicBezTo>
                    <a:cubicBezTo>
                      <a:pt x="315649" y="19963"/>
                      <a:pt x="332053" y="49597"/>
                      <a:pt x="344488" y="59916"/>
                    </a:cubicBezTo>
                    <a:cubicBezTo>
                      <a:pt x="356923" y="70235"/>
                      <a:pt x="369888" y="64679"/>
                      <a:pt x="377825" y="72616"/>
                    </a:cubicBezTo>
                    <a:cubicBezTo>
                      <a:pt x="385762" y="80553"/>
                      <a:pt x="386028" y="99868"/>
                      <a:pt x="392113" y="107541"/>
                    </a:cubicBezTo>
                    <a:cubicBezTo>
                      <a:pt x="398198" y="115214"/>
                      <a:pt x="403226" y="114684"/>
                      <a:pt x="414338" y="118653"/>
                    </a:cubicBezTo>
                    <a:cubicBezTo>
                      <a:pt x="425450" y="122622"/>
                      <a:pt x="445030" y="123945"/>
                      <a:pt x="458788" y="131353"/>
                    </a:cubicBezTo>
                    <a:cubicBezTo>
                      <a:pt x="472546" y="138761"/>
                      <a:pt x="492655" y="151991"/>
                      <a:pt x="496888" y="163103"/>
                    </a:cubicBezTo>
                    <a:cubicBezTo>
                      <a:pt x="501121" y="174216"/>
                      <a:pt x="490009" y="185063"/>
                      <a:pt x="484188" y="198028"/>
                    </a:cubicBezTo>
                    <a:cubicBezTo>
                      <a:pt x="478367" y="210993"/>
                      <a:pt x="465403" y="228191"/>
                      <a:pt x="461963" y="240891"/>
                    </a:cubicBezTo>
                    <a:cubicBezTo>
                      <a:pt x="458523" y="253591"/>
                      <a:pt x="458523" y="264439"/>
                      <a:pt x="463550" y="274228"/>
                    </a:cubicBezTo>
                    <a:cubicBezTo>
                      <a:pt x="468577" y="284018"/>
                      <a:pt x="480351" y="291823"/>
                      <a:pt x="492125" y="299628"/>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18" name="Freeform: Shape 517">
                <a:extLst>
                  <a:ext uri="{FF2B5EF4-FFF2-40B4-BE49-F238E27FC236}">
                    <a16:creationId xmlns:a16="http://schemas.microsoft.com/office/drawing/2014/main" id="{17F1405C-D841-4DC3-ABD8-1CE6FED350D8}"/>
                  </a:ext>
                </a:extLst>
              </p:cNvPr>
              <p:cNvSpPr/>
              <p:nvPr/>
            </p:nvSpPr>
            <p:spPr>
              <a:xfrm>
                <a:off x="9901986" y="2811151"/>
                <a:ext cx="66675" cy="43663"/>
              </a:xfrm>
              <a:custGeom>
                <a:avLst/>
                <a:gdLst>
                  <a:gd name="connsiteX0" fmla="*/ 0 w 66675"/>
                  <a:gd name="connsiteY0" fmla="*/ 43663 h 43663"/>
                  <a:gd name="connsiteX1" fmla="*/ 44450 w 66675"/>
                  <a:gd name="connsiteY1" fmla="*/ 801 h 43663"/>
                  <a:gd name="connsiteX2" fmla="*/ 66675 w 66675"/>
                  <a:gd name="connsiteY2" fmla="*/ 13501 h 43663"/>
                  <a:gd name="connsiteX0" fmla="*/ 0 w 66675"/>
                  <a:gd name="connsiteY0" fmla="*/ 43663 h 43663"/>
                  <a:gd name="connsiteX1" fmla="*/ 44450 w 66675"/>
                  <a:gd name="connsiteY1" fmla="*/ 801 h 43663"/>
                  <a:gd name="connsiteX2" fmla="*/ 66675 w 66675"/>
                  <a:gd name="connsiteY2" fmla="*/ 13501 h 43663"/>
                </a:gdLst>
                <a:ahLst/>
                <a:cxnLst>
                  <a:cxn ang="0">
                    <a:pos x="connsiteX0" y="connsiteY0"/>
                  </a:cxn>
                  <a:cxn ang="0">
                    <a:pos x="connsiteX1" y="connsiteY1"/>
                  </a:cxn>
                  <a:cxn ang="0">
                    <a:pos x="connsiteX2" y="connsiteY2"/>
                  </a:cxn>
                </a:cxnLst>
                <a:rect l="l" t="t" r="r" b="b"/>
                <a:pathLst>
                  <a:path w="66675" h="43663">
                    <a:moveTo>
                      <a:pt x="0" y="43663"/>
                    </a:moveTo>
                    <a:cubicBezTo>
                      <a:pt x="8732" y="7282"/>
                      <a:pt x="33338" y="5828"/>
                      <a:pt x="44450" y="801"/>
                    </a:cubicBezTo>
                    <a:cubicBezTo>
                      <a:pt x="55562" y="-4226"/>
                      <a:pt x="49742" y="16147"/>
                      <a:pt x="66675" y="13501"/>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19" name="Freeform: Shape 518">
                <a:extLst>
                  <a:ext uri="{FF2B5EF4-FFF2-40B4-BE49-F238E27FC236}">
                    <a16:creationId xmlns:a16="http://schemas.microsoft.com/office/drawing/2014/main" id="{B52B1966-8769-4E5C-9CC3-E4A374D51DDB}"/>
                  </a:ext>
                </a:extLst>
              </p:cNvPr>
              <p:cNvSpPr/>
              <p:nvPr/>
            </p:nvSpPr>
            <p:spPr>
              <a:xfrm>
                <a:off x="9078074" y="2292324"/>
                <a:ext cx="1084262" cy="179903"/>
              </a:xfrm>
              <a:custGeom>
                <a:avLst/>
                <a:gdLst>
                  <a:gd name="connsiteX0" fmla="*/ 68178 w 1152440"/>
                  <a:gd name="connsiteY0" fmla="*/ 113542 h 186567"/>
                  <a:gd name="connsiteX1" fmla="*/ 76115 w 1152440"/>
                  <a:gd name="connsiteY1" fmla="*/ 167517 h 186567"/>
                  <a:gd name="connsiteX2" fmla="*/ 839703 w 1152440"/>
                  <a:gd name="connsiteY2" fmla="*/ 7179 h 186567"/>
                  <a:gd name="connsiteX3" fmla="*/ 865103 w 1152440"/>
                  <a:gd name="connsiteY3" fmla="*/ 29404 h 186567"/>
                  <a:gd name="connsiteX4" fmla="*/ 901615 w 1152440"/>
                  <a:gd name="connsiteY4" fmla="*/ 43692 h 186567"/>
                  <a:gd name="connsiteX5" fmla="*/ 919078 w 1152440"/>
                  <a:gd name="connsiteY5" fmla="*/ 86554 h 186567"/>
                  <a:gd name="connsiteX6" fmla="*/ 952415 w 1152440"/>
                  <a:gd name="connsiteY6" fmla="*/ 121479 h 186567"/>
                  <a:gd name="connsiteX7" fmla="*/ 982578 w 1152440"/>
                  <a:gd name="connsiteY7" fmla="*/ 118304 h 186567"/>
                  <a:gd name="connsiteX8" fmla="*/ 995278 w 1152440"/>
                  <a:gd name="connsiteY8" fmla="*/ 134179 h 186567"/>
                  <a:gd name="connsiteX9" fmla="*/ 1038140 w 1152440"/>
                  <a:gd name="connsiteY9" fmla="*/ 146879 h 186567"/>
                  <a:gd name="connsiteX10" fmla="*/ 1152440 w 1152440"/>
                  <a:gd name="connsiteY10" fmla="*/ 186567 h 186567"/>
                  <a:gd name="connsiteX0" fmla="*/ 24898 w 1109160"/>
                  <a:gd name="connsiteY0" fmla="*/ 113542 h 186567"/>
                  <a:gd name="connsiteX1" fmla="*/ 32835 w 1109160"/>
                  <a:gd name="connsiteY1" fmla="*/ 167517 h 186567"/>
                  <a:gd name="connsiteX2" fmla="*/ 796423 w 1109160"/>
                  <a:gd name="connsiteY2" fmla="*/ 7179 h 186567"/>
                  <a:gd name="connsiteX3" fmla="*/ 821823 w 1109160"/>
                  <a:gd name="connsiteY3" fmla="*/ 29404 h 186567"/>
                  <a:gd name="connsiteX4" fmla="*/ 858335 w 1109160"/>
                  <a:gd name="connsiteY4" fmla="*/ 43692 h 186567"/>
                  <a:gd name="connsiteX5" fmla="*/ 875798 w 1109160"/>
                  <a:gd name="connsiteY5" fmla="*/ 86554 h 186567"/>
                  <a:gd name="connsiteX6" fmla="*/ 909135 w 1109160"/>
                  <a:gd name="connsiteY6" fmla="*/ 121479 h 186567"/>
                  <a:gd name="connsiteX7" fmla="*/ 939298 w 1109160"/>
                  <a:gd name="connsiteY7" fmla="*/ 118304 h 186567"/>
                  <a:gd name="connsiteX8" fmla="*/ 951998 w 1109160"/>
                  <a:gd name="connsiteY8" fmla="*/ 134179 h 186567"/>
                  <a:gd name="connsiteX9" fmla="*/ 994860 w 1109160"/>
                  <a:gd name="connsiteY9" fmla="*/ 146879 h 186567"/>
                  <a:gd name="connsiteX10" fmla="*/ 1109160 w 1109160"/>
                  <a:gd name="connsiteY10" fmla="*/ 186567 h 186567"/>
                  <a:gd name="connsiteX0" fmla="*/ 0 w 1084262"/>
                  <a:gd name="connsiteY0" fmla="*/ 113542 h 186567"/>
                  <a:gd name="connsiteX1" fmla="*/ 7937 w 1084262"/>
                  <a:gd name="connsiteY1" fmla="*/ 167517 h 186567"/>
                  <a:gd name="connsiteX2" fmla="*/ 771525 w 1084262"/>
                  <a:gd name="connsiteY2" fmla="*/ 7179 h 186567"/>
                  <a:gd name="connsiteX3" fmla="*/ 796925 w 1084262"/>
                  <a:gd name="connsiteY3" fmla="*/ 29404 h 186567"/>
                  <a:gd name="connsiteX4" fmla="*/ 833437 w 1084262"/>
                  <a:gd name="connsiteY4" fmla="*/ 43692 h 186567"/>
                  <a:gd name="connsiteX5" fmla="*/ 850900 w 1084262"/>
                  <a:gd name="connsiteY5" fmla="*/ 86554 h 186567"/>
                  <a:gd name="connsiteX6" fmla="*/ 884237 w 1084262"/>
                  <a:gd name="connsiteY6" fmla="*/ 121479 h 186567"/>
                  <a:gd name="connsiteX7" fmla="*/ 914400 w 1084262"/>
                  <a:gd name="connsiteY7" fmla="*/ 118304 h 186567"/>
                  <a:gd name="connsiteX8" fmla="*/ 927100 w 1084262"/>
                  <a:gd name="connsiteY8" fmla="*/ 134179 h 186567"/>
                  <a:gd name="connsiteX9" fmla="*/ 969962 w 1084262"/>
                  <a:gd name="connsiteY9" fmla="*/ 146879 h 186567"/>
                  <a:gd name="connsiteX10" fmla="*/ 1084262 w 1084262"/>
                  <a:gd name="connsiteY10" fmla="*/ 186567 h 186567"/>
                  <a:gd name="connsiteX0" fmla="*/ 0 w 1084262"/>
                  <a:gd name="connsiteY0" fmla="*/ 106878 h 179903"/>
                  <a:gd name="connsiteX1" fmla="*/ 7937 w 1084262"/>
                  <a:gd name="connsiteY1" fmla="*/ 160853 h 179903"/>
                  <a:gd name="connsiteX2" fmla="*/ 771525 w 1084262"/>
                  <a:gd name="connsiteY2" fmla="*/ 515 h 179903"/>
                  <a:gd name="connsiteX3" fmla="*/ 796925 w 1084262"/>
                  <a:gd name="connsiteY3" fmla="*/ 22740 h 179903"/>
                  <a:gd name="connsiteX4" fmla="*/ 833437 w 1084262"/>
                  <a:gd name="connsiteY4" fmla="*/ 37028 h 179903"/>
                  <a:gd name="connsiteX5" fmla="*/ 850900 w 1084262"/>
                  <a:gd name="connsiteY5" fmla="*/ 79890 h 179903"/>
                  <a:gd name="connsiteX6" fmla="*/ 884237 w 1084262"/>
                  <a:gd name="connsiteY6" fmla="*/ 114815 h 179903"/>
                  <a:gd name="connsiteX7" fmla="*/ 914400 w 1084262"/>
                  <a:gd name="connsiteY7" fmla="*/ 111640 h 179903"/>
                  <a:gd name="connsiteX8" fmla="*/ 927100 w 1084262"/>
                  <a:gd name="connsiteY8" fmla="*/ 127515 h 179903"/>
                  <a:gd name="connsiteX9" fmla="*/ 969962 w 1084262"/>
                  <a:gd name="connsiteY9" fmla="*/ 140215 h 179903"/>
                  <a:gd name="connsiteX10" fmla="*/ 1084262 w 1084262"/>
                  <a:gd name="connsiteY10" fmla="*/ 179903 h 179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84262" h="179903">
                    <a:moveTo>
                      <a:pt x="0" y="106878"/>
                    </a:moveTo>
                    <a:cubicBezTo>
                      <a:pt x="4762" y="158604"/>
                      <a:pt x="7937" y="162705"/>
                      <a:pt x="7937" y="160853"/>
                    </a:cubicBezTo>
                    <a:cubicBezTo>
                      <a:pt x="7937" y="159001"/>
                      <a:pt x="773377" y="4484"/>
                      <a:pt x="771525" y="515"/>
                    </a:cubicBezTo>
                    <a:cubicBezTo>
                      <a:pt x="769673" y="-3454"/>
                      <a:pt x="786606" y="16654"/>
                      <a:pt x="796925" y="22740"/>
                    </a:cubicBezTo>
                    <a:cubicBezTo>
                      <a:pt x="807244" y="28825"/>
                      <a:pt x="824441" y="27503"/>
                      <a:pt x="833437" y="37028"/>
                    </a:cubicBezTo>
                    <a:cubicBezTo>
                      <a:pt x="842433" y="46553"/>
                      <a:pt x="842433" y="66926"/>
                      <a:pt x="850900" y="79890"/>
                    </a:cubicBezTo>
                    <a:cubicBezTo>
                      <a:pt x="859367" y="92854"/>
                      <a:pt x="873654" y="109523"/>
                      <a:pt x="884237" y="114815"/>
                    </a:cubicBezTo>
                    <a:cubicBezTo>
                      <a:pt x="894820" y="120107"/>
                      <a:pt x="907256" y="109523"/>
                      <a:pt x="914400" y="111640"/>
                    </a:cubicBezTo>
                    <a:cubicBezTo>
                      <a:pt x="921544" y="113757"/>
                      <a:pt x="917840" y="122753"/>
                      <a:pt x="927100" y="127515"/>
                    </a:cubicBezTo>
                    <a:cubicBezTo>
                      <a:pt x="936360" y="132277"/>
                      <a:pt x="943768" y="131484"/>
                      <a:pt x="969962" y="140215"/>
                    </a:cubicBezTo>
                    <a:cubicBezTo>
                      <a:pt x="996156" y="148946"/>
                      <a:pt x="1040209" y="164424"/>
                      <a:pt x="1084262" y="179903"/>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20" name="Freeform: Shape 519">
                <a:extLst>
                  <a:ext uri="{FF2B5EF4-FFF2-40B4-BE49-F238E27FC236}">
                    <a16:creationId xmlns:a16="http://schemas.microsoft.com/office/drawing/2014/main" id="{E7B3A845-1DA0-453C-9A18-D69BBEF99057}"/>
                  </a:ext>
                </a:extLst>
              </p:cNvPr>
              <p:cNvSpPr/>
              <p:nvPr/>
            </p:nvSpPr>
            <p:spPr>
              <a:xfrm>
                <a:off x="10143286" y="2497627"/>
                <a:ext cx="23813" cy="77787"/>
              </a:xfrm>
              <a:custGeom>
                <a:avLst/>
                <a:gdLst>
                  <a:gd name="connsiteX0" fmla="*/ 0 w 23813"/>
                  <a:gd name="connsiteY0" fmla="*/ 77787 h 77787"/>
                  <a:gd name="connsiteX1" fmla="*/ 23813 w 23813"/>
                  <a:gd name="connsiteY1" fmla="*/ 0 h 77787"/>
                </a:gdLst>
                <a:ahLst/>
                <a:cxnLst>
                  <a:cxn ang="0">
                    <a:pos x="connsiteX0" y="connsiteY0"/>
                  </a:cxn>
                  <a:cxn ang="0">
                    <a:pos x="connsiteX1" y="connsiteY1"/>
                  </a:cxn>
                </a:cxnLst>
                <a:rect l="l" t="t" r="r" b="b"/>
                <a:pathLst>
                  <a:path w="23813" h="77787">
                    <a:moveTo>
                      <a:pt x="0" y="77787"/>
                    </a:moveTo>
                    <a:cubicBezTo>
                      <a:pt x="3043" y="39952"/>
                      <a:pt x="6086" y="2117"/>
                      <a:pt x="23813" y="0"/>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21" name="Freeform: Shape 520">
                <a:extLst>
                  <a:ext uri="{FF2B5EF4-FFF2-40B4-BE49-F238E27FC236}">
                    <a16:creationId xmlns:a16="http://schemas.microsoft.com/office/drawing/2014/main" id="{D83115C1-D595-46BC-BF59-3A0C717DF5DD}"/>
                  </a:ext>
                </a:extLst>
              </p:cNvPr>
              <p:cNvSpPr/>
              <p:nvPr/>
            </p:nvSpPr>
            <p:spPr>
              <a:xfrm>
                <a:off x="9943805" y="2418252"/>
                <a:ext cx="120457" cy="517525"/>
              </a:xfrm>
              <a:custGeom>
                <a:avLst/>
                <a:gdLst>
                  <a:gd name="connsiteX0" fmla="*/ 8981 w 120457"/>
                  <a:gd name="connsiteY0" fmla="*/ 517525 h 517525"/>
                  <a:gd name="connsiteX1" fmla="*/ 1044 w 120457"/>
                  <a:gd name="connsiteY1" fmla="*/ 449262 h 517525"/>
                  <a:gd name="connsiteX2" fmla="*/ 29619 w 120457"/>
                  <a:gd name="connsiteY2" fmla="*/ 401637 h 517525"/>
                  <a:gd name="connsiteX3" fmla="*/ 66131 w 120457"/>
                  <a:gd name="connsiteY3" fmla="*/ 374650 h 517525"/>
                  <a:gd name="connsiteX4" fmla="*/ 75656 w 120457"/>
                  <a:gd name="connsiteY4" fmla="*/ 330200 h 517525"/>
                  <a:gd name="connsiteX5" fmla="*/ 120106 w 120457"/>
                  <a:gd name="connsiteY5" fmla="*/ 292100 h 517525"/>
                  <a:gd name="connsiteX6" fmla="*/ 48669 w 120457"/>
                  <a:gd name="connsiteY6" fmla="*/ 236537 h 517525"/>
                  <a:gd name="connsiteX7" fmla="*/ 29619 w 120457"/>
                  <a:gd name="connsiteY7" fmla="*/ 204787 h 517525"/>
                  <a:gd name="connsiteX8" fmla="*/ 16919 w 120457"/>
                  <a:gd name="connsiteY8" fmla="*/ 204787 h 517525"/>
                  <a:gd name="connsiteX9" fmla="*/ 5806 w 120457"/>
                  <a:gd name="connsiteY9" fmla="*/ 173037 h 517525"/>
                  <a:gd name="connsiteX10" fmla="*/ 23269 w 120457"/>
                  <a:gd name="connsiteY10" fmla="*/ 130175 h 517525"/>
                  <a:gd name="connsiteX11" fmla="*/ 2631 w 120457"/>
                  <a:gd name="connsiteY11" fmla="*/ 112712 h 517525"/>
                  <a:gd name="connsiteX12" fmla="*/ 35969 w 120457"/>
                  <a:gd name="connsiteY12" fmla="*/ 57150 h 517525"/>
                  <a:gd name="connsiteX13" fmla="*/ 43906 w 120457"/>
                  <a:gd name="connsiteY13" fmla="*/ 22225 h 517525"/>
                  <a:gd name="connsiteX14" fmla="*/ 62956 w 120457"/>
                  <a:gd name="connsiteY14" fmla="*/ 0 h 5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0457" h="517525">
                    <a:moveTo>
                      <a:pt x="8981" y="517525"/>
                    </a:moveTo>
                    <a:cubicBezTo>
                      <a:pt x="3292" y="493051"/>
                      <a:pt x="-2396" y="468577"/>
                      <a:pt x="1044" y="449262"/>
                    </a:cubicBezTo>
                    <a:cubicBezTo>
                      <a:pt x="4484" y="429947"/>
                      <a:pt x="18771" y="414072"/>
                      <a:pt x="29619" y="401637"/>
                    </a:cubicBezTo>
                    <a:cubicBezTo>
                      <a:pt x="40467" y="389202"/>
                      <a:pt x="58458" y="386556"/>
                      <a:pt x="66131" y="374650"/>
                    </a:cubicBezTo>
                    <a:cubicBezTo>
                      <a:pt x="73804" y="362744"/>
                      <a:pt x="66660" y="343958"/>
                      <a:pt x="75656" y="330200"/>
                    </a:cubicBezTo>
                    <a:cubicBezTo>
                      <a:pt x="84652" y="316442"/>
                      <a:pt x="124604" y="307710"/>
                      <a:pt x="120106" y="292100"/>
                    </a:cubicBezTo>
                    <a:cubicBezTo>
                      <a:pt x="115608" y="276489"/>
                      <a:pt x="63750" y="251089"/>
                      <a:pt x="48669" y="236537"/>
                    </a:cubicBezTo>
                    <a:cubicBezTo>
                      <a:pt x="33588" y="221985"/>
                      <a:pt x="34911" y="210079"/>
                      <a:pt x="29619" y="204787"/>
                    </a:cubicBezTo>
                    <a:cubicBezTo>
                      <a:pt x="24327" y="199495"/>
                      <a:pt x="20888" y="210079"/>
                      <a:pt x="16919" y="204787"/>
                    </a:cubicBezTo>
                    <a:cubicBezTo>
                      <a:pt x="12950" y="199495"/>
                      <a:pt x="4748" y="185472"/>
                      <a:pt x="5806" y="173037"/>
                    </a:cubicBezTo>
                    <a:cubicBezTo>
                      <a:pt x="6864" y="160602"/>
                      <a:pt x="23798" y="140229"/>
                      <a:pt x="23269" y="130175"/>
                    </a:cubicBezTo>
                    <a:cubicBezTo>
                      <a:pt x="22740" y="120121"/>
                      <a:pt x="514" y="124883"/>
                      <a:pt x="2631" y="112712"/>
                    </a:cubicBezTo>
                    <a:cubicBezTo>
                      <a:pt x="4748" y="100541"/>
                      <a:pt x="29090" y="72231"/>
                      <a:pt x="35969" y="57150"/>
                    </a:cubicBezTo>
                    <a:cubicBezTo>
                      <a:pt x="42848" y="42069"/>
                      <a:pt x="39408" y="31750"/>
                      <a:pt x="43906" y="22225"/>
                    </a:cubicBezTo>
                    <a:cubicBezTo>
                      <a:pt x="48404" y="12700"/>
                      <a:pt x="55680" y="6350"/>
                      <a:pt x="62956" y="0"/>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22" name="Freeform: Shape 521">
                <a:extLst>
                  <a:ext uri="{FF2B5EF4-FFF2-40B4-BE49-F238E27FC236}">
                    <a16:creationId xmlns:a16="http://schemas.microsoft.com/office/drawing/2014/main" id="{B2358758-1C7C-4A67-BFEE-8704CCAFF4A2}"/>
                  </a:ext>
                </a:extLst>
              </p:cNvPr>
              <p:cNvSpPr/>
              <p:nvPr/>
            </p:nvSpPr>
            <p:spPr>
              <a:xfrm>
                <a:off x="10003586" y="1475277"/>
                <a:ext cx="225425" cy="930275"/>
              </a:xfrm>
              <a:custGeom>
                <a:avLst/>
                <a:gdLst>
                  <a:gd name="connsiteX0" fmla="*/ 0 w 225425"/>
                  <a:gd name="connsiteY0" fmla="*/ 0 h 930275"/>
                  <a:gd name="connsiteX1" fmla="*/ 17463 w 225425"/>
                  <a:gd name="connsiteY1" fmla="*/ 53975 h 930275"/>
                  <a:gd name="connsiteX2" fmla="*/ 25400 w 225425"/>
                  <a:gd name="connsiteY2" fmla="*/ 68262 h 930275"/>
                  <a:gd name="connsiteX3" fmla="*/ 23813 w 225425"/>
                  <a:gd name="connsiteY3" fmla="*/ 107950 h 930275"/>
                  <a:gd name="connsiteX4" fmla="*/ 52388 w 225425"/>
                  <a:gd name="connsiteY4" fmla="*/ 150812 h 930275"/>
                  <a:gd name="connsiteX5" fmla="*/ 60325 w 225425"/>
                  <a:gd name="connsiteY5" fmla="*/ 190500 h 930275"/>
                  <a:gd name="connsiteX6" fmla="*/ 50800 w 225425"/>
                  <a:gd name="connsiteY6" fmla="*/ 239712 h 930275"/>
                  <a:gd name="connsiteX7" fmla="*/ 85725 w 225425"/>
                  <a:gd name="connsiteY7" fmla="*/ 306387 h 930275"/>
                  <a:gd name="connsiteX8" fmla="*/ 76200 w 225425"/>
                  <a:gd name="connsiteY8" fmla="*/ 347662 h 930275"/>
                  <a:gd name="connsiteX9" fmla="*/ 85725 w 225425"/>
                  <a:gd name="connsiteY9" fmla="*/ 363537 h 930275"/>
                  <a:gd name="connsiteX10" fmla="*/ 104775 w 225425"/>
                  <a:gd name="connsiteY10" fmla="*/ 341312 h 930275"/>
                  <a:gd name="connsiteX11" fmla="*/ 115888 w 225425"/>
                  <a:gd name="connsiteY11" fmla="*/ 365125 h 930275"/>
                  <a:gd name="connsiteX12" fmla="*/ 165100 w 225425"/>
                  <a:gd name="connsiteY12" fmla="*/ 534987 h 930275"/>
                  <a:gd name="connsiteX13" fmla="*/ 165100 w 225425"/>
                  <a:gd name="connsiteY13" fmla="*/ 722312 h 930275"/>
                  <a:gd name="connsiteX14" fmla="*/ 204788 w 225425"/>
                  <a:gd name="connsiteY14" fmla="*/ 892175 h 930275"/>
                  <a:gd name="connsiteX15" fmla="*/ 225425 w 225425"/>
                  <a:gd name="connsiteY15" fmla="*/ 930275 h 930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5425" h="930275">
                    <a:moveTo>
                      <a:pt x="0" y="0"/>
                    </a:moveTo>
                    <a:cubicBezTo>
                      <a:pt x="6615" y="21299"/>
                      <a:pt x="13230" y="42598"/>
                      <a:pt x="17463" y="53975"/>
                    </a:cubicBezTo>
                    <a:cubicBezTo>
                      <a:pt x="21696" y="65352"/>
                      <a:pt x="24342" y="59266"/>
                      <a:pt x="25400" y="68262"/>
                    </a:cubicBezTo>
                    <a:cubicBezTo>
                      <a:pt x="26458" y="77258"/>
                      <a:pt x="19315" y="94192"/>
                      <a:pt x="23813" y="107950"/>
                    </a:cubicBezTo>
                    <a:cubicBezTo>
                      <a:pt x="28311" y="121708"/>
                      <a:pt x="46303" y="137054"/>
                      <a:pt x="52388" y="150812"/>
                    </a:cubicBezTo>
                    <a:cubicBezTo>
                      <a:pt x="58473" y="164570"/>
                      <a:pt x="60590" y="175683"/>
                      <a:pt x="60325" y="190500"/>
                    </a:cubicBezTo>
                    <a:cubicBezTo>
                      <a:pt x="60060" y="205317"/>
                      <a:pt x="46567" y="220398"/>
                      <a:pt x="50800" y="239712"/>
                    </a:cubicBezTo>
                    <a:cubicBezTo>
                      <a:pt x="55033" y="259026"/>
                      <a:pt x="81492" y="288395"/>
                      <a:pt x="85725" y="306387"/>
                    </a:cubicBezTo>
                    <a:cubicBezTo>
                      <a:pt x="89958" y="324379"/>
                      <a:pt x="76200" y="338137"/>
                      <a:pt x="76200" y="347662"/>
                    </a:cubicBezTo>
                    <a:cubicBezTo>
                      <a:pt x="76200" y="357187"/>
                      <a:pt x="80963" y="364595"/>
                      <a:pt x="85725" y="363537"/>
                    </a:cubicBezTo>
                    <a:cubicBezTo>
                      <a:pt x="90487" y="362479"/>
                      <a:pt x="99748" y="341047"/>
                      <a:pt x="104775" y="341312"/>
                    </a:cubicBezTo>
                    <a:cubicBezTo>
                      <a:pt x="109802" y="341577"/>
                      <a:pt x="105834" y="332846"/>
                      <a:pt x="115888" y="365125"/>
                    </a:cubicBezTo>
                    <a:cubicBezTo>
                      <a:pt x="125942" y="397404"/>
                      <a:pt x="156898" y="475456"/>
                      <a:pt x="165100" y="534987"/>
                    </a:cubicBezTo>
                    <a:cubicBezTo>
                      <a:pt x="173302" y="594518"/>
                      <a:pt x="158485" y="662781"/>
                      <a:pt x="165100" y="722312"/>
                    </a:cubicBezTo>
                    <a:cubicBezTo>
                      <a:pt x="171715" y="781843"/>
                      <a:pt x="194734" y="857515"/>
                      <a:pt x="204788" y="892175"/>
                    </a:cubicBezTo>
                    <a:cubicBezTo>
                      <a:pt x="214842" y="926835"/>
                      <a:pt x="225425" y="930275"/>
                      <a:pt x="225425" y="930275"/>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23" name="Freeform: Shape 522">
                <a:extLst>
                  <a:ext uri="{FF2B5EF4-FFF2-40B4-BE49-F238E27FC236}">
                    <a16:creationId xmlns:a16="http://schemas.microsoft.com/office/drawing/2014/main" id="{ED065758-8A60-4023-8077-68DE3A3931FF}"/>
                  </a:ext>
                </a:extLst>
              </p:cNvPr>
              <p:cNvSpPr/>
              <p:nvPr/>
            </p:nvSpPr>
            <p:spPr>
              <a:xfrm>
                <a:off x="10330611" y="1308589"/>
                <a:ext cx="202938" cy="481421"/>
              </a:xfrm>
              <a:custGeom>
                <a:avLst/>
                <a:gdLst>
                  <a:gd name="connsiteX0" fmla="*/ 0 w 202938"/>
                  <a:gd name="connsiteY0" fmla="*/ 0 h 481421"/>
                  <a:gd name="connsiteX1" fmla="*/ 173038 w 202938"/>
                  <a:gd name="connsiteY1" fmla="*/ 420688 h 481421"/>
                  <a:gd name="connsiteX2" fmla="*/ 201613 w 202938"/>
                  <a:gd name="connsiteY2" fmla="*/ 469900 h 481421"/>
                </a:gdLst>
                <a:ahLst/>
                <a:cxnLst>
                  <a:cxn ang="0">
                    <a:pos x="connsiteX0" y="connsiteY0"/>
                  </a:cxn>
                  <a:cxn ang="0">
                    <a:pos x="connsiteX1" y="connsiteY1"/>
                  </a:cxn>
                  <a:cxn ang="0">
                    <a:pos x="connsiteX2" y="connsiteY2"/>
                  </a:cxn>
                </a:cxnLst>
                <a:rect l="l" t="t" r="r" b="b"/>
                <a:pathLst>
                  <a:path w="202938" h="481421">
                    <a:moveTo>
                      <a:pt x="0" y="0"/>
                    </a:moveTo>
                    <a:cubicBezTo>
                      <a:pt x="69718" y="171185"/>
                      <a:pt x="139436" y="342371"/>
                      <a:pt x="173038" y="420688"/>
                    </a:cubicBezTo>
                    <a:cubicBezTo>
                      <a:pt x="206640" y="499005"/>
                      <a:pt x="204126" y="484452"/>
                      <a:pt x="201613" y="469900"/>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24" name="Freeform: Shape 523">
                <a:extLst>
                  <a:ext uri="{FF2B5EF4-FFF2-40B4-BE49-F238E27FC236}">
                    <a16:creationId xmlns:a16="http://schemas.microsoft.com/office/drawing/2014/main" id="{A49BF566-F3EB-4BB4-AC64-E4DB3F646ADD}"/>
                  </a:ext>
                </a:extLst>
              </p:cNvPr>
              <p:cNvSpPr/>
              <p:nvPr/>
            </p:nvSpPr>
            <p:spPr>
              <a:xfrm>
                <a:off x="10170274" y="1903902"/>
                <a:ext cx="374454" cy="119062"/>
              </a:xfrm>
              <a:custGeom>
                <a:avLst/>
                <a:gdLst>
                  <a:gd name="connsiteX0" fmla="*/ 0 w 374454"/>
                  <a:gd name="connsiteY0" fmla="*/ 119062 h 119062"/>
                  <a:gd name="connsiteX1" fmla="*/ 330200 w 374454"/>
                  <a:gd name="connsiteY1" fmla="*/ 36512 h 119062"/>
                  <a:gd name="connsiteX2" fmla="*/ 361950 w 374454"/>
                  <a:gd name="connsiteY2" fmla="*/ 0 h 119062"/>
                </a:gdLst>
                <a:ahLst/>
                <a:cxnLst>
                  <a:cxn ang="0">
                    <a:pos x="connsiteX0" y="connsiteY0"/>
                  </a:cxn>
                  <a:cxn ang="0">
                    <a:pos x="connsiteX1" y="connsiteY1"/>
                  </a:cxn>
                  <a:cxn ang="0">
                    <a:pos x="connsiteX2" y="connsiteY2"/>
                  </a:cxn>
                </a:cxnLst>
                <a:rect l="l" t="t" r="r" b="b"/>
                <a:pathLst>
                  <a:path w="374454" h="119062">
                    <a:moveTo>
                      <a:pt x="0" y="119062"/>
                    </a:moveTo>
                    <a:cubicBezTo>
                      <a:pt x="134937" y="87709"/>
                      <a:pt x="269875" y="56356"/>
                      <a:pt x="330200" y="36512"/>
                    </a:cubicBezTo>
                    <a:cubicBezTo>
                      <a:pt x="390525" y="16668"/>
                      <a:pt x="376237" y="8334"/>
                      <a:pt x="361950" y="0"/>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25" name="Freeform: Shape 524">
                <a:extLst>
                  <a:ext uri="{FF2B5EF4-FFF2-40B4-BE49-F238E27FC236}">
                    <a16:creationId xmlns:a16="http://schemas.microsoft.com/office/drawing/2014/main" id="{57CBA730-7159-4E10-81A8-BC236D912C03}"/>
                  </a:ext>
                </a:extLst>
              </p:cNvPr>
              <p:cNvSpPr/>
              <p:nvPr/>
            </p:nvSpPr>
            <p:spPr>
              <a:xfrm>
                <a:off x="10167099" y="2110269"/>
                <a:ext cx="431800" cy="85733"/>
              </a:xfrm>
              <a:custGeom>
                <a:avLst/>
                <a:gdLst>
                  <a:gd name="connsiteX0" fmla="*/ 0 w 431800"/>
                  <a:gd name="connsiteY0" fmla="*/ 87071 h 87071"/>
                  <a:gd name="connsiteX1" fmla="*/ 358775 w 431800"/>
                  <a:gd name="connsiteY1" fmla="*/ 1346 h 87071"/>
                  <a:gd name="connsiteX2" fmla="*/ 387350 w 431800"/>
                  <a:gd name="connsiteY2" fmla="*/ 36271 h 87071"/>
                  <a:gd name="connsiteX3" fmla="*/ 400050 w 431800"/>
                  <a:gd name="connsiteY3" fmla="*/ 58496 h 87071"/>
                  <a:gd name="connsiteX4" fmla="*/ 431800 w 431800"/>
                  <a:gd name="connsiteY4" fmla="*/ 77546 h 87071"/>
                  <a:gd name="connsiteX0" fmla="*/ 0 w 431800"/>
                  <a:gd name="connsiteY0" fmla="*/ 85733 h 85733"/>
                  <a:gd name="connsiteX1" fmla="*/ 358775 w 431800"/>
                  <a:gd name="connsiteY1" fmla="*/ 8 h 85733"/>
                  <a:gd name="connsiteX2" fmla="*/ 387350 w 431800"/>
                  <a:gd name="connsiteY2" fmla="*/ 34933 h 85733"/>
                  <a:gd name="connsiteX3" fmla="*/ 400050 w 431800"/>
                  <a:gd name="connsiteY3" fmla="*/ 57158 h 85733"/>
                  <a:gd name="connsiteX4" fmla="*/ 431800 w 431800"/>
                  <a:gd name="connsiteY4" fmla="*/ 76208 h 85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1800" h="85733">
                    <a:moveTo>
                      <a:pt x="0" y="85733"/>
                    </a:moveTo>
                    <a:cubicBezTo>
                      <a:pt x="147108" y="47104"/>
                      <a:pt x="357717" y="537"/>
                      <a:pt x="358775" y="8"/>
                    </a:cubicBezTo>
                    <a:cubicBezTo>
                      <a:pt x="359833" y="-521"/>
                      <a:pt x="380471" y="25408"/>
                      <a:pt x="387350" y="34933"/>
                    </a:cubicBezTo>
                    <a:cubicBezTo>
                      <a:pt x="394229" y="44458"/>
                      <a:pt x="392642" y="50279"/>
                      <a:pt x="400050" y="57158"/>
                    </a:cubicBezTo>
                    <a:cubicBezTo>
                      <a:pt x="407458" y="64037"/>
                      <a:pt x="419629" y="70122"/>
                      <a:pt x="431800" y="76208"/>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26" name="Freeform: Shape 525">
                <a:extLst>
                  <a:ext uri="{FF2B5EF4-FFF2-40B4-BE49-F238E27FC236}">
                    <a16:creationId xmlns:a16="http://schemas.microsoft.com/office/drawing/2014/main" id="{ECE086A2-9283-413C-AC46-CDD58D3AB1D2}"/>
                  </a:ext>
                </a:extLst>
              </p:cNvPr>
              <p:cNvSpPr/>
              <p:nvPr/>
            </p:nvSpPr>
            <p:spPr>
              <a:xfrm>
                <a:off x="10467136" y="2121389"/>
                <a:ext cx="31750" cy="158750"/>
              </a:xfrm>
              <a:custGeom>
                <a:avLst/>
                <a:gdLst>
                  <a:gd name="connsiteX0" fmla="*/ 31750 w 31750"/>
                  <a:gd name="connsiteY0" fmla="*/ 158750 h 158750"/>
                  <a:gd name="connsiteX1" fmla="*/ 0 w 31750"/>
                  <a:gd name="connsiteY1" fmla="*/ 0 h 158750"/>
                </a:gdLst>
                <a:ahLst/>
                <a:cxnLst>
                  <a:cxn ang="0">
                    <a:pos x="connsiteX0" y="connsiteY0"/>
                  </a:cxn>
                  <a:cxn ang="0">
                    <a:pos x="connsiteX1" y="connsiteY1"/>
                  </a:cxn>
                </a:cxnLst>
                <a:rect l="l" t="t" r="r" b="b"/>
                <a:pathLst>
                  <a:path w="31750" h="158750">
                    <a:moveTo>
                      <a:pt x="31750" y="158750"/>
                    </a:moveTo>
                    <a:lnTo>
                      <a:pt x="0" y="0"/>
                    </a:ln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27" name="Freeform: Shape 526">
                <a:extLst>
                  <a:ext uri="{FF2B5EF4-FFF2-40B4-BE49-F238E27FC236}">
                    <a16:creationId xmlns:a16="http://schemas.microsoft.com/office/drawing/2014/main" id="{8A4070CB-D4DE-4582-B7CB-6A5F2FFE09E9}"/>
                  </a:ext>
                </a:extLst>
              </p:cNvPr>
              <p:cNvSpPr/>
              <p:nvPr/>
            </p:nvSpPr>
            <p:spPr>
              <a:xfrm>
                <a:off x="7334999" y="4126384"/>
                <a:ext cx="2287587" cy="219094"/>
              </a:xfrm>
              <a:custGeom>
                <a:avLst/>
                <a:gdLst>
                  <a:gd name="connsiteX0" fmla="*/ 0 w 2287587"/>
                  <a:gd name="connsiteY0" fmla="*/ 208300 h 219413"/>
                  <a:gd name="connsiteX1" fmla="*/ 547687 w 2287587"/>
                  <a:gd name="connsiteY1" fmla="*/ 170200 h 219413"/>
                  <a:gd name="connsiteX2" fmla="*/ 1104900 w 2287587"/>
                  <a:gd name="connsiteY2" fmla="*/ 124163 h 219413"/>
                  <a:gd name="connsiteX3" fmla="*/ 1379537 w 2287587"/>
                  <a:gd name="connsiteY3" fmla="*/ 92413 h 219413"/>
                  <a:gd name="connsiteX4" fmla="*/ 1517650 w 2287587"/>
                  <a:gd name="connsiteY4" fmla="*/ 17800 h 219413"/>
                  <a:gd name="connsiteX5" fmla="*/ 1778000 w 2287587"/>
                  <a:gd name="connsiteY5" fmla="*/ 338 h 219413"/>
                  <a:gd name="connsiteX6" fmla="*/ 1782762 w 2287587"/>
                  <a:gd name="connsiteY6" fmla="*/ 27325 h 219413"/>
                  <a:gd name="connsiteX7" fmla="*/ 1811337 w 2287587"/>
                  <a:gd name="connsiteY7" fmla="*/ 14625 h 219413"/>
                  <a:gd name="connsiteX8" fmla="*/ 1838325 w 2287587"/>
                  <a:gd name="connsiteY8" fmla="*/ 41613 h 219413"/>
                  <a:gd name="connsiteX9" fmla="*/ 1839912 w 2287587"/>
                  <a:gd name="connsiteY9" fmla="*/ 76538 h 219413"/>
                  <a:gd name="connsiteX10" fmla="*/ 2054225 w 2287587"/>
                  <a:gd name="connsiteY10" fmla="*/ 41613 h 219413"/>
                  <a:gd name="connsiteX11" fmla="*/ 2287587 w 2287587"/>
                  <a:gd name="connsiteY11" fmla="*/ 219413 h 219413"/>
                  <a:gd name="connsiteX0" fmla="*/ 0 w 2287587"/>
                  <a:gd name="connsiteY0" fmla="*/ 207981 h 219094"/>
                  <a:gd name="connsiteX1" fmla="*/ 547687 w 2287587"/>
                  <a:gd name="connsiteY1" fmla="*/ 169881 h 219094"/>
                  <a:gd name="connsiteX2" fmla="*/ 1104900 w 2287587"/>
                  <a:gd name="connsiteY2" fmla="*/ 123844 h 219094"/>
                  <a:gd name="connsiteX3" fmla="*/ 1379537 w 2287587"/>
                  <a:gd name="connsiteY3" fmla="*/ 92094 h 219094"/>
                  <a:gd name="connsiteX4" fmla="*/ 1519237 w 2287587"/>
                  <a:gd name="connsiteY4" fmla="*/ 31768 h 219094"/>
                  <a:gd name="connsiteX5" fmla="*/ 1778000 w 2287587"/>
                  <a:gd name="connsiteY5" fmla="*/ 19 h 219094"/>
                  <a:gd name="connsiteX6" fmla="*/ 1782762 w 2287587"/>
                  <a:gd name="connsiteY6" fmla="*/ 27006 h 219094"/>
                  <a:gd name="connsiteX7" fmla="*/ 1811337 w 2287587"/>
                  <a:gd name="connsiteY7" fmla="*/ 14306 h 219094"/>
                  <a:gd name="connsiteX8" fmla="*/ 1838325 w 2287587"/>
                  <a:gd name="connsiteY8" fmla="*/ 41294 h 219094"/>
                  <a:gd name="connsiteX9" fmla="*/ 1839912 w 2287587"/>
                  <a:gd name="connsiteY9" fmla="*/ 76219 h 219094"/>
                  <a:gd name="connsiteX10" fmla="*/ 2054225 w 2287587"/>
                  <a:gd name="connsiteY10" fmla="*/ 41294 h 219094"/>
                  <a:gd name="connsiteX11" fmla="*/ 2287587 w 2287587"/>
                  <a:gd name="connsiteY11" fmla="*/ 219094 h 219094"/>
                  <a:gd name="connsiteX0" fmla="*/ 0 w 2287587"/>
                  <a:gd name="connsiteY0" fmla="*/ 207981 h 219094"/>
                  <a:gd name="connsiteX1" fmla="*/ 547687 w 2287587"/>
                  <a:gd name="connsiteY1" fmla="*/ 169881 h 219094"/>
                  <a:gd name="connsiteX2" fmla="*/ 1104900 w 2287587"/>
                  <a:gd name="connsiteY2" fmla="*/ 123844 h 219094"/>
                  <a:gd name="connsiteX3" fmla="*/ 1379537 w 2287587"/>
                  <a:gd name="connsiteY3" fmla="*/ 92094 h 219094"/>
                  <a:gd name="connsiteX4" fmla="*/ 1519237 w 2287587"/>
                  <a:gd name="connsiteY4" fmla="*/ 31768 h 219094"/>
                  <a:gd name="connsiteX5" fmla="*/ 1778000 w 2287587"/>
                  <a:gd name="connsiteY5" fmla="*/ 19 h 219094"/>
                  <a:gd name="connsiteX6" fmla="*/ 1782762 w 2287587"/>
                  <a:gd name="connsiteY6" fmla="*/ 27006 h 219094"/>
                  <a:gd name="connsiteX7" fmla="*/ 1811337 w 2287587"/>
                  <a:gd name="connsiteY7" fmla="*/ 14306 h 219094"/>
                  <a:gd name="connsiteX8" fmla="*/ 1838325 w 2287587"/>
                  <a:gd name="connsiteY8" fmla="*/ 41294 h 219094"/>
                  <a:gd name="connsiteX9" fmla="*/ 1839912 w 2287587"/>
                  <a:gd name="connsiteY9" fmla="*/ 76219 h 219094"/>
                  <a:gd name="connsiteX10" fmla="*/ 2054225 w 2287587"/>
                  <a:gd name="connsiteY10" fmla="*/ 41294 h 219094"/>
                  <a:gd name="connsiteX11" fmla="*/ 2287587 w 2287587"/>
                  <a:gd name="connsiteY11" fmla="*/ 219094 h 219094"/>
                  <a:gd name="connsiteX0" fmla="*/ 0 w 2287587"/>
                  <a:gd name="connsiteY0" fmla="*/ 207981 h 219094"/>
                  <a:gd name="connsiteX1" fmla="*/ 547687 w 2287587"/>
                  <a:gd name="connsiteY1" fmla="*/ 169881 h 219094"/>
                  <a:gd name="connsiteX2" fmla="*/ 1104900 w 2287587"/>
                  <a:gd name="connsiteY2" fmla="*/ 123844 h 219094"/>
                  <a:gd name="connsiteX3" fmla="*/ 1379537 w 2287587"/>
                  <a:gd name="connsiteY3" fmla="*/ 92094 h 219094"/>
                  <a:gd name="connsiteX4" fmla="*/ 1519237 w 2287587"/>
                  <a:gd name="connsiteY4" fmla="*/ 31768 h 219094"/>
                  <a:gd name="connsiteX5" fmla="*/ 1778000 w 2287587"/>
                  <a:gd name="connsiteY5" fmla="*/ 19 h 219094"/>
                  <a:gd name="connsiteX6" fmla="*/ 1782762 w 2287587"/>
                  <a:gd name="connsiteY6" fmla="*/ 27006 h 219094"/>
                  <a:gd name="connsiteX7" fmla="*/ 1811337 w 2287587"/>
                  <a:gd name="connsiteY7" fmla="*/ 14306 h 219094"/>
                  <a:gd name="connsiteX8" fmla="*/ 1838325 w 2287587"/>
                  <a:gd name="connsiteY8" fmla="*/ 41294 h 219094"/>
                  <a:gd name="connsiteX9" fmla="*/ 1839912 w 2287587"/>
                  <a:gd name="connsiteY9" fmla="*/ 76219 h 219094"/>
                  <a:gd name="connsiteX10" fmla="*/ 2054225 w 2287587"/>
                  <a:gd name="connsiteY10" fmla="*/ 41294 h 219094"/>
                  <a:gd name="connsiteX11" fmla="*/ 2287587 w 2287587"/>
                  <a:gd name="connsiteY11" fmla="*/ 219094 h 219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87587" h="219094">
                    <a:moveTo>
                      <a:pt x="0" y="207981"/>
                    </a:moveTo>
                    <a:lnTo>
                      <a:pt x="547687" y="169881"/>
                    </a:lnTo>
                    <a:lnTo>
                      <a:pt x="1104900" y="123844"/>
                    </a:lnTo>
                    <a:cubicBezTo>
                      <a:pt x="1243542" y="110880"/>
                      <a:pt x="1310481" y="107440"/>
                      <a:pt x="1379537" y="92094"/>
                    </a:cubicBezTo>
                    <a:cubicBezTo>
                      <a:pt x="1448593" y="76748"/>
                      <a:pt x="1452827" y="47114"/>
                      <a:pt x="1519237" y="31768"/>
                    </a:cubicBezTo>
                    <a:cubicBezTo>
                      <a:pt x="1585647" y="16422"/>
                      <a:pt x="1734079" y="813"/>
                      <a:pt x="1778000" y="19"/>
                    </a:cubicBezTo>
                    <a:cubicBezTo>
                      <a:pt x="1821921" y="-775"/>
                      <a:pt x="1777206" y="24625"/>
                      <a:pt x="1782762" y="27006"/>
                    </a:cubicBezTo>
                    <a:cubicBezTo>
                      <a:pt x="1788318" y="29387"/>
                      <a:pt x="1802077" y="11925"/>
                      <a:pt x="1811337" y="14306"/>
                    </a:cubicBezTo>
                    <a:cubicBezTo>
                      <a:pt x="1820597" y="16687"/>
                      <a:pt x="1833563" y="30975"/>
                      <a:pt x="1838325" y="41294"/>
                    </a:cubicBezTo>
                    <a:cubicBezTo>
                      <a:pt x="1843087" y="51613"/>
                      <a:pt x="1803929" y="76219"/>
                      <a:pt x="1839912" y="76219"/>
                    </a:cubicBezTo>
                    <a:cubicBezTo>
                      <a:pt x="1875895" y="76219"/>
                      <a:pt x="2055813" y="39707"/>
                      <a:pt x="2054225" y="41294"/>
                    </a:cubicBezTo>
                    <a:cubicBezTo>
                      <a:pt x="2057399" y="38119"/>
                      <a:pt x="2208212" y="142100"/>
                      <a:pt x="2287587" y="219094"/>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28" name="Freeform: Shape 527">
                <a:extLst>
                  <a:ext uri="{FF2B5EF4-FFF2-40B4-BE49-F238E27FC236}">
                    <a16:creationId xmlns:a16="http://schemas.microsoft.com/office/drawing/2014/main" id="{A58C63EC-D307-4447-A7D0-F928D966D64F}"/>
                  </a:ext>
                </a:extLst>
              </p:cNvPr>
              <p:cNvSpPr/>
              <p:nvPr/>
            </p:nvSpPr>
            <p:spPr>
              <a:xfrm>
                <a:off x="8482761" y="3810489"/>
                <a:ext cx="458639" cy="433388"/>
              </a:xfrm>
              <a:custGeom>
                <a:avLst/>
                <a:gdLst>
                  <a:gd name="connsiteX0" fmla="*/ 0 w 458639"/>
                  <a:gd name="connsiteY0" fmla="*/ 433388 h 433388"/>
                  <a:gd name="connsiteX1" fmla="*/ 9525 w 458639"/>
                  <a:gd name="connsiteY1" fmla="*/ 369888 h 433388"/>
                  <a:gd name="connsiteX2" fmla="*/ 39688 w 458639"/>
                  <a:gd name="connsiteY2" fmla="*/ 365125 h 433388"/>
                  <a:gd name="connsiteX3" fmla="*/ 46038 w 458639"/>
                  <a:gd name="connsiteY3" fmla="*/ 323850 h 433388"/>
                  <a:gd name="connsiteX4" fmla="*/ 104775 w 458639"/>
                  <a:gd name="connsiteY4" fmla="*/ 282575 h 433388"/>
                  <a:gd name="connsiteX5" fmla="*/ 139700 w 458639"/>
                  <a:gd name="connsiteY5" fmla="*/ 274638 h 433388"/>
                  <a:gd name="connsiteX6" fmla="*/ 225425 w 458639"/>
                  <a:gd name="connsiteY6" fmla="*/ 220663 h 433388"/>
                  <a:gd name="connsiteX7" fmla="*/ 239713 w 458639"/>
                  <a:gd name="connsiteY7" fmla="*/ 215900 h 433388"/>
                  <a:gd name="connsiteX8" fmla="*/ 244475 w 458639"/>
                  <a:gd name="connsiteY8" fmla="*/ 173038 h 433388"/>
                  <a:gd name="connsiteX9" fmla="*/ 266700 w 458639"/>
                  <a:gd name="connsiteY9" fmla="*/ 171450 h 433388"/>
                  <a:gd name="connsiteX10" fmla="*/ 295275 w 458639"/>
                  <a:gd name="connsiteY10" fmla="*/ 144463 h 433388"/>
                  <a:gd name="connsiteX11" fmla="*/ 307975 w 458639"/>
                  <a:gd name="connsiteY11" fmla="*/ 161925 h 433388"/>
                  <a:gd name="connsiteX12" fmla="*/ 328613 w 458639"/>
                  <a:gd name="connsiteY12" fmla="*/ 149225 h 433388"/>
                  <a:gd name="connsiteX13" fmla="*/ 349250 w 458639"/>
                  <a:gd name="connsiteY13" fmla="*/ 125413 h 433388"/>
                  <a:gd name="connsiteX14" fmla="*/ 379413 w 458639"/>
                  <a:gd name="connsiteY14" fmla="*/ 112713 h 433388"/>
                  <a:gd name="connsiteX15" fmla="*/ 398463 w 458639"/>
                  <a:gd name="connsiteY15" fmla="*/ 115888 h 433388"/>
                  <a:gd name="connsiteX16" fmla="*/ 430213 w 458639"/>
                  <a:gd name="connsiteY16" fmla="*/ 55563 h 433388"/>
                  <a:gd name="connsiteX17" fmla="*/ 455613 w 458639"/>
                  <a:gd name="connsiteY17" fmla="*/ 47625 h 433388"/>
                  <a:gd name="connsiteX18" fmla="*/ 457200 w 458639"/>
                  <a:gd name="connsiteY18" fmla="*/ 0 h 433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58639" h="433388">
                    <a:moveTo>
                      <a:pt x="0" y="433388"/>
                    </a:moveTo>
                    <a:cubicBezTo>
                      <a:pt x="1455" y="407326"/>
                      <a:pt x="2910" y="381265"/>
                      <a:pt x="9525" y="369888"/>
                    </a:cubicBezTo>
                    <a:cubicBezTo>
                      <a:pt x="16140" y="358511"/>
                      <a:pt x="33603" y="372798"/>
                      <a:pt x="39688" y="365125"/>
                    </a:cubicBezTo>
                    <a:cubicBezTo>
                      <a:pt x="45773" y="357452"/>
                      <a:pt x="35190" y="337608"/>
                      <a:pt x="46038" y="323850"/>
                    </a:cubicBezTo>
                    <a:cubicBezTo>
                      <a:pt x="56886" y="310092"/>
                      <a:pt x="89165" y="290777"/>
                      <a:pt x="104775" y="282575"/>
                    </a:cubicBezTo>
                    <a:cubicBezTo>
                      <a:pt x="120385" y="274373"/>
                      <a:pt x="119592" y="284957"/>
                      <a:pt x="139700" y="274638"/>
                    </a:cubicBezTo>
                    <a:cubicBezTo>
                      <a:pt x="159808" y="264319"/>
                      <a:pt x="208756" y="230453"/>
                      <a:pt x="225425" y="220663"/>
                    </a:cubicBezTo>
                    <a:cubicBezTo>
                      <a:pt x="242094" y="210873"/>
                      <a:pt x="236538" y="223838"/>
                      <a:pt x="239713" y="215900"/>
                    </a:cubicBezTo>
                    <a:cubicBezTo>
                      <a:pt x="242888" y="207962"/>
                      <a:pt x="239977" y="180446"/>
                      <a:pt x="244475" y="173038"/>
                    </a:cubicBezTo>
                    <a:cubicBezTo>
                      <a:pt x="248973" y="165630"/>
                      <a:pt x="258233" y="176213"/>
                      <a:pt x="266700" y="171450"/>
                    </a:cubicBezTo>
                    <a:cubicBezTo>
                      <a:pt x="275167" y="166687"/>
                      <a:pt x="288396" y="146050"/>
                      <a:pt x="295275" y="144463"/>
                    </a:cubicBezTo>
                    <a:cubicBezTo>
                      <a:pt x="302154" y="142876"/>
                      <a:pt x="302419" y="161131"/>
                      <a:pt x="307975" y="161925"/>
                    </a:cubicBezTo>
                    <a:cubicBezTo>
                      <a:pt x="313531" y="162719"/>
                      <a:pt x="321734" y="155310"/>
                      <a:pt x="328613" y="149225"/>
                    </a:cubicBezTo>
                    <a:cubicBezTo>
                      <a:pt x="335492" y="143140"/>
                      <a:pt x="340783" y="131498"/>
                      <a:pt x="349250" y="125413"/>
                    </a:cubicBezTo>
                    <a:cubicBezTo>
                      <a:pt x="357717" y="119328"/>
                      <a:pt x="371211" y="114301"/>
                      <a:pt x="379413" y="112713"/>
                    </a:cubicBezTo>
                    <a:cubicBezTo>
                      <a:pt x="387615" y="111125"/>
                      <a:pt x="389996" y="125413"/>
                      <a:pt x="398463" y="115888"/>
                    </a:cubicBezTo>
                    <a:cubicBezTo>
                      <a:pt x="406930" y="106363"/>
                      <a:pt x="420688" y="66940"/>
                      <a:pt x="430213" y="55563"/>
                    </a:cubicBezTo>
                    <a:cubicBezTo>
                      <a:pt x="439738" y="44186"/>
                      <a:pt x="451115" y="56885"/>
                      <a:pt x="455613" y="47625"/>
                    </a:cubicBezTo>
                    <a:cubicBezTo>
                      <a:pt x="460111" y="38365"/>
                      <a:pt x="458655" y="19182"/>
                      <a:pt x="457200" y="0"/>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29" name="Freeform: Shape 528">
                <a:extLst>
                  <a:ext uri="{FF2B5EF4-FFF2-40B4-BE49-F238E27FC236}">
                    <a16:creationId xmlns:a16="http://schemas.microsoft.com/office/drawing/2014/main" id="{FB041940-1701-45CC-A9C2-B0E4EA7442D3}"/>
                  </a:ext>
                </a:extLst>
              </p:cNvPr>
              <p:cNvSpPr/>
              <p:nvPr/>
            </p:nvSpPr>
            <p:spPr>
              <a:xfrm>
                <a:off x="7712758" y="4310552"/>
                <a:ext cx="46103" cy="1089025"/>
              </a:xfrm>
              <a:custGeom>
                <a:avLst/>
                <a:gdLst>
                  <a:gd name="connsiteX0" fmla="*/ 11183 w 46108"/>
                  <a:gd name="connsiteY0" fmla="*/ 39401 h 1128426"/>
                  <a:gd name="connsiteX1" fmla="*/ 34996 w 46108"/>
                  <a:gd name="connsiteY1" fmla="*/ 83851 h 1128426"/>
                  <a:gd name="connsiteX2" fmla="*/ 71 w 46108"/>
                  <a:gd name="connsiteY2" fmla="*/ 785526 h 1128426"/>
                  <a:gd name="connsiteX3" fmla="*/ 46108 w 46108"/>
                  <a:gd name="connsiteY3" fmla="*/ 1128426 h 1128426"/>
                  <a:gd name="connsiteX0" fmla="*/ 11178 w 46103"/>
                  <a:gd name="connsiteY0" fmla="*/ 11540 h 1100565"/>
                  <a:gd name="connsiteX1" fmla="*/ 34991 w 46103"/>
                  <a:gd name="connsiteY1" fmla="*/ 55990 h 1100565"/>
                  <a:gd name="connsiteX2" fmla="*/ 66 w 46103"/>
                  <a:gd name="connsiteY2" fmla="*/ 757665 h 1100565"/>
                  <a:gd name="connsiteX3" fmla="*/ 46103 w 46103"/>
                  <a:gd name="connsiteY3" fmla="*/ 1100565 h 1100565"/>
                  <a:gd name="connsiteX0" fmla="*/ 11178 w 46103"/>
                  <a:gd name="connsiteY0" fmla="*/ 0 h 1089025"/>
                  <a:gd name="connsiteX1" fmla="*/ 34991 w 46103"/>
                  <a:gd name="connsiteY1" fmla="*/ 44450 h 1089025"/>
                  <a:gd name="connsiteX2" fmla="*/ 66 w 46103"/>
                  <a:gd name="connsiteY2" fmla="*/ 746125 h 1089025"/>
                  <a:gd name="connsiteX3" fmla="*/ 46103 w 46103"/>
                  <a:gd name="connsiteY3" fmla="*/ 1089025 h 1089025"/>
                  <a:gd name="connsiteX0" fmla="*/ 11178 w 46103"/>
                  <a:gd name="connsiteY0" fmla="*/ 0 h 1089025"/>
                  <a:gd name="connsiteX1" fmla="*/ 34991 w 46103"/>
                  <a:gd name="connsiteY1" fmla="*/ 44450 h 1089025"/>
                  <a:gd name="connsiteX2" fmla="*/ 66 w 46103"/>
                  <a:gd name="connsiteY2" fmla="*/ 746125 h 1089025"/>
                  <a:gd name="connsiteX3" fmla="*/ 46103 w 46103"/>
                  <a:gd name="connsiteY3" fmla="*/ 1089025 h 1089025"/>
                </a:gdLst>
                <a:ahLst/>
                <a:cxnLst>
                  <a:cxn ang="0">
                    <a:pos x="connsiteX0" y="connsiteY0"/>
                  </a:cxn>
                  <a:cxn ang="0">
                    <a:pos x="connsiteX1" y="connsiteY1"/>
                  </a:cxn>
                  <a:cxn ang="0">
                    <a:pos x="connsiteX2" y="connsiteY2"/>
                  </a:cxn>
                  <a:cxn ang="0">
                    <a:pos x="connsiteX3" y="connsiteY3"/>
                  </a:cxn>
                </a:cxnLst>
                <a:rect l="l" t="t" r="r" b="b"/>
                <a:pathLst>
                  <a:path w="46103" h="1089025">
                    <a:moveTo>
                      <a:pt x="11178" y="0"/>
                    </a:moveTo>
                    <a:cubicBezTo>
                      <a:pt x="41472" y="33073"/>
                      <a:pt x="33668" y="35983"/>
                      <a:pt x="34991" y="44450"/>
                    </a:cubicBezTo>
                    <a:cubicBezTo>
                      <a:pt x="36314" y="52917"/>
                      <a:pt x="-1786" y="572029"/>
                      <a:pt x="66" y="746125"/>
                    </a:cubicBezTo>
                    <a:cubicBezTo>
                      <a:pt x="-1257" y="742421"/>
                      <a:pt x="24010" y="1004623"/>
                      <a:pt x="46103" y="1089025"/>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30" name="Freeform: Shape 529">
                <a:extLst>
                  <a:ext uri="{FF2B5EF4-FFF2-40B4-BE49-F238E27FC236}">
                    <a16:creationId xmlns:a16="http://schemas.microsoft.com/office/drawing/2014/main" id="{E06C21E8-902D-48E3-94AE-4541D28F3C68}"/>
                  </a:ext>
                </a:extLst>
              </p:cNvPr>
              <p:cNvSpPr/>
              <p:nvPr/>
            </p:nvSpPr>
            <p:spPr>
              <a:xfrm>
                <a:off x="7903098" y="4274039"/>
                <a:ext cx="543773" cy="1127125"/>
              </a:xfrm>
              <a:custGeom>
                <a:avLst/>
                <a:gdLst>
                  <a:gd name="connsiteX0" fmla="*/ 80500 w 572508"/>
                  <a:gd name="connsiteY0" fmla="*/ 1127125 h 1127125"/>
                  <a:gd name="connsiteX1" fmla="*/ 77325 w 572508"/>
                  <a:gd name="connsiteY1" fmla="*/ 1055688 h 1127125"/>
                  <a:gd name="connsiteX2" fmla="*/ 21763 w 572508"/>
                  <a:gd name="connsiteY2" fmla="*/ 1022350 h 1127125"/>
                  <a:gd name="connsiteX3" fmla="*/ 24938 w 572508"/>
                  <a:gd name="connsiteY3" fmla="*/ 977900 h 1127125"/>
                  <a:gd name="connsiteX4" fmla="*/ 317038 w 572508"/>
                  <a:gd name="connsiteY4" fmla="*/ 960438 h 1127125"/>
                  <a:gd name="connsiteX5" fmla="*/ 561513 w 572508"/>
                  <a:gd name="connsiteY5" fmla="*/ 941388 h 1127125"/>
                  <a:gd name="connsiteX6" fmla="*/ 531350 w 572508"/>
                  <a:gd name="connsiteY6" fmla="*/ 887413 h 1127125"/>
                  <a:gd name="connsiteX7" fmla="*/ 540875 w 572508"/>
                  <a:gd name="connsiteY7" fmla="*/ 803275 h 1127125"/>
                  <a:gd name="connsiteX8" fmla="*/ 509125 w 572508"/>
                  <a:gd name="connsiteY8" fmla="*/ 754063 h 1127125"/>
                  <a:gd name="connsiteX9" fmla="*/ 523413 w 572508"/>
                  <a:gd name="connsiteY9" fmla="*/ 692150 h 1127125"/>
                  <a:gd name="connsiteX10" fmla="*/ 521825 w 572508"/>
                  <a:gd name="connsiteY10" fmla="*/ 660400 h 1127125"/>
                  <a:gd name="connsiteX11" fmla="*/ 556750 w 572508"/>
                  <a:gd name="connsiteY11" fmla="*/ 635000 h 1127125"/>
                  <a:gd name="connsiteX12" fmla="*/ 525000 w 572508"/>
                  <a:gd name="connsiteY12" fmla="*/ 622300 h 1127125"/>
                  <a:gd name="connsiteX13" fmla="*/ 528175 w 572508"/>
                  <a:gd name="connsiteY13" fmla="*/ 588963 h 1127125"/>
                  <a:gd name="connsiteX14" fmla="*/ 505950 w 572508"/>
                  <a:gd name="connsiteY14" fmla="*/ 554038 h 1127125"/>
                  <a:gd name="connsiteX15" fmla="*/ 471025 w 572508"/>
                  <a:gd name="connsiteY15" fmla="*/ 469900 h 1127125"/>
                  <a:gd name="connsiteX16" fmla="*/ 339263 w 572508"/>
                  <a:gd name="connsiteY16" fmla="*/ 0 h 1127125"/>
                  <a:gd name="connsiteX0" fmla="*/ 77376 w 569384"/>
                  <a:gd name="connsiteY0" fmla="*/ 1127125 h 1127125"/>
                  <a:gd name="connsiteX1" fmla="*/ 74201 w 569384"/>
                  <a:gd name="connsiteY1" fmla="*/ 1055688 h 1127125"/>
                  <a:gd name="connsiteX2" fmla="*/ 18639 w 569384"/>
                  <a:gd name="connsiteY2" fmla="*/ 1022350 h 1127125"/>
                  <a:gd name="connsiteX3" fmla="*/ 21814 w 569384"/>
                  <a:gd name="connsiteY3" fmla="*/ 977900 h 1127125"/>
                  <a:gd name="connsiteX4" fmla="*/ 313914 w 569384"/>
                  <a:gd name="connsiteY4" fmla="*/ 960438 h 1127125"/>
                  <a:gd name="connsiteX5" fmla="*/ 558389 w 569384"/>
                  <a:gd name="connsiteY5" fmla="*/ 941388 h 1127125"/>
                  <a:gd name="connsiteX6" fmla="*/ 528226 w 569384"/>
                  <a:gd name="connsiteY6" fmla="*/ 887413 h 1127125"/>
                  <a:gd name="connsiteX7" fmla="*/ 537751 w 569384"/>
                  <a:gd name="connsiteY7" fmla="*/ 803275 h 1127125"/>
                  <a:gd name="connsiteX8" fmla="*/ 506001 w 569384"/>
                  <a:gd name="connsiteY8" fmla="*/ 754063 h 1127125"/>
                  <a:gd name="connsiteX9" fmla="*/ 520289 w 569384"/>
                  <a:gd name="connsiteY9" fmla="*/ 692150 h 1127125"/>
                  <a:gd name="connsiteX10" fmla="*/ 518701 w 569384"/>
                  <a:gd name="connsiteY10" fmla="*/ 660400 h 1127125"/>
                  <a:gd name="connsiteX11" fmla="*/ 553626 w 569384"/>
                  <a:gd name="connsiteY11" fmla="*/ 635000 h 1127125"/>
                  <a:gd name="connsiteX12" fmla="*/ 521876 w 569384"/>
                  <a:gd name="connsiteY12" fmla="*/ 622300 h 1127125"/>
                  <a:gd name="connsiteX13" fmla="*/ 525051 w 569384"/>
                  <a:gd name="connsiteY13" fmla="*/ 588963 h 1127125"/>
                  <a:gd name="connsiteX14" fmla="*/ 502826 w 569384"/>
                  <a:gd name="connsiteY14" fmla="*/ 554038 h 1127125"/>
                  <a:gd name="connsiteX15" fmla="*/ 467901 w 569384"/>
                  <a:gd name="connsiteY15" fmla="*/ 469900 h 1127125"/>
                  <a:gd name="connsiteX16" fmla="*/ 336139 w 569384"/>
                  <a:gd name="connsiteY16" fmla="*/ 0 h 1127125"/>
                  <a:gd name="connsiteX0" fmla="*/ 58962 w 550970"/>
                  <a:gd name="connsiteY0" fmla="*/ 1127125 h 1127125"/>
                  <a:gd name="connsiteX1" fmla="*/ 55787 w 550970"/>
                  <a:gd name="connsiteY1" fmla="*/ 1055688 h 1127125"/>
                  <a:gd name="connsiteX2" fmla="*/ 225 w 550970"/>
                  <a:gd name="connsiteY2" fmla="*/ 1022350 h 1127125"/>
                  <a:gd name="connsiteX3" fmla="*/ 3400 w 550970"/>
                  <a:gd name="connsiteY3" fmla="*/ 977900 h 1127125"/>
                  <a:gd name="connsiteX4" fmla="*/ 295500 w 550970"/>
                  <a:gd name="connsiteY4" fmla="*/ 960438 h 1127125"/>
                  <a:gd name="connsiteX5" fmla="*/ 539975 w 550970"/>
                  <a:gd name="connsiteY5" fmla="*/ 941388 h 1127125"/>
                  <a:gd name="connsiteX6" fmla="*/ 509812 w 550970"/>
                  <a:gd name="connsiteY6" fmla="*/ 887413 h 1127125"/>
                  <a:gd name="connsiteX7" fmla="*/ 519337 w 550970"/>
                  <a:gd name="connsiteY7" fmla="*/ 803275 h 1127125"/>
                  <a:gd name="connsiteX8" fmla="*/ 487587 w 550970"/>
                  <a:gd name="connsiteY8" fmla="*/ 754063 h 1127125"/>
                  <a:gd name="connsiteX9" fmla="*/ 501875 w 550970"/>
                  <a:gd name="connsiteY9" fmla="*/ 692150 h 1127125"/>
                  <a:gd name="connsiteX10" fmla="*/ 500287 w 550970"/>
                  <a:gd name="connsiteY10" fmla="*/ 660400 h 1127125"/>
                  <a:gd name="connsiteX11" fmla="*/ 535212 w 550970"/>
                  <a:gd name="connsiteY11" fmla="*/ 635000 h 1127125"/>
                  <a:gd name="connsiteX12" fmla="*/ 503462 w 550970"/>
                  <a:gd name="connsiteY12" fmla="*/ 622300 h 1127125"/>
                  <a:gd name="connsiteX13" fmla="*/ 506637 w 550970"/>
                  <a:gd name="connsiteY13" fmla="*/ 588963 h 1127125"/>
                  <a:gd name="connsiteX14" fmla="*/ 484412 w 550970"/>
                  <a:gd name="connsiteY14" fmla="*/ 554038 h 1127125"/>
                  <a:gd name="connsiteX15" fmla="*/ 449487 w 550970"/>
                  <a:gd name="connsiteY15" fmla="*/ 469900 h 1127125"/>
                  <a:gd name="connsiteX16" fmla="*/ 317725 w 550970"/>
                  <a:gd name="connsiteY16" fmla="*/ 0 h 1127125"/>
                  <a:gd name="connsiteX0" fmla="*/ 58962 w 550970"/>
                  <a:gd name="connsiteY0" fmla="*/ 1127125 h 1127125"/>
                  <a:gd name="connsiteX1" fmla="*/ 55787 w 550970"/>
                  <a:gd name="connsiteY1" fmla="*/ 1055688 h 1127125"/>
                  <a:gd name="connsiteX2" fmla="*/ 225 w 550970"/>
                  <a:gd name="connsiteY2" fmla="*/ 1022350 h 1127125"/>
                  <a:gd name="connsiteX3" fmla="*/ 3400 w 550970"/>
                  <a:gd name="connsiteY3" fmla="*/ 977900 h 1127125"/>
                  <a:gd name="connsiteX4" fmla="*/ 295500 w 550970"/>
                  <a:gd name="connsiteY4" fmla="*/ 960438 h 1127125"/>
                  <a:gd name="connsiteX5" fmla="*/ 539975 w 550970"/>
                  <a:gd name="connsiteY5" fmla="*/ 941388 h 1127125"/>
                  <a:gd name="connsiteX6" fmla="*/ 509812 w 550970"/>
                  <a:gd name="connsiteY6" fmla="*/ 887413 h 1127125"/>
                  <a:gd name="connsiteX7" fmla="*/ 519337 w 550970"/>
                  <a:gd name="connsiteY7" fmla="*/ 803275 h 1127125"/>
                  <a:gd name="connsiteX8" fmla="*/ 487587 w 550970"/>
                  <a:gd name="connsiteY8" fmla="*/ 754063 h 1127125"/>
                  <a:gd name="connsiteX9" fmla="*/ 501875 w 550970"/>
                  <a:gd name="connsiteY9" fmla="*/ 692150 h 1127125"/>
                  <a:gd name="connsiteX10" fmla="*/ 500287 w 550970"/>
                  <a:gd name="connsiteY10" fmla="*/ 660400 h 1127125"/>
                  <a:gd name="connsiteX11" fmla="*/ 535212 w 550970"/>
                  <a:gd name="connsiteY11" fmla="*/ 635000 h 1127125"/>
                  <a:gd name="connsiteX12" fmla="*/ 503462 w 550970"/>
                  <a:gd name="connsiteY12" fmla="*/ 622300 h 1127125"/>
                  <a:gd name="connsiteX13" fmla="*/ 506637 w 550970"/>
                  <a:gd name="connsiteY13" fmla="*/ 588963 h 1127125"/>
                  <a:gd name="connsiteX14" fmla="*/ 484412 w 550970"/>
                  <a:gd name="connsiteY14" fmla="*/ 554038 h 1127125"/>
                  <a:gd name="connsiteX15" fmla="*/ 449487 w 550970"/>
                  <a:gd name="connsiteY15" fmla="*/ 469900 h 1127125"/>
                  <a:gd name="connsiteX16" fmla="*/ 317725 w 550970"/>
                  <a:gd name="connsiteY16" fmla="*/ 0 h 1127125"/>
                  <a:gd name="connsiteX0" fmla="*/ 58962 w 543773"/>
                  <a:gd name="connsiteY0" fmla="*/ 1127125 h 1127125"/>
                  <a:gd name="connsiteX1" fmla="*/ 55787 w 543773"/>
                  <a:gd name="connsiteY1" fmla="*/ 1055688 h 1127125"/>
                  <a:gd name="connsiteX2" fmla="*/ 225 w 543773"/>
                  <a:gd name="connsiteY2" fmla="*/ 1022350 h 1127125"/>
                  <a:gd name="connsiteX3" fmla="*/ 3400 w 543773"/>
                  <a:gd name="connsiteY3" fmla="*/ 977900 h 1127125"/>
                  <a:gd name="connsiteX4" fmla="*/ 295500 w 543773"/>
                  <a:gd name="connsiteY4" fmla="*/ 960438 h 1127125"/>
                  <a:gd name="connsiteX5" fmla="*/ 539975 w 543773"/>
                  <a:gd name="connsiteY5" fmla="*/ 941388 h 1127125"/>
                  <a:gd name="connsiteX6" fmla="*/ 509812 w 543773"/>
                  <a:gd name="connsiteY6" fmla="*/ 887413 h 1127125"/>
                  <a:gd name="connsiteX7" fmla="*/ 519337 w 543773"/>
                  <a:gd name="connsiteY7" fmla="*/ 803275 h 1127125"/>
                  <a:gd name="connsiteX8" fmla="*/ 487587 w 543773"/>
                  <a:gd name="connsiteY8" fmla="*/ 754063 h 1127125"/>
                  <a:gd name="connsiteX9" fmla="*/ 501875 w 543773"/>
                  <a:gd name="connsiteY9" fmla="*/ 692150 h 1127125"/>
                  <a:gd name="connsiteX10" fmla="*/ 500287 w 543773"/>
                  <a:gd name="connsiteY10" fmla="*/ 660400 h 1127125"/>
                  <a:gd name="connsiteX11" fmla="*/ 535212 w 543773"/>
                  <a:gd name="connsiteY11" fmla="*/ 635000 h 1127125"/>
                  <a:gd name="connsiteX12" fmla="*/ 503462 w 543773"/>
                  <a:gd name="connsiteY12" fmla="*/ 622300 h 1127125"/>
                  <a:gd name="connsiteX13" fmla="*/ 506637 w 543773"/>
                  <a:gd name="connsiteY13" fmla="*/ 588963 h 1127125"/>
                  <a:gd name="connsiteX14" fmla="*/ 484412 w 543773"/>
                  <a:gd name="connsiteY14" fmla="*/ 554038 h 1127125"/>
                  <a:gd name="connsiteX15" fmla="*/ 449487 w 543773"/>
                  <a:gd name="connsiteY15" fmla="*/ 469900 h 1127125"/>
                  <a:gd name="connsiteX16" fmla="*/ 317725 w 543773"/>
                  <a:gd name="connsiteY16" fmla="*/ 0 h 1127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3773" h="1127125">
                    <a:moveTo>
                      <a:pt x="58962" y="1127125"/>
                    </a:moveTo>
                    <a:cubicBezTo>
                      <a:pt x="62269" y="1100137"/>
                      <a:pt x="65577" y="1073150"/>
                      <a:pt x="55787" y="1055688"/>
                    </a:cubicBezTo>
                    <a:cubicBezTo>
                      <a:pt x="45997" y="1038225"/>
                      <a:pt x="-3744" y="1021028"/>
                      <a:pt x="225" y="1022350"/>
                    </a:cubicBezTo>
                    <a:cubicBezTo>
                      <a:pt x="4194" y="1023672"/>
                      <a:pt x="4987" y="980281"/>
                      <a:pt x="3400" y="977900"/>
                    </a:cubicBezTo>
                    <a:cubicBezTo>
                      <a:pt x="1813" y="975519"/>
                      <a:pt x="295500" y="960438"/>
                      <a:pt x="295500" y="960438"/>
                    </a:cubicBezTo>
                    <a:cubicBezTo>
                      <a:pt x="384929" y="954353"/>
                      <a:pt x="523306" y="948796"/>
                      <a:pt x="539975" y="941388"/>
                    </a:cubicBezTo>
                    <a:cubicBezTo>
                      <a:pt x="556644" y="933980"/>
                      <a:pt x="513252" y="910432"/>
                      <a:pt x="509812" y="887413"/>
                    </a:cubicBezTo>
                    <a:cubicBezTo>
                      <a:pt x="506372" y="864394"/>
                      <a:pt x="523041" y="825500"/>
                      <a:pt x="519337" y="803275"/>
                    </a:cubicBezTo>
                    <a:cubicBezTo>
                      <a:pt x="515633" y="781050"/>
                      <a:pt x="490497" y="772584"/>
                      <a:pt x="487587" y="754063"/>
                    </a:cubicBezTo>
                    <a:cubicBezTo>
                      <a:pt x="484677" y="735542"/>
                      <a:pt x="499758" y="707760"/>
                      <a:pt x="501875" y="692150"/>
                    </a:cubicBezTo>
                    <a:cubicBezTo>
                      <a:pt x="503992" y="676540"/>
                      <a:pt x="494731" y="669925"/>
                      <a:pt x="500287" y="660400"/>
                    </a:cubicBezTo>
                    <a:cubicBezTo>
                      <a:pt x="505843" y="650875"/>
                      <a:pt x="534683" y="641350"/>
                      <a:pt x="535212" y="635000"/>
                    </a:cubicBezTo>
                    <a:cubicBezTo>
                      <a:pt x="535741" y="628650"/>
                      <a:pt x="508225" y="629973"/>
                      <a:pt x="503462" y="622300"/>
                    </a:cubicBezTo>
                    <a:cubicBezTo>
                      <a:pt x="498699" y="614627"/>
                      <a:pt x="509812" y="600340"/>
                      <a:pt x="506637" y="588963"/>
                    </a:cubicBezTo>
                    <a:cubicBezTo>
                      <a:pt x="503462" y="577586"/>
                      <a:pt x="493937" y="573882"/>
                      <a:pt x="484412" y="554038"/>
                    </a:cubicBezTo>
                    <a:cubicBezTo>
                      <a:pt x="474887" y="534194"/>
                      <a:pt x="477268" y="562240"/>
                      <a:pt x="449487" y="469900"/>
                    </a:cubicBezTo>
                    <a:cubicBezTo>
                      <a:pt x="431231" y="372798"/>
                      <a:pt x="369715" y="188780"/>
                      <a:pt x="317725" y="0"/>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31" name="Freeform: Shape 530">
                <a:extLst>
                  <a:ext uri="{FF2B5EF4-FFF2-40B4-BE49-F238E27FC236}">
                    <a16:creationId xmlns:a16="http://schemas.microsoft.com/office/drawing/2014/main" id="{B0E89894-AEB6-42A5-A695-249167E814B0}"/>
                  </a:ext>
                </a:extLst>
              </p:cNvPr>
              <p:cNvSpPr/>
              <p:nvPr/>
            </p:nvSpPr>
            <p:spPr>
              <a:xfrm>
                <a:off x="8438312" y="5189779"/>
                <a:ext cx="693738" cy="113888"/>
              </a:xfrm>
              <a:custGeom>
                <a:avLst/>
                <a:gdLst>
                  <a:gd name="connsiteX0" fmla="*/ 31701 w 725439"/>
                  <a:gd name="connsiteY0" fmla="*/ 27235 h 113888"/>
                  <a:gd name="connsiteX1" fmla="*/ 65039 w 725439"/>
                  <a:gd name="connsiteY1" fmla="*/ 85973 h 113888"/>
                  <a:gd name="connsiteX2" fmla="*/ 614314 w 725439"/>
                  <a:gd name="connsiteY2" fmla="*/ 70098 h 113888"/>
                  <a:gd name="connsiteX3" fmla="*/ 625426 w 725439"/>
                  <a:gd name="connsiteY3" fmla="*/ 108198 h 113888"/>
                  <a:gd name="connsiteX4" fmla="*/ 657176 w 725439"/>
                  <a:gd name="connsiteY4" fmla="*/ 108198 h 113888"/>
                  <a:gd name="connsiteX5" fmla="*/ 654001 w 725439"/>
                  <a:gd name="connsiteY5" fmla="*/ 55810 h 113888"/>
                  <a:gd name="connsiteX6" fmla="*/ 642889 w 725439"/>
                  <a:gd name="connsiteY6" fmla="*/ 22473 h 113888"/>
                  <a:gd name="connsiteX7" fmla="*/ 661939 w 725439"/>
                  <a:gd name="connsiteY7" fmla="*/ 248 h 113888"/>
                  <a:gd name="connsiteX8" fmla="*/ 725439 w 725439"/>
                  <a:gd name="connsiteY8" fmla="*/ 11360 h 113888"/>
                  <a:gd name="connsiteX0" fmla="*/ 31701 w 725439"/>
                  <a:gd name="connsiteY0" fmla="*/ 27235 h 113888"/>
                  <a:gd name="connsiteX1" fmla="*/ 65039 w 725439"/>
                  <a:gd name="connsiteY1" fmla="*/ 85973 h 113888"/>
                  <a:gd name="connsiteX2" fmla="*/ 614314 w 725439"/>
                  <a:gd name="connsiteY2" fmla="*/ 70098 h 113888"/>
                  <a:gd name="connsiteX3" fmla="*/ 625426 w 725439"/>
                  <a:gd name="connsiteY3" fmla="*/ 108198 h 113888"/>
                  <a:gd name="connsiteX4" fmla="*/ 657176 w 725439"/>
                  <a:gd name="connsiteY4" fmla="*/ 108198 h 113888"/>
                  <a:gd name="connsiteX5" fmla="*/ 654001 w 725439"/>
                  <a:gd name="connsiteY5" fmla="*/ 55810 h 113888"/>
                  <a:gd name="connsiteX6" fmla="*/ 642889 w 725439"/>
                  <a:gd name="connsiteY6" fmla="*/ 22473 h 113888"/>
                  <a:gd name="connsiteX7" fmla="*/ 661939 w 725439"/>
                  <a:gd name="connsiteY7" fmla="*/ 248 h 113888"/>
                  <a:gd name="connsiteX8" fmla="*/ 725439 w 725439"/>
                  <a:gd name="connsiteY8" fmla="*/ 11360 h 113888"/>
                  <a:gd name="connsiteX0" fmla="*/ 8263 w 702001"/>
                  <a:gd name="connsiteY0" fmla="*/ 27235 h 113888"/>
                  <a:gd name="connsiteX1" fmla="*/ 41601 w 702001"/>
                  <a:gd name="connsiteY1" fmla="*/ 85973 h 113888"/>
                  <a:gd name="connsiteX2" fmla="*/ 590876 w 702001"/>
                  <a:gd name="connsiteY2" fmla="*/ 70098 h 113888"/>
                  <a:gd name="connsiteX3" fmla="*/ 601988 w 702001"/>
                  <a:gd name="connsiteY3" fmla="*/ 108198 h 113888"/>
                  <a:gd name="connsiteX4" fmla="*/ 633738 w 702001"/>
                  <a:gd name="connsiteY4" fmla="*/ 108198 h 113888"/>
                  <a:gd name="connsiteX5" fmla="*/ 630563 w 702001"/>
                  <a:gd name="connsiteY5" fmla="*/ 55810 h 113888"/>
                  <a:gd name="connsiteX6" fmla="*/ 619451 w 702001"/>
                  <a:gd name="connsiteY6" fmla="*/ 22473 h 113888"/>
                  <a:gd name="connsiteX7" fmla="*/ 638501 w 702001"/>
                  <a:gd name="connsiteY7" fmla="*/ 248 h 113888"/>
                  <a:gd name="connsiteX8" fmla="*/ 702001 w 702001"/>
                  <a:gd name="connsiteY8" fmla="*/ 11360 h 113888"/>
                  <a:gd name="connsiteX0" fmla="*/ 0 w 693738"/>
                  <a:gd name="connsiteY0" fmla="*/ 27235 h 113888"/>
                  <a:gd name="connsiteX1" fmla="*/ 33338 w 693738"/>
                  <a:gd name="connsiteY1" fmla="*/ 85973 h 113888"/>
                  <a:gd name="connsiteX2" fmla="*/ 582613 w 693738"/>
                  <a:gd name="connsiteY2" fmla="*/ 70098 h 113888"/>
                  <a:gd name="connsiteX3" fmla="*/ 593725 w 693738"/>
                  <a:gd name="connsiteY3" fmla="*/ 108198 h 113888"/>
                  <a:gd name="connsiteX4" fmla="*/ 625475 w 693738"/>
                  <a:gd name="connsiteY4" fmla="*/ 108198 h 113888"/>
                  <a:gd name="connsiteX5" fmla="*/ 622300 w 693738"/>
                  <a:gd name="connsiteY5" fmla="*/ 55810 h 113888"/>
                  <a:gd name="connsiteX6" fmla="*/ 611188 w 693738"/>
                  <a:gd name="connsiteY6" fmla="*/ 22473 h 113888"/>
                  <a:gd name="connsiteX7" fmla="*/ 630238 w 693738"/>
                  <a:gd name="connsiteY7" fmla="*/ 248 h 113888"/>
                  <a:gd name="connsiteX8" fmla="*/ 693738 w 693738"/>
                  <a:gd name="connsiteY8" fmla="*/ 11360 h 113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3738" h="113888">
                    <a:moveTo>
                      <a:pt x="0" y="27235"/>
                    </a:moveTo>
                    <a:cubicBezTo>
                      <a:pt x="45906" y="62557"/>
                      <a:pt x="29899" y="88354"/>
                      <a:pt x="33338" y="85973"/>
                    </a:cubicBezTo>
                    <a:cubicBezTo>
                      <a:pt x="36777" y="83592"/>
                      <a:pt x="578115" y="69569"/>
                      <a:pt x="582613" y="70098"/>
                    </a:cubicBezTo>
                    <a:cubicBezTo>
                      <a:pt x="587111" y="70627"/>
                      <a:pt x="586581" y="101848"/>
                      <a:pt x="593725" y="108198"/>
                    </a:cubicBezTo>
                    <a:cubicBezTo>
                      <a:pt x="600869" y="114548"/>
                      <a:pt x="620713" y="116929"/>
                      <a:pt x="625475" y="108198"/>
                    </a:cubicBezTo>
                    <a:cubicBezTo>
                      <a:pt x="630237" y="99467"/>
                      <a:pt x="624681" y="70098"/>
                      <a:pt x="622300" y="55810"/>
                    </a:cubicBezTo>
                    <a:cubicBezTo>
                      <a:pt x="619919" y="41523"/>
                      <a:pt x="609865" y="31733"/>
                      <a:pt x="611188" y="22473"/>
                    </a:cubicBezTo>
                    <a:cubicBezTo>
                      <a:pt x="612511" y="13213"/>
                      <a:pt x="616480" y="2100"/>
                      <a:pt x="630238" y="248"/>
                    </a:cubicBezTo>
                    <a:cubicBezTo>
                      <a:pt x="643996" y="-1604"/>
                      <a:pt x="678922" y="7391"/>
                      <a:pt x="693738" y="11360"/>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32" name="Freeform: Shape 531">
                <a:extLst>
                  <a:ext uri="{FF2B5EF4-FFF2-40B4-BE49-F238E27FC236}">
                    <a16:creationId xmlns:a16="http://schemas.microsoft.com/office/drawing/2014/main" id="{44EE86F4-3E7E-4C85-B788-FBC00E0309EC}"/>
                  </a:ext>
                </a:extLst>
              </p:cNvPr>
              <p:cNvSpPr/>
              <p:nvPr/>
            </p:nvSpPr>
            <p:spPr>
              <a:xfrm>
                <a:off x="8667703" y="4223239"/>
                <a:ext cx="538958" cy="639763"/>
              </a:xfrm>
              <a:custGeom>
                <a:avLst/>
                <a:gdLst>
                  <a:gd name="connsiteX0" fmla="*/ 43658 w 538958"/>
                  <a:gd name="connsiteY0" fmla="*/ 0 h 639763"/>
                  <a:gd name="connsiteX1" fmla="*/ 3971 w 538958"/>
                  <a:gd name="connsiteY1" fmla="*/ 52388 h 639763"/>
                  <a:gd name="connsiteX2" fmla="*/ 7146 w 538958"/>
                  <a:gd name="connsiteY2" fmla="*/ 69850 h 639763"/>
                  <a:gd name="connsiteX3" fmla="*/ 54771 w 538958"/>
                  <a:gd name="connsiteY3" fmla="*/ 96838 h 639763"/>
                  <a:gd name="connsiteX4" fmla="*/ 80171 w 538958"/>
                  <a:gd name="connsiteY4" fmla="*/ 114300 h 639763"/>
                  <a:gd name="connsiteX5" fmla="*/ 108746 w 538958"/>
                  <a:gd name="connsiteY5" fmla="*/ 114300 h 639763"/>
                  <a:gd name="connsiteX6" fmla="*/ 145258 w 538958"/>
                  <a:gd name="connsiteY6" fmla="*/ 171450 h 639763"/>
                  <a:gd name="connsiteX7" fmla="*/ 181771 w 538958"/>
                  <a:gd name="connsiteY7" fmla="*/ 231775 h 639763"/>
                  <a:gd name="connsiteX8" fmla="*/ 257971 w 538958"/>
                  <a:gd name="connsiteY8" fmla="*/ 274638 h 639763"/>
                  <a:gd name="connsiteX9" fmla="*/ 267496 w 538958"/>
                  <a:gd name="connsiteY9" fmla="*/ 303213 h 639763"/>
                  <a:gd name="connsiteX10" fmla="*/ 310358 w 538958"/>
                  <a:gd name="connsiteY10" fmla="*/ 325438 h 639763"/>
                  <a:gd name="connsiteX11" fmla="*/ 323058 w 538958"/>
                  <a:gd name="connsiteY11" fmla="*/ 342900 h 639763"/>
                  <a:gd name="connsiteX12" fmla="*/ 350046 w 538958"/>
                  <a:gd name="connsiteY12" fmla="*/ 381000 h 639763"/>
                  <a:gd name="connsiteX13" fmla="*/ 359571 w 538958"/>
                  <a:gd name="connsiteY13" fmla="*/ 398463 h 639763"/>
                  <a:gd name="connsiteX14" fmla="*/ 421483 w 538958"/>
                  <a:gd name="connsiteY14" fmla="*/ 427038 h 639763"/>
                  <a:gd name="connsiteX15" fmla="*/ 445296 w 538958"/>
                  <a:gd name="connsiteY15" fmla="*/ 482600 h 639763"/>
                  <a:gd name="connsiteX16" fmla="*/ 451646 w 538958"/>
                  <a:gd name="connsiteY16" fmla="*/ 519113 h 639763"/>
                  <a:gd name="connsiteX17" fmla="*/ 496096 w 538958"/>
                  <a:gd name="connsiteY17" fmla="*/ 550863 h 639763"/>
                  <a:gd name="connsiteX18" fmla="*/ 507208 w 538958"/>
                  <a:gd name="connsiteY18" fmla="*/ 579438 h 639763"/>
                  <a:gd name="connsiteX19" fmla="*/ 516733 w 538958"/>
                  <a:gd name="connsiteY19" fmla="*/ 596900 h 639763"/>
                  <a:gd name="connsiteX20" fmla="*/ 516733 w 538958"/>
                  <a:gd name="connsiteY20" fmla="*/ 620713 h 639763"/>
                  <a:gd name="connsiteX21" fmla="*/ 538958 w 538958"/>
                  <a:gd name="connsiteY21" fmla="*/ 639763 h 63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38958" h="639763">
                    <a:moveTo>
                      <a:pt x="43658" y="0"/>
                    </a:moveTo>
                    <a:cubicBezTo>
                      <a:pt x="26857" y="20373"/>
                      <a:pt x="10056" y="40746"/>
                      <a:pt x="3971" y="52388"/>
                    </a:cubicBezTo>
                    <a:cubicBezTo>
                      <a:pt x="-2114" y="64030"/>
                      <a:pt x="-1321" y="62442"/>
                      <a:pt x="7146" y="69850"/>
                    </a:cubicBezTo>
                    <a:cubicBezTo>
                      <a:pt x="15613" y="77258"/>
                      <a:pt x="42600" y="89430"/>
                      <a:pt x="54771" y="96838"/>
                    </a:cubicBezTo>
                    <a:cubicBezTo>
                      <a:pt x="66942" y="104246"/>
                      <a:pt x="71175" y="111390"/>
                      <a:pt x="80171" y="114300"/>
                    </a:cubicBezTo>
                    <a:cubicBezTo>
                      <a:pt x="89167" y="117210"/>
                      <a:pt x="97898" y="104775"/>
                      <a:pt x="108746" y="114300"/>
                    </a:cubicBezTo>
                    <a:cubicBezTo>
                      <a:pt x="119594" y="123825"/>
                      <a:pt x="133087" y="151871"/>
                      <a:pt x="145258" y="171450"/>
                    </a:cubicBezTo>
                    <a:cubicBezTo>
                      <a:pt x="157429" y="191029"/>
                      <a:pt x="162986" y="214577"/>
                      <a:pt x="181771" y="231775"/>
                    </a:cubicBezTo>
                    <a:cubicBezTo>
                      <a:pt x="200557" y="248973"/>
                      <a:pt x="243684" y="262732"/>
                      <a:pt x="257971" y="274638"/>
                    </a:cubicBezTo>
                    <a:cubicBezTo>
                      <a:pt x="272258" y="286544"/>
                      <a:pt x="258765" y="294746"/>
                      <a:pt x="267496" y="303213"/>
                    </a:cubicBezTo>
                    <a:cubicBezTo>
                      <a:pt x="276227" y="311680"/>
                      <a:pt x="301098" y="318824"/>
                      <a:pt x="310358" y="325438"/>
                    </a:cubicBezTo>
                    <a:cubicBezTo>
                      <a:pt x="319618" y="332052"/>
                      <a:pt x="316443" y="333640"/>
                      <a:pt x="323058" y="342900"/>
                    </a:cubicBezTo>
                    <a:cubicBezTo>
                      <a:pt x="329673" y="352160"/>
                      <a:pt x="343961" y="371740"/>
                      <a:pt x="350046" y="381000"/>
                    </a:cubicBezTo>
                    <a:cubicBezTo>
                      <a:pt x="356131" y="390260"/>
                      <a:pt x="347665" y="390790"/>
                      <a:pt x="359571" y="398463"/>
                    </a:cubicBezTo>
                    <a:cubicBezTo>
                      <a:pt x="371477" y="406136"/>
                      <a:pt x="407196" y="413015"/>
                      <a:pt x="421483" y="427038"/>
                    </a:cubicBezTo>
                    <a:cubicBezTo>
                      <a:pt x="435770" y="441061"/>
                      <a:pt x="440269" y="467254"/>
                      <a:pt x="445296" y="482600"/>
                    </a:cubicBezTo>
                    <a:cubicBezTo>
                      <a:pt x="450323" y="497946"/>
                      <a:pt x="443179" y="507736"/>
                      <a:pt x="451646" y="519113"/>
                    </a:cubicBezTo>
                    <a:cubicBezTo>
                      <a:pt x="460113" y="530490"/>
                      <a:pt x="486836" y="540809"/>
                      <a:pt x="496096" y="550863"/>
                    </a:cubicBezTo>
                    <a:cubicBezTo>
                      <a:pt x="505356" y="560917"/>
                      <a:pt x="503769" y="571765"/>
                      <a:pt x="507208" y="579438"/>
                    </a:cubicBezTo>
                    <a:cubicBezTo>
                      <a:pt x="510647" y="587111"/>
                      <a:pt x="515146" y="590021"/>
                      <a:pt x="516733" y="596900"/>
                    </a:cubicBezTo>
                    <a:cubicBezTo>
                      <a:pt x="518320" y="603779"/>
                      <a:pt x="513029" y="613569"/>
                      <a:pt x="516733" y="620713"/>
                    </a:cubicBezTo>
                    <a:cubicBezTo>
                      <a:pt x="520437" y="627857"/>
                      <a:pt x="529697" y="633810"/>
                      <a:pt x="538958" y="639763"/>
                    </a:cubicBezTo>
                  </a:path>
                </a:pathLst>
              </a:custGeom>
              <a:noFill/>
              <a:ln w="9525" cap="flat" cmpd="sng" algn="ctr">
                <a:no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33" name="Freeform: Shape 532">
                <a:extLst>
                  <a:ext uri="{FF2B5EF4-FFF2-40B4-BE49-F238E27FC236}">
                    <a16:creationId xmlns:a16="http://schemas.microsoft.com/office/drawing/2014/main" id="{25A7B32B-F9F6-476E-86E4-17EECFB6961E}"/>
                  </a:ext>
                </a:extLst>
              </p:cNvPr>
              <p:cNvSpPr/>
              <p:nvPr/>
            </p:nvSpPr>
            <p:spPr>
              <a:xfrm>
                <a:off x="7252864" y="5507046"/>
                <a:ext cx="336550" cy="182562"/>
              </a:xfrm>
              <a:custGeom>
                <a:avLst/>
                <a:gdLst>
                  <a:gd name="connsiteX0" fmla="*/ 0 w 336550"/>
                  <a:gd name="connsiteY0" fmla="*/ 0 h 182562"/>
                  <a:gd name="connsiteX1" fmla="*/ 58737 w 336550"/>
                  <a:gd name="connsiteY1" fmla="*/ 12700 h 182562"/>
                  <a:gd name="connsiteX2" fmla="*/ 85725 w 336550"/>
                  <a:gd name="connsiteY2" fmla="*/ 11112 h 182562"/>
                  <a:gd name="connsiteX3" fmla="*/ 134937 w 336550"/>
                  <a:gd name="connsiteY3" fmla="*/ 41275 h 182562"/>
                  <a:gd name="connsiteX4" fmla="*/ 201612 w 336550"/>
                  <a:gd name="connsiteY4" fmla="*/ 33337 h 182562"/>
                  <a:gd name="connsiteX5" fmla="*/ 192087 w 336550"/>
                  <a:gd name="connsiteY5" fmla="*/ 65087 h 182562"/>
                  <a:gd name="connsiteX6" fmla="*/ 220662 w 336550"/>
                  <a:gd name="connsiteY6" fmla="*/ 106362 h 182562"/>
                  <a:gd name="connsiteX7" fmla="*/ 282575 w 336550"/>
                  <a:gd name="connsiteY7" fmla="*/ 152400 h 182562"/>
                  <a:gd name="connsiteX8" fmla="*/ 336550 w 336550"/>
                  <a:gd name="connsiteY8" fmla="*/ 182562 h 182562"/>
                  <a:gd name="connsiteX0" fmla="*/ 0 w 336550"/>
                  <a:gd name="connsiteY0" fmla="*/ 0 h 182562"/>
                  <a:gd name="connsiteX1" fmla="*/ 58737 w 336550"/>
                  <a:gd name="connsiteY1" fmla="*/ 12700 h 182562"/>
                  <a:gd name="connsiteX2" fmla="*/ 85725 w 336550"/>
                  <a:gd name="connsiteY2" fmla="*/ 11112 h 182562"/>
                  <a:gd name="connsiteX3" fmla="*/ 134937 w 336550"/>
                  <a:gd name="connsiteY3" fmla="*/ 41275 h 182562"/>
                  <a:gd name="connsiteX4" fmla="*/ 201612 w 336550"/>
                  <a:gd name="connsiteY4" fmla="*/ 33337 h 182562"/>
                  <a:gd name="connsiteX5" fmla="*/ 192087 w 336550"/>
                  <a:gd name="connsiteY5" fmla="*/ 65087 h 182562"/>
                  <a:gd name="connsiteX6" fmla="*/ 220662 w 336550"/>
                  <a:gd name="connsiteY6" fmla="*/ 106362 h 182562"/>
                  <a:gd name="connsiteX7" fmla="*/ 282575 w 336550"/>
                  <a:gd name="connsiteY7" fmla="*/ 152400 h 182562"/>
                  <a:gd name="connsiteX8" fmla="*/ 336550 w 336550"/>
                  <a:gd name="connsiteY8" fmla="*/ 182562 h 1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6550" h="182562">
                    <a:moveTo>
                      <a:pt x="0" y="0"/>
                    </a:moveTo>
                    <a:cubicBezTo>
                      <a:pt x="22225" y="5424"/>
                      <a:pt x="25400" y="29898"/>
                      <a:pt x="58737" y="12700"/>
                    </a:cubicBezTo>
                    <a:cubicBezTo>
                      <a:pt x="92074" y="-4498"/>
                      <a:pt x="73025" y="6349"/>
                      <a:pt x="85725" y="11112"/>
                    </a:cubicBezTo>
                    <a:cubicBezTo>
                      <a:pt x="98425" y="15875"/>
                      <a:pt x="115623" y="37571"/>
                      <a:pt x="134937" y="41275"/>
                    </a:cubicBezTo>
                    <a:cubicBezTo>
                      <a:pt x="154251" y="44979"/>
                      <a:pt x="192087" y="29368"/>
                      <a:pt x="201612" y="33337"/>
                    </a:cubicBezTo>
                    <a:cubicBezTo>
                      <a:pt x="211137" y="37306"/>
                      <a:pt x="188912" y="52916"/>
                      <a:pt x="192087" y="65087"/>
                    </a:cubicBezTo>
                    <a:cubicBezTo>
                      <a:pt x="195262" y="77258"/>
                      <a:pt x="205581" y="91810"/>
                      <a:pt x="220662" y="106362"/>
                    </a:cubicBezTo>
                    <a:cubicBezTo>
                      <a:pt x="235743" y="120914"/>
                      <a:pt x="263260" y="139700"/>
                      <a:pt x="282575" y="152400"/>
                    </a:cubicBezTo>
                    <a:cubicBezTo>
                      <a:pt x="301890" y="165100"/>
                      <a:pt x="320675" y="175154"/>
                      <a:pt x="336550" y="182562"/>
                    </a:cubicBezTo>
                  </a:path>
                </a:pathLst>
              </a:custGeom>
              <a:noFill/>
              <a:ln w="1905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34" name="Freeform: Shape 533">
                <a:extLst>
                  <a:ext uri="{FF2B5EF4-FFF2-40B4-BE49-F238E27FC236}">
                    <a16:creationId xmlns:a16="http://schemas.microsoft.com/office/drawing/2014/main" id="{187083EE-768C-4C03-AA18-C345ED18FE9F}"/>
                  </a:ext>
                </a:extLst>
              </p:cNvPr>
              <p:cNvSpPr/>
              <p:nvPr/>
            </p:nvSpPr>
            <p:spPr>
              <a:xfrm>
                <a:off x="1348469" y="2345548"/>
                <a:ext cx="417656" cy="1409570"/>
              </a:xfrm>
              <a:custGeom>
                <a:avLst/>
                <a:gdLst>
                  <a:gd name="connsiteX0" fmla="*/ 98492 w 417656"/>
                  <a:gd name="connsiteY0" fmla="*/ 1266 h 1409570"/>
                  <a:gd name="connsiteX1" fmla="*/ 33405 w 417656"/>
                  <a:gd name="connsiteY1" fmla="*/ 150491 h 1409570"/>
                  <a:gd name="connsiteX2" fmla="*/ 67 w 417656"/>
                  <a:gd name="connsiteY2" fmla="*/ 226691 h 1409570"/>
                  <a:gd name="connsiteX3" fmla="*/ 41342 w 417656"/>
                  <a:gd name="connsiteY3" fmla="*/ 323529 h 1409570"/>
                  <a:gd name="connsiteX4" fmla="*/ 42930 w 417656"/>
                  <a:gd name="connsiteY4" fmla="*/ 355279 h 1409570"/>
                  <a:gd name="connsiteX5" fmla="*/ 14355 w 417656"/>
                  <a:gd name="connsiteY5" fmla="*/ 336229 h 1409570"/>
                  <a:gd name="connsiteX6" fmla="*/ 14355 w 417656"/>
                  <a:gd name="connsiteY6" fmla="*/ 447354 h 1409570"/>
                  <a:gd name="connsiteX7" fmla="*/ 36580 w 417656"/>
                  <a:gd name="connsiteY7" fmla="*/ 504504 h 1409570"/>
                  <a:gd name="connsiteX8" fmla="*/ 14355 w 417656"/>
                  <a:gd name="connsiteY8" fmla="*/ 518791 h 1409570"/>
                  <a:gd name="connsiteX9" fmla="*/ 23880 w 417656"/>
                  <a:gd name="connsiteY9" fmla="*/ 587054 h 1409570"/>
                  <a:gd name="connsiteX10" fmla="*/ 85792 w 417656"/>
                  <a:gd name="connsiteY10" fmla="*/ 706116 h 1409570"/>
                  <a:gd name="connsiteX11" fmla="*/ 82617 w 417656"/>
                  <a:gd name="connsiteY11" fmla="*/ 771204 h 1409570"/>
                  <a:gd name="connsiteX12" fmla="*/ 115955 w 417656"/>
                  <a:gd name="connsiteY12" fmla="*/ 852166 h 1409570"/>
                  <a:gd name="connsiteX13" fmla="*/ 138180 w 417656"/>
                  <a:gd name="connsiteY13" fmla="*/ 949004 h 1409570"/>
                  <a:gd name="connsiteX14" fmla="*/ 182630 w 417656"/>
                  <a:gd name="connsiteY14" fmla="*/ 1028379 h 1409570"/>
                  <a:gd name="connsiteX15" fmla="*/ 182630 w 417656"/>
                  <a:gd name="connsiteY15" fmla="*/ 1077591 h 1409570"/>
                  <a:gd name="connsiteX16" fmla="*/ 271530 w 417656"/>
                  <a:gd name="connsiteY16" fmla="*/ 1166491 h 1409570"/>
                  <a:gd name="connsiteX17" fmla="*/ 314392 w 417656"/>
                  <a:gd name="connsiteY17" fmla="*/ 1168079 h 1409570"/>
                  <a:gd name="connsiteX18" fmla="*/ 322330 w 417656"/>
                  <a:gd name="connsiteY18" fmla="*/ 1147441 h 1409570"/>
                  <a:gd name="connsiteX19" fmla="*/ 341380 w 417656"/>
                  <a:gd name="connsiteY19" fmla="*/ 1183954 h 1409570"/>
                  <a:gd name="connsiteX20" fmla="*/ 333442 w 417656"/>
                  <a:gd name="connsiteY20" fmla="*/ 1212529 h 1409570"/>
                  <a:gd name="connsiteX21" fmla="*/ 303280 w 417656"/>
                  <a:gd name="connsiteY21" fmla="*/ 1206179 h 1409570"/>
                  <a:gd name="connsiteX22" fmla="*/ 250892 w 417656"/>
                  <a:gd name="connsiteY22" fmla="*/ 1241104 h 1409570"/>
                  <a:gd name="connsiteX23" fmla="*/ 269942 w 417656"/>
                  <a:gd name="connsiteY23" fmla="*/ 1290316 h 1409570"/>
                  <a:gd name="connsiteX24" fmla="*/ 322330 w 417656"/>
                  <a:gd name="connsiteY24" fmla="*/ 1312541 h 1409570"/>
                  <a:gd name="connsiteX25" fmla="*/ 314392 w 417656"/>
                  <a:gd name="connsiteY25" fmla="*/ 1344291 h 1409570"/>
                  <a:gd name="connsiteX26" fmla="*/ 281055 w 417656"/>
                  <a:gd name="connsiteY26" fmla="*/ 1363341 h 1409570"/>
                  <a:gd name="connsiteX27" fmla="*/ 331855 w 417656"/>
                  <a:gd name="connsiteY27" fmla="*/ 1399854 h 1409570"/>
                  <a:gd name="connsiteX28" fmla="*/ 382655 w 417656"/>
                  <a:gd name="connsiteY28" fmla="*/ 1406204 h 1409570"/>
                  <a:gd name="connsiteX29" fmla="*/ 406467 w 417656"/>
                  <a:gd name="connsiteY29" fmla="*/ 1353816 h 1409570"/>
                  <a:gd name="connsiteX30" fmla="*/ 335030 w 417656"/>
                  <a:gd name="connsiteY30" fmla="*/ 1328416 h 1409570"/>
                  <a:gd name="connsiteX31" fmla="*/ 355667 w 417656"/>
                  <a:gd name="connsiteY31" fmla="*/ 1260154 h 1409570"/>
                  <a:gd name="connsiteX32" fmla="*/ 400117 w 417656"/>
                  <a:gd name="connsiteY32" fmla="*/ 1169666 h 1409570"/>
                  <a:gd name="connsiteX33" fmla="*/ 395355 w 417656"/>
                  <a:gd name="connsiteY33" fmla="*/ 1096641 h 1409570"/>
                  <a:gd name="connsiteX34" fmla="*/ 415992 w 417656"/>
                  <a:gd name="connsiteY34" fmla="*/ 1058541 h 1409570"/>
                  <a:gd name="connsiteX35" fmla="*/ 344555 w 417656"/>
                  <a:gd name="connsiteY35" fmla="*/ 953766 h 1409570"/>
                  <a:gd name="connsiteX36" fmla="*/ 279467 w 417656"/>
                  <a:gd name="connsiteY36" fmla="*/ 888679 h 1409570"/>
                  <a:gd name="connsiteX37" fmla="*/ 255655 w 417656"/>
                  <a:gd name="connsiteY37" fmla="*/ 818829 h 1409570"/>
                  <a:gd name="connsiteX38" fmla="*/ 200092 w 417656"/>
                  <a:gd name="connsiteY38" fmla="*/ 731516 h 1409570"/>
                  <a:gd name="connsiteX39" fmla="*/ 190567 w 417656"/>
                  <a:gd name="connsiteY39" fmla="*/ 682304 h 1409570"/>
                  <a:gd name="connsiteX40" fmla="*/ 128655 w 417656"/>
                  <a:gd name="connsiteY40" fmla="*/ 552129 h 1409570"/>
                  <a:gd name="connsiteX41" fmla="*/ 103255 w 417656"/>
                  <a:gd name="connsiteY41" fmla="*/ 458466 h 1409570"/>
                  <a:gd name="connsiteX42" fmla="*/ 101667 w 417656"/>
                  <a:gd name="connsiteY42" fmla="*/ 399729 h 1409570"/>
                  <a:gd name="connsiteX43" fmla="*/ 150880 w 417656"/>
                  <a:gd name="connsiteY43" fmla="*/ 328291 h 1409570"/>
                  <a:gd name="connsiteX44" fmla="*/ 142942 w 417656"/>
                  <a:gd name="connsiteY44" fmla="*/ 237804 h 1409570"/>
                  <a:gd name="connsiteX45" fmla="*/ 138180 w 417656"/>
                  <a:gd name="connsiteY45" fmla="*/ 145729 h 1409570"/>
                  <a:gd name="connsiteX46" fmla="*/ 101667 w 417656"/>
                  <a:gd name="connsiteY46" fmla="*/ 80641 h 1409570"/>
                  <a:gd name="connsiteX47" fmla="*/ 98492 w 417656"/>
                  <a:gd name="connsiteY47" fmla="*/ 1266 h 1409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417656" h="1409570">
                    <a:moveTo>
                      <a:pt x="98492" y="1266"/>
                    </a:moveTo>
                    <a:cubicBezTo>
                      <a:pt x="87115" y="12908"/>
                      <a:pt x="33405" y="150491"/>
                      <a:pt x="33405" y="150491"/>
                    </a:cubicBezTo>
                    <a:cubicBezTo>
                      <a:pt x="17001" y="188062"/>
                      <a:pt x="-1256" y="197851"/>
                      <a:pt x="67" y="226691"/>
                    </a:cubicBezTo>
                    <a:cubicBezTo>
                      <a:pt x="1390" y="255531"/>
                      <a:pt x="34198" y="302098"/>
                      <a:pt x="41342" y="323529"/>
                    </a:cubicBezTo>
                    <a:cubicBezTo>
                      <a:pt x="48486" y="344960"/>
                      <a:pt x="47428" y="353162"/>
                      <a:pt x="42930" y="355279"/>
                    </a:cubicBezTo>
                    <a:cubicBezTo>
                      <a:pt x="38432" y="357396"/>
                      <a:pt x="19118" y="320883"/>
                      <a:pt x="14355" y="336229"/>
                    </a:cubicBezTo>
                    <a:cubicBezTo>
                      <a:pt x="9592" y="351575"/>
                      <a:pt x="10651" y="419308"/>
                      <a:pt x="14355" y="447354"/>
                    </a:cubicBezTo>
                    <a:cubicBezTo>
                      <a:pt x="18059" y="475400"/>
                      <a:pt x="36580" y="492598"/>
                      <a:pt x="36580" y="504504"/>
                    </a:cubicBezTo>
                    <a:cubicBezTo>
                      <a:pt x="36580" y="516410"/>
                      <a:pt x="16472" y="505033"/>
                      <a:pt x="14355" y="518791"/>
                    </a:cubicBezTo>
                    <a:cubicBezTo>
                      <a:pt x="12238" y="532549"/>
                      <a:pt x="11974" y="555833"/>
                      <a:pt x="23880" y="587054"/>
                    </a:cubicBezTo>
                    <a:cubicBezTo>
                      <a:pt x="35786" y="618275"/>
                      <a:pt x="76003" y="675424"/>
                      <a:pt x="85792" y="706116"/>
                    </a:cubicBezTo>
                    <a:cubicBezTo>
                      <a:pt x="95581" y="736808"/>
                      <a:pt x="77590" y="746862"/>
                      <a:pt x="82617" y="771204"/>
                    </a:cubicBezTo>
                    <a:cubicBezTo>
                      <a:pt x="87644" y="795546"/>
                      <a:pt x="106695" y="822533"/>
                      <a:pt x="115955" y="852166"/>
                    </a:cubicBezTo>
                    <a:cubicBezTo>
                      <a:pt x="125216" y="881799"/>
                      <a:pt x="127068" y="919635"/>
                      <a:pt x="138180" y="949004"/>
                    </a:cubicBezTo>
                    <a:cubicBezTo>
                      <a:pt x="149292" y="978373"/>
                      <a:pt x="175222" y="1006948"/>
                      <a:pt x="182630" y="1028379"/>
                    </a:cubicBezTo>
                    <a:cubicBezTo>
                      <a:pt x="190038" y="1049810"/>
                      <a:pt x="167813" y="1054572"/>
                      <a:pt x="182630" y="1077591"/>
                    </a:cubicBezTo>
                    <a:cubicBezTo>
                      <a:pt x="197447" y="1100610"/>
                      <a:pt x="249570" y="1151410"/>
                      <a:pt x="271530" y="1166491"/>
                    </a:cubicBezTo>
                    <a:cubicBezTo>
                      <a:pt x="293490" y="1181572"/>
                      <a:pt x="305925" y="1171254"/>
                      <a:pt x="314392" y="1168079"/>
                    </a:cubicBezTo>
                    <a:cubicBezTo>
                      <a:pt x="322859" y="1164904"/>
                      <a:pt x="317832" y="1144795"/>
                      <a:pt x="322330" y="1147441"/>
                    </a:cubicBezTo>
                    <a:cubicBezTo>
                      <a:pt x="326828" y="1150087"/>
                      <a:pt x="339528" y="1173106"/>
                      <a:pt x="341380" y="1183954"/>
                    </a:cubicBezTo>
                    <a:cubicBezTo>
                      <a:pt x="343232" y="1194802"/>
                      <a:pt x="339792" y="1208825"/>
                      <a:pt x="333442" y="1212529"/>
                    </a:cubicBezTo>
                    <a:cubicBezTo>
                      <a:pt x="327092" y="1216233"/>
                      <a:pt x="317038" y="1201417"/>
                      <a:pt x="303280" y="1206179"/>
                    </a:cubicBezTo>
                    <a:cubicBezTo>
                      <a:pt x="289522" y="1210941"/>
                      <a:pt x="256448" y="1227081"/>
                      <a:pt x="250892" y="1241104"/>
                    </a:cubicBezTo>
                    <a:cubicBezTo>
                      <a:pt x="245336" y="1255127"/>
                      <a:pt x="258036" y="1278410"/>
                      <a:pt x="269942" y="1290316"/>
                    </a:cubicBezTo>
                    <a:cubicBezTo>
                      <a:pt x="281848" y="1302222"/>
                      <a:pt x="314922" y="1303545"/>
                      <a:pt x="322330" y="1312541"/>
                    </a:cubicBezTo>
                    <a:cubicBezTo>
                      <a:pt x="329738" y="1321537"/>
                      <a:pt x="321271" y="1335824"/>
                      <a:pt x="314392" y="1344291"/>
                    </a:cubicBezTo>
                    <a:cubicBezTo>
                      <a:pt x="307513" y="1352758"/>
                      <a:pt x="278145" y="1354081"/>
                      <a:pt x="281055" y="1363341"/>
                    </a:cubicBezTo>
                    <a:cubicBezTo>
                      <a:pt x="283965" y="1372601"/>
                      <a:pt x="314922" y="1392710"/>
                      <a:pt x="331855" y="1399854"/>
                    </a:cubicBezTo>
                    <a:cubicBezTo>
                      <a:pt x="348788" y="1406998"/>
                      <a:pt x="370220" y="1413877"/>
                      <a:pt x="382655" y="1406204"/>
                    </a:cubicBezTo>
                    <a:cubicBezTo>
                      <a:pt x="395090" y="1398531"/>
                      <a:pt x="414405" y="1366781"/>
                      <a:pt x="406467" y="1353816"/>
                    </a:cubicBezTo>
                    <a:cubicBezTo>
                      <a:pt x="398530" y="1340851"/>
                      <a:pt x="343497" y="1344026"/>
                      <a:pt x="335030" y="1328416"/>
                    </a:cubicBezTo>
                    <a:cubicBezTo>
                      <a:pt x="326563" y="1312806"/>
                      <a:pt x="344819" y="1286612"/>
                      <a:pt x="355667" y="1260154"/>
                    </a:cubicBezTo>
                    <a:cubicBezTo>
                      <a:pt x="366515" y="1233696"/>
                      <a:pt x="393502" y="1196918"/>
                      <a:pt x="400117" y="1169666"/>
                    </a:cubicBezTo>
                    <a:cubicBezTo>
                      <a:pt x="406732" y="1142414"/>
                      <a:pt x="392709" y="1115162"/>
                      <a:pt x="395355" y="1096641"/>
                    </a:cubicBezTo>
                    <a:cubicBezTo>
                      <a:pt x="398001" y="1078120"/>
                      <a:pt x="424459" y="1082353"/>
                      <a:pt x="415992" y="1058541"/>
                    </a:cubicBezTo>
                    <a:cubicBezTo>
                      <a:pt x="407525" y="1034729"/>
                      <a:pt x="367309" y="982076"/>
                      <a:pt x="344555" y="953766"/>
                    </a:cubicBezTo>
                    <a:cubicBezTo>
                      <a:pt x="321801" y="925456"/>
                      <a:pt x="294284" y="911168"/>
                      <a:pt x="279467" y="888679"/>
                    </a:cubicBezTo>
                    <a:cubicBezTo>
                      <a:pt x="264650" y="866190"/>
                      <a:pt x="268884" y="845023"/>
                      <a:pt x="255655" y="818829"/>
                    </a:cubicBezTo>
                    <a:cubicBezTo>
                      <a:pt x="242426" y="792635"/>
                      <a:pt x="210940" y="754270"/>
                      <a:pt x="200092" y="731516"/>
                    </a:cubicBezTo>
                    <a:cubicBezTo>
                      <a:pt x="189244" y="708762"/>
                      <a:pt x="202473" y="712202"/>
                      <a:pt x="190567" y="682304"/>
                    </a:cubicBezTo>
                    <a:cubicBezTo>
                      <a:pt x="178661" y="652406"/>
                      <a:pt x="143207" y="589435"/>
                      <a:pt x="128655" y="552129"/>
                    </a:cubicBezTo>
                    <a:cubicBezTo>
                      <a:pt x="114103" y="514823"/>
                      <a:pt x="107753" y="483866"/>
                      <a:pt x="103255" y="458466"/>
                    </a:cubicBezTo>
                    <a:cubicBezTo>
                      <a:pt x="98757" y="433066"/>
                      <a:pt x="93730" y="421425"/>
                      <a:pt x="101667" y="399729"/>
                    </a:cubicBezTo>
                    <a:cubicBezTo>
                      <a:pt x="109604" y="378033"/>
                      <a:pt x="144001" y="355278"/>
                      <a:pt x="150880" y="328291"/>
                    </a:cubicBezTo>
                    <a:cubicBezTo>
                      <a:pt x="157759" y="301304"/>
                      <a:pt x="145059" y="268231"/>
                      <a:pt x="142942" y="237804"/>
                    </a:cubicBezTo>
                    <a:cubicBezTo>
                      <a:pt x="140825" y="207377"/>
                      <a:pt x="145059" y="171923"/>
                      <a:pt x="138180" y="145729"/>
                    </a:cubicBezTo>
                    <a:cubicBezTo>
                      <a:pt x="131301" y="119535"/>
                      <a:pt x="107488" y="99691"/>
                      <a:pt x="101667" y="80641"/>
                    </a:cubicBezTo>
                    <a:cubicBezTo>
                      <a:pt x="95846" y="61591"/>
                      <a:pt x="109869" y="-10376"/>
                      <a:pt x="98492" y="1266"/>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35" name="Freeform: Shape 534">
                <a:extLst>
                  <a:ext uri="{FF2B5EF4-FFF2-40B4-BE49-F238E27FC236}">
                    <a16:creationId xmlns:a16="http://schemas.microsoft.com/office/drawing/2014/main" id="{E1C7554C-A24B-488D-B235-F5EE5A9C2581}"/>
                  </a:ext>
                </a:extLst>
              </p:cNvPr>
              <p:cNvSpPr/>
              <p:nvPr/>
            </p:nvSpPr>
            <p:spPr>
              <a:xfrm>
                <a:off x="1561053" y="978954"/>
                <a:ext cx="308638" cy="451939"/>
              </a:xfrm>
              <a:custGeom>
                <a:avLst/>
                <a:gdLst>
                  <a:gd name="connsiteX0" fmla="*/ 54183 w 308638"/>
                  <a:gd name="connsiteY0" fmla="*/ 451873 h 451939"/>
                  <a:gd name="connsiteX1" fmla="*/ 208 w 308638"/>
                  <a:gd name="connsiteY1" fmla="*/ 405835 h 451939"/>
                  <a:gd name="connsiteX2" fmla="*/ 36721 w 308638"/>
                  <a:gd name="connsiteY2" fmla="*/ 329635 h 451939"/>
                  <a:gd name="connsiteX3" fmla="*/ 66883 w 308638"/>
                  <a:gd name="connsiteY3" fmla="*/ 220098 h 451939"/>
                  <a:gd name="connsiteX4" fmla="*/ 95458 w 308638"/>
                  <a:gd name="connsiteY4" fmla="*/ 143898 h 451939"/>
                  <a:gd name="connsiteX5" fmla="*/ 162133 w 308638"/>
                  <a:gd name="connsiteY5" fmla="*/ 58173 h 451939"/>
                  <a:gd name="connsiteX6" fmla="*/ 203408 w 308638"/>
                  <a:gd name="connsiteY6" fmla="*/ 31185 h 451939"/>
                  <a:gd name="connsiteX7" fmla="*/ 268496 w 308638"/>
                  <a:gd name="connsiteY7" fmla="*/ 1023 h 451939"/>
                  <a:gd name="connsiteX8" fmla="*/ 308183 w 308638"/>
                  <a:gd name="connsiteY8" fmla="*/ 70873 h 451939"/>
                  <a:gd name="connsiteX9" fmla="*/ 284371 w 308638"/>
                  <a:gd name="connsiteY9" fmla="*/ 158185 h 451939"/>
                  <a:gd name="connsiteX10" fmla="*/ 203408 w 308638"/>
                  <a:gd name="connsiteY10" fmla="*/ 224860 h 451939"/>
                  <a:gd name="connsiteX11" fmla="*/ 163721 w 308638"/>
                  <a:gd name="connsiteY11" fmla="*/ 297885 h 451939"/>
                  <a:gd name="connsiteX12" fmla="*/ 100221 w 308638"/>
                  <a:gd name="connsiteY12" fmla="*/ 353448 h 451939"/>
                  <a:gd name="connsiteX13" fmla="*/ 74821 w 308638"/>
                  <a:gd name="connsiteY13" fmla="*/ 396310 h 451939"/>
                  <a:gd name="connsiteX14" fmla="*/ 54183 w 308638"/>
                  <a:gd name="connsiteY14" fmla="*/ 451873 h 451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8638" h="451939">
                    <a:moveTo>
                      <a:pt x="54183" y="451873"/>
                    </a:moveTo>
                    <a:cubicBezTo>
                      <a:pt x="41748" y="453460"/>
                      <a:pt x="3118" y="426208"/>
                      <a:pt x="208" y="405835"/>
                    </a:cubicBezTo>
                    <a:cubicBezTo>
                      <a:pt x="-2702" y="385462"/>
                      <a:pt x="25609" y="360591"/>
                      <a:pt x="36721" y="329635"/>
                    </a:cubicBezTo>
                    <a:cubicBezTo>
                      <a:pt x="47833" y="298679"/>
                      <a:pt x="57094" y="251054"/>
                      <a:pt x="66883" y="220098"/>
                    </a:cubicBezTo>
                    <a:cubicBezTo>
                      <a:pt x="76672" y="189142"/>
                      <a:pt x="79583" y="170885"/>
                      <a:pt x="95458" y="143898"/>
                    </a:cubicBezTo>
                    <a:cubicBezTo>
                      <a:pt x="111333" y="116910"/>
                      <a:pt x="144141" y="76958"/>
                      <a:pt x="162133" y="58173"/>
                    </a:cubicBezTo>
                    <a:cubicBezTo>
                      <a:pt x="180125" y="39388"/>
                      <a:pt x="185681" y="40710"/>
                      <a:pt x="203408" y="31185"/>
                    </a:cubicBezTo>
                    <a:cubicBezTo>
                      <a:pt x="221135" y="21660"/>
                      <a:pt x="251034" y="-5592"/>
                      <a:pt x="268496" y="1023"/>
                    </a:cubicBezTo>
                    <a:cubicBezTo>
                      <a:pt x="285958" y="7638"/>
                      <a:pt x="305537" y="44679"/>
                      <a:pt x="308183" y="70873"/>
                    </a:cubicBezTo>
                    <a:cubicBezTo>
                      <a:pt x="310829" y="97067"/>
                      <a:pt x="301833" y="132521"/>
                      <a:pt x="284371" y="158185"/>
                    </a:cubicBezTo>
                    <a:cubicBezTo>
                      <a:pt x="266909" y="183849"/>
                      <a:pt x="223516" y="201577"/>
                      <a:pt x="203408" y="224860"/>
                    </a:cubicBezTo>
                    <a:cubicBezTo>
                      <a:pt x="183300" y="248143"/>
                      <a:pt x="180919" y="276454"/>
                      <a:pt x="163721" y="297885"/>
                    </a:cubicBezTo>
                    <a:cubicBezTo>
                      <a:pt x="146523" y="319316"/>
                      <a:pt x="115038" y="337044"/>
                      <a:pt x="100221" y="353448"/>
                    </a:cubicBezTo>
                    <a:cubicBezTo>
                      <a:pt x="85404" y="369852"/>
                      <a:pt x="76938" y="382552"/>
                      <a:pt x="74821" y="396310"/>
                    </a:cubicBezTo>
                    <a:cubicBezTo>
                      <a:pt x="72704" y="410068"/>
                      <a:pt x="66618" y="450286"/>
                      <a:pt x="54183" y="451873"/>
                    </a:cubicBezTo>
                    <a:close/>
                  </a:path>
                </a:pathLst>
              </a:custGeom>
              <a:solidFill>
                <a:srgbClr val="70AD47">
                  <a:lumMod val="60000"/>
                  <a:lumOff val="40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36" name="Freeform: Shape 535">
                <a:extLst>
                  <a:ext uri="{FF2B5EF4-FFF2-40B4-BE49-F238E27FC236}">
                    <a16:creationId xmlns:a16="http://schemas.microsoft.com/office/drawing/2014/main" id="{0461E509-3ED4-4619-805C-9FB8941AE540}"/>
                  </a:ext>
                </a:extLst>
              </p:cNvPr>
              <p:cNvSpPr/>
              <p:nvPr/>
            </p:nvSpPr>
            <p:spPr>
              <a:xfrm>
                <a:off x="1602341" y="1070934"/>
                <a:ext cx="196487" cy="290250"/>
              </a:xfrm>
              <a:custGeom>
                <a:avLst/>
                <a:gdLst>
                  <a:gd name="connsiteX0" fmla="*/ 3370 w 196487"/>
                  <a:gd name="connsiteY0" fmla="*/ 290043 h 290250"/>
                  <a:gd name="connsiteX1" fmla="*/ 12895 w 196487"/>
                  <a:gd name="connsiteY1" fmla="*/ 190030 h 290250"/>
                  <a:gd name="connsiteX2" fmla="*/ 52583 w 196487"/>
                  <a:gd name="connsiteY2" fmla="*/ 113830 h 290250"/>
                  <a:gd name="connsiteX3" fmla="*/ 109733 w 196487"/>
                  <a:gd name="connsiteY3" fmla="*/ 2705 h 290250"/>
                  <a:gd name="connsiteX4" fmla="*/ 174820 w 196487"/>
                  <a:gd name="connsiteY4" fmla="*/ 39218 h 290250"/>
                  <a:gd name="connsiteX5" fmla="*/ 195458 w 196487"/>
                  <a:gd name="connsiteY5" fmla="*/ 94780 h 290250"/>
                  <a:gd name="connsiteX6" fmla="*/ 147833 w 196487"/>
                  <a:gd name="connsiteY6" fmla="*/ 115418 h 290250"/>
                  <a:gd name="connsiteX7" fmla="*/ 65283 w 196487"/>
                  <a:gd name="connsiteY7" fmla="*/ 213843 h 290250"/>
                  <a:gd name="connsiteX8" fmla="*/ 3370 w 196487"/>
                  <a:gd name="connsiteY8" fmla="*/ 290043 h 290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6487" h="290250">
                    <a:moveTo>
                      <a:pt x="3370" y="290043"/>
                    </a:moveTo>
                    <a:cubicBezTo>
                      <a:pt x="-5361" y="286074"/>
                      <a:pt x="4693" y="219399"/>
                      <a:pt x="12895" y="190030"/>
                    </a:cubicBezTo>
                    <a:cubicBezTo>
                      <a:pt x="21097" y="160661"/>
                      <a:pt x="36443" y="145051"/>
                      <a:pt x="52583" y="113830"/>
                    </a:cubicBezTo>
                    <a:cubicBezTo>
                      <a:pt x="68723" y="82609"/>
                      <a:pt x="89360" y="15140"/>
                      <a:pt x="109733" y="2705"/>
                    </a:cubicBezTo>
                    <a:cubicBezTo>
                      <a:pt x="130106" y="-9730"/>
                      <a:pt x="160533" y="23872"/>
                      <a:pt x="174820" y="39218"/>
                    </a:cubicBezTo>
                    <a:cubicBezTo>
                      <a:pt x="189108" y="54564"/>
                      <a:pt x="199956" y="82080"/>
                      <a:pt x="195458" y="94780"/>
                    </a:cubicBezTo>
                    <a:cubicBezTo>
                      <a:pt x="190960" y="107480"/>
                      <a:pt x="169529" y="95574"/>
                      <a:pt x="147833" y="115418"/>
                    </a:cubicBezTo>
                    <a:cubicBezTo>
                      <a:pt x="126137" y="135262"/>
                      <a:pt x="83804" y="187649"/>
                      <a:pt x="65283" y="213843"/>
                    </a:cubicBezTo>
                    <a:cubicBezTo>
                      <a:pt x="46762" y="240037"/>
                      <a:pt x="12101" y="294012"/>
                      <a:pt x="3370" y="290043"/>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37" name="Freeform: Shape 536">
                <a:extLst>
                  <a:ext uri="{FF2B5EF4-FFF2-40B4-BE49-F238E27FC236}">
                    <a16:creationId xmlns:a16="http://schemas.microsoft.com/office/drawing/2014/main" id="{0B6BD3CD-4714-4777-808A-80FCB71FB596}"/>
                  </a:ext>
                </a:extLst>
              </p:cNvPr>
              <p:cNvSpPr/>
              <p:nvPr/>
            </p:nvSpPr>
            <p:spPr>
              <a:xfrm>
                <a:off x="3546918" y="706680"/>
                <a:ext cx="950081" cy="625731"/>
              </a:xfrm>
              <a:custGeom>
                <a:avLst/>
                <a:gdLst>
                  <a:gd name="connsiteX0" fmla="*/ 14495 w 961629"/>
                  <a:gd name="connsiteY0" fmla="*/ 1903 h 616491"/>
                  <a:gd name="connsiteX1" fmla="*/ 19257 w 961629"/>
                  <a:gd name="connsiteY1" fmla="*/ 74928 h 616491"/>
                  <a:gd name="connsiteX2" fmla="*/ 73232 w 961629"/>
                  <a:gd name="connsiteY2" fmla="*/ 135253 h 616491"/>
                  <a:gd name="connsiteX3" fmla="*/ 54182 w 961629"/>
                  <a:gd name="connsiteY3" fmla="*/ 192403 h 616491"/>
                  <a:gd name="connsiteX4" fmla="*/ 58945 w 961629"/>
                  <a:gd name="connsiteY4" fmla="*/ 271778 h 616491"/>
                  <a:gd name="connsiteX5" fmla="*/ 38307 w 961629"/>
                  <a:gd name="connsiteY5" fmla="*/ 362266 h 616491"/>
                  <a:gd name="connsiteX6" fmla="*/ 95457 w 961629"/>
                  <a:gd name="connsiteY6" fmla="*/ 397191 h 616491"/>
                  <a:gd name="connsiteX7" fmla="*/ 165307 w 961629"/>
                  <a:gd name="connsiteY7" fmla="*/ 451166 h 616491"/>
                  <a:gd name="connsiteX8" fmla="*/ 260557 w 961629"/>
                  <a:gd name="connsiteY8" fmla="*/ 449578 h 616491"/>
                  <a:gd name="connsiteX9" fmla="*/ 303420 w 961629"/>
                  <a:gd name="connsiteY9" fmla="*/ 390841 h 616491"/>
                  <a:gd name="connsiteX10" fmla="*/ 398670 w 961629"/>
                  <a:gd name="connsiteY10" fmla="*/ 432116 h 616491"/>
                  <a:gd name="connsiteX11" fmla="*/ 343107 w 961629"/>
                  <a:gd name="connsiteY11" fmla="*/ 492441 h 616491"/>
                  <a:gd name="connsiteX12" fmla="*/ 384382 w 961629"/>
                  <a:gd name="connsiteY12" fmla="*/ 586103 h 616491"/>
                  <a:gd name="connsiteX13" fmla="*/ 427245 w 961629"/>
                  <a:gd name="connsiteY13" fmla="*/ 613091 h 616491"/>
                  <a:gd name="connsiteX14" fmla="*/ 505032 w 961629"/>
                  <a:gd name="connsiteY14" fmla="*/ 519428 h 616491"/>
                  <a:gd name="connsiteX15" fmla="*/ 555832 w 961629"/>
                  <a:gd name="connsiteY15" fmla="*/ 416241 h 616491"/>
                  <a:gd name="connsiteX16" fmla="*/ 492332 w 961629"/>
                  <a:gd name="connsiteY16" fmla="*/ 387666 h 616491"/>
                  <a:gd name="connsiteX17" fmla="*/ 454232 w 961629"/>
                  <a:gd name="connsiteY17" fmla="*/ 289241 h 616491"/>
                  <a:gd name="connsiteX18" fmla="*/ 522495 w 961629"/>
                  <a:gd name="connsiteY18" fmla="*/ 225741 h 616491"/>
                  <a:gd name="connsiteX19" fmla="*/ 597107 w 961629"/>
                  <a:gd name="connsiteY19" fmla="*/ 257491 h 616491"/>
                  <a:gd name="connsiteX20" fmla="*/ 693945 w 961629"/>
                  <a:gd name="connsiteY20" fmla="*/ 336866 h 616491"/>
                  <a:gd name="connsiteX21" fmla="*/ 797132 w 961629"/>
                  <a:gd name="connsiteY21" fmla="*/ 355916 h 616491"/>
                  <a:gd name="connsiteX22" fmla="*/ 876507 w 961629"/>
                  <a:gd name="connsiteY22" fmla="*/ 317816 h 616491"/>
                  <a:gd name="connsiteX23" fmla="*/ 959057 w 961629"/>
                  <a:gd name="connsiteY23" fmla="*/ 347978 h 616491"/>
                  <a:gd name="connsiteX24" fmla="*/ 935245 w 961629"/>
                  <a:gd name="connsiteY24" fmla="*/ 270191 h 616491"/>
                  <a:gd name="connsiteX25" fmla="*/ 879682 w 961629"/>
                  <a:gd name="connsiteY25" fmla="*/ 200341 h 616491"/>
                  <a:gd name="connsiteX26" fmla="*/ 870157 w 961629"/>
                  <a:gd name="connsiteY26" fmla="*/ 152716 h 616491"/>
                  <a:gd name="connsiteX27" fmla="*/ 441532 w 961629"/>
                  <a:gd name="connsiteY27" fmla="*/ 81278 h 616491"/>
                  <a:gd name="connsiteX28" fmla="*/ 201820 w 961629"/>
                  <a:gd name="connsiteY28" fmla="*/ 27303 h 616491"/>
                  <a:gd name="connsiteX29" fmla="*/ 14495 w 961629"/>
                  <a:gd name="connsiteY29" fmla="*/ 1903 h 616491"/>
                  <a:gd name="connsiteX0" fmla="*/ 14893 w 960440"/>
                  <a:gd name="connsiteY0" fmla="*/ 1336 h 627036"/>
                  <a:gd name="connsiteX1" fmla="*/ 18068 w 960440"/>
                  <a:gd name="connsiteY1" fmla="*/ 85473 h 627036"/>
                  <a:gd name="connsiteX2" fmla="*/ 72043 w 960440"/>
                  <a:gd name="connsiteY2" fmla="*/ 145798 h 627036"/>
                  <a:gd name="connsiteX3" fmla="*/ 52993 w 960440"/>
                  <a:gd name="connsiteY3" fmla="*/ 202948 h 627036"/>
                  <a:gd name="connsiteX4" fmla="*/ 57756 w 960440"/>
                  <a:gd name="connsiteY4" fmla="*/ 282323 h 627036"/>
                  <a:gd name="connsiteX5" fmla="*/ 37118 w 960440"/>
                  <a:gd name="connsiteY5" fmla="*/ 372811 h 627036"/>
                  <a:gd name="connsiteX6" fmla="*/ 94268 w 960440"/>
                  <a:gd name="connsiteY6" fmla="*/ 407736 h 627036"/>
                  <a:gd name="connsiteX7" fmla="*/ 164118 w 960440"/>
                  <a:gd name="connsiteY7" fmla="*/ 461711 h 627036"/>
                  <a:gd name="connsiteX8" fmla="*/ 259368 w 960440"/>
                  <a:gd name="connsiteY8" fmla="*/ 460123 h 627036"/>
                  <a:gd name="connsiteX9" fmla="*/ 302231 w 960440"/>
                  <a:gd name="connsiteY9" fmla="*/ 401386 h 627036"/>
                  <a:gd name="connsiteX10" fmla="*/ 397481 w 960440"/>
                  <a:gd name="connsiteY10" fmla="*/ 442661 h 627036"/>
                  <a:gd name="connsiteX11" fmla="*/ 341918 w 960440"/>
                  <a:gd name="connsiteY11" fmla="*/ 502986 h 627036"/>
                  <a:gd name="connsiteX12" fmla="*/ 383193 w 960440"/>
                  <a:gd name="connsiteY12" fmla="*/ 596648 h 627036"/>
                  <a:gd name="connsiteX13" fmla="*/ 426056 w 960440"/>
                  <a:gd name="connsiteY13" fmla="*/ 623636 h 627036"/>
                  <a:gd name="connsiteX14" fmla="*/ 503843 w 960440"/>
                  <a:gd name="connsiteY14" fmla="*/ 529973 h 627036"/>
                  <a:gd name="connsiteX15" fmla="*/ 554643 w 960440"/>
                  <a:gd name="connsiteY15" fmla="*/ 426786 h 627036"/>
                  <a:gd name="connsiteX16" fmla="*/ 491143 w 960440"/>
                  <a:gd name="connsiteY16" fmla="*/ 398211 h 627036"/>
                  <a:gd name="connsiteX17" fmla="*/ 453043 w 960440"/>
                  <a:gd name="connsiteY17" fmla="*/ 299786 h 627036"/>
                  <a:gd name="connsiteX18" fmla="*/ 521306 w 960440"/>
                  <a:gd name="connsiteY18" fmla="*/ 236286 h 627036"/>
                  <a:gd name="connsiteX19" fmla="*/ 595918 w 960440"/>
                  <a:gd name="connsiteY19" fmla="*/ 268036 h 627036"/>
                  <a:gd name="connsiteX20" fmla="*/ 692756 w 960440"/>
                  <a:gd name="connsiteY20" fmla="*/ 347411 h 627036"/>
                  <a:gd name="connsiteX21" fmla="*/ 795943 w 960440"/>
                  <a:gd name="connsiteY21" fmla="*/ 366461 h 627036"/>
                  <a:gd name="connsiteX22" fmla="*/ 875318 w 960440"/>
                  <a:gd name="connsiteY22" fmla="*/ 328361 h 627036"/>
                  <a:gd name="connsiteX23" fmla="*/ 957868 w 960440"/>
                  <a:gd name="connsiteY23" fmla="*/ 358523 h 627036"/>
                  <a:gd name="connsiteX24" fmla="*/ 934056 w 960440"/>
                  <a:gd name="connsiteY24" fmla="*/ 280736 h 627036"/>
                  <a:gd name="connsiteX25" fmla="*/ 878493 w 960440"/>
                  <a:gd name="connsiteY25" fmla="*/ 210886 h 627036"/>
                  <a:gd name="connsiteX26" fmla="*/ 868968 w 960440"/>
                  <a:gd name="connsiteY26" fmla="*/ 163261 h 627036"/>
                  <a:gd name="connsiteX27" fmla="*/ 440343 w 960440"/>
                  <a:gd name="connsiteY27" fmla="*/ 91823 h 627036"/>
                  <a:gd name="connsiteX28" fmla="*/ 200631 w 960440"/>
                  <a:gd name="connsiteY28" fmla="*/ 37848 h 627036"/>
                  <a:gd name="connsiteX29" fmla="*/ 14893 w 960440"/>
                  <a:gd name="connsiteY29" fmla="*/ 1336 h 627036"/>
                  <a:gd name="connsiteX0" fmla="*/ 19811 w 965358"/>
                  <a:gd name="connsiteY0" fmla="*/ 641 h 626341"/>
                  <a:gd name="connsiteX1" fmla="*/ 22986 w 965358"/>
                  <a:gd name="connsiteY1" fmla="*/ 84778 h 626341"/>
                  <a:gd name="connsiteX2" fmla="*/ 76961 w 965358"/>
                  <a:gd name="connsiteY2" fmla="*/ 145103 h 626341"/>
                  <a:gd name="connsiteX3" fmla="*/ 57911 w 965358"/>
                  <a:gd name="connsiteY3" fmla="*/ 202253 h 626341"/>
                  <a:gd name="connsiteX4" fmla="*/ 62674 w 965358"/>
                  <a:gd name="connsiteY4" fmla="*/ 281628 h 626341"/>
                  <a:gd name="connsiteX5" fmla="*/ 42036 w 965358"/>
                  <a:gd name="connsiteY5" fmla="*/ 372116 h 626341"/>
                  <a:gd name="connsiteX6" fmla="*/ 99186 w 965358"/>
                  <a:gd name="connsiteY6" fmla="*/ 407041 h 626341"/>
                  <a:gd name="connsiteX7" fmla="*/ 169036 w 965358"/>
                  <a:gd name="connsiteY7" fmla="*/ 461016 h 626341"/>
                  <a:gd name="connsiteX8" fmla="*/ 264286 w 965358"/>
                  <a:gd name="connsiteY8" fmla="*/ 459428 h 626341"/>
                  <a:gd name="connsiteX9" fmla="*/ 307149 w 965358"/>
                  <a:gd name="connsiteY9" fmla="*/ 400691 h 626341"/>
                  <a:gd name="connsiteX10" fmla="*/ 402399 w 965358"/>
                  <a:gd name="connsiteY10" fmla="*/ 441966 h 626341"/>
                  <a:gd name="connsiteX11" fmla="*/ 346836 w 965358"/>
                  <a:gd name="connsiteY11" fmla="*/ 502291 h 626341"/>
                  <a:gd name="connsiteX12" fmla="*/ 388111 w 965358"/>
                  <a:gd name="connsiteY12" fmla="*/ 595953 h 626341"/>
                  <a:gd name="connsiteX13" fmla="*/ 430974 w 965358"/>
                  <a:gd name="connsiteY13" fmla="*/ 622941 h 626341"/>
                  <a:gd name="connsiteX14" fmla="*/ 508761 w 965358"/>
                  <a:gd name="connsiteY14" fmla="*/ 529278 h 626341"/>
                  <a:gd name="connsiteX15" fmla="*/ 559561 w 965358"/>
                  <a:gd name="connsiteY15" fmla="*/ 426091 h 626341"/>
                  <a:gd name="connsiteX16" fmla="*/ 496061 w 965358"/>
                  <a:gd name="connsiteY16" fmla="*/ 397516 h 626341"/>
                  <a:gd name="connsiteX17" fmla="*/ 457961 w 965358"/>
                  <a:gd name="connsiteY17" fmla="*/ 299091 h 626341"/>
                  <a:gd name="connsiteX18" fmla="*/ 526224 w 965358"/>
                  <a:gd name="connsiteY18" fmla="*/ 235591 h 626341"/>
                  <a:gd name="connsiteX19" fmla="*/ 600836 w 965358"/>
                  <a:gd name="connsiteY19" fmla="*/ 267341 h 626341"/>
                  <a:gd name="connsiteX20" fmla="*/ 697674 w 965358"/>
                  <a:gd name="connsiteY20" fmla="*/ 346716 h 626341"/>
                  <a:gd name="connsiteX21" fmla="*/ 800861 w 965358"/>
                  <a:gd name="connsiteY21" fmla="*/ 365766 h 626341"/>
                  <a:gd name="connsiteX22" fmla="*/ 880236 w 965358"/>
                  <a:gd name="connsiteY22" fmla="*/ 327666 h 626341"/>
                  <a:gd name="connsiteX23" fmla="*/ 962786 w 965358"/>
                  <a:gd name="connsiteY23" fmla="*/ 357828 h 626341"/>
                  <a:gd name="connsiteX24" fmla="*/ 938974 w 965358"/>
                  <a:gd name="connsiteY24" fmla="*/ 280041 h 626341"/>
                  <a:gd name="connsiteX25" fmla="*/ 883411 w 965358"/>
                  <a:gd name="connsiteY25" fmla="*/ 210191 h 626341"/>
                  <a:gd name="connsiteX26" fmla="*/ 873886 w 965358"/>
                  <a:gd name="connsiteY26" fmla="*/ 162566 h 626341"/>
                  <a:gd name="connsiteX27" fmla="*/ 445261 w 965358"/>
                  <a:gd name="connsiteY27" fmla="*/ 91128 h 626341"/>
                  <a:gd name="connsiteX28" fmla="*/ 205549 w 965358"/>
                  <a:gd name="connsiteY28" fmla="*/ 37153 h 626341"/>
                  <a:gd name="connsiteX29" fmla="*/ 19811 w 965358"/>
                  <a:gd name="connsiteY29" fmla="*/ 641 h 626341"/>
                  <a:gd name="connsiteX0" fmla="*/ 19811 w 965358"/>
                  <a:gd name="connsiteY0" fmla="*/ 641 h 626341"/>
                  <a:gd name="connsiteX1" fmla="*/ 22986 w 965358"/>
                  <a:gd name="connsiteY1" fmla="*/ 84778 h 626341"/>
                  <a:gd name="connsiteX2" fmla="*/ 76961 w 965358"/>
                  <a:gd name="connsiteY2" fmla="*/ 145103 h 626341"/>
                  <a:gd name="connsiteX3" fmla="*/ 57911 w 965358"/>
                  <a:gd name="connsiteY3" fmla="*/ 202253 h 626341"/>
                  <a:gd name="connsiteX4" fmla="*/ 62674 w 965358"/>
                  <a:gd name="connsiteY4" fmla="*/ 281628 h 626341"/>
                  <a:gd name="connsiteX5" fmla="*/ 42036 w 965358"/>
                  <a:gd name="connsiteY5" fmla="*/ 372116 h 626341"/>
                  <a:gd name="connsiteX6" fmla="*/ 99186 w 965358"/>
                  <a:gd name="connsiteY6" fmla="*/ 407041 h 626341"/>
                  <a:gd name="connsiteX7" fmla="*/ 169036 w 965358"/>
                  <a:gd name="connsiteY7" fmla="*/ 461016 h 626341"/>
                  <a:gd name="connsiteX8" fmla="*/ 264286 w 965358"/>
                  <a:gd name="connsiteY8" fmla="*/ 459428 h 626341"/>
                  <a:gd name="connsiteX9" fmla="*/ 307149 w 965358"/>
                  <a:gd name="connsiteY9" fmla="*/ 400691 h 626341"/>
                  <a:gd name="connsiteX10" fmla="*/ 402399 w 965358"/>
                  <a:gd name="connsiteY10" fmla="*/ 441966 h 626341"/>
                  <a:gd name="connsiteX11" fmla="*/ 346836 w 965358"/>
                  <a:gd name="connsiteY11" fmla="*/ 502291 h 626341"/>
                  <a:gd name="connsiteX12" fmla="*/ 388111 w 965358"/>
                  <a:gd name="connsiteY12" fmla="*/ 595953 h 626341"/>
                  <a:gd name="connsiteX13" fmla="*/ 430974 w 965358"/>
                  <a:gd name="connsiteY13" fmla="*/ 622941 h 626341"/>
                  <a:gd name="connsiteX14" fmla="*/ 508761 w 965358"/>
                  <a:gd name="connsiteY14" fmla="*/ 529278 h 626341"/>
                  <a:gd name="connsiteX15" fmla="*/ 559561 w 965358"/>
                  <a:gd name="connsiteY15" fmla="*/ 426091 h 626341"/>
                  <a:gd name="connsiteX16" fmla="*/ 496061 w 965358"/>
                  <a:gd name="connsiteY16" fmla="*/ 397516 h 626341"/>
                  <a:gd name="connsiteX17" fmla="*/ 457961 w 965358"/>
                  <a:gd name="connsiteY17" fmla="*/ 299091 h 626341"/>
                  <a:gd name="connsiteX18" fmla="*/ 526224 w 965358"/>
                  <a:gd name="connsiteY18" fmla="*/ 235591 h 626341"/>
                  <a:gd name="connsiteX19" fmla="*/ 600836 w 965358"/>
                  <a:gd name="connsiteY19" fmla="*/ 267341 h 626341"/>
                  <a:gd name="connsiteX20" fmla="*/ 697674 w 965358"/>
                  <a:gd name="connsiteY20" fmla="*/ 346716 h 626341"/>
                  <a:gd name="connsiteX21" fmla="*/ 800861 w 965358"/>
                  <a:gd name="connsiteY21" fmla="*/ 365766 h 626341"/>
                  <a:gd name="connsiteX22" fmla="*/ 880236 w 965358"/>
                  <a:gd name="connsiteY22" fmla="*/ 327666 h 626341"/>
                  <a:gd name="connsiteX23" fmla="*/ 962786 w 965358"/>
                  <a:gd name="connsiteY23" fmla="*/ 357828 h 626341"/>
                  <a:gd name="connsiteX24" fmla="*/ 938974 w 965358"/>
                  <a:gd name="connsiteY24" fmla="*/ 280041 h 626341"/>
                  <a:gd name="connsiteX25" fmla="*/ 883411 w 965358"/>
                  <a:gd name="connsiteY25" fmla="*/ 210191 h 626341"/>
                  <a:gd name="connsiteX26" fmla="*/ 873886 w 965358"/>
                  <a:gd name="connsiteY26" fmla="*/ 162566 h 626341"/>
                  <a:gd name="connsiteX27" fmla="*/ 430973 w 965358"/>
                  <a:gd name="connsiteY27" fmla="*/ 84778 h 626341"/>
                  <a:gd name="connsiteX28" fmla="*/ 205549 w 965358"/>
                  <a:gd name="connsiteY28" fmla="*/ 37153 h 626341"/>
                  <a:gd name="connsiteX29" fmla="*/ 19811 w 965358"/>
                  <a:gd name="connsiteY29" fmla="*/ 641 h 626341"/>
                  <a:gd name="connsiteX0" fmla="*/ 4534 w 950081"/>
                  <a:gd name="connsiteY0" fmla="*/ 31 h 625731"/>
                  <a:gd name="connsiteX1" fmla="*/ 7709 w 950081"/>
                  <a:gd name="connsiteY1" fmla="*/ 84168 h 625731"/>
                  <a:gd name="connsiteX2" fmla="*/ 61684 w 950081"/>
                  <a:gd name="connsiteY2" fmla="*/ 144493 h 625731"/>
                  <a:gd name="connsiteX3" fmla="*/ 42634 w 950081"/>
                  <a:gd name="connsiteY3" fmla="*/ 201643 h 625731"/>
                  <a:gd name="connsiteX4" fmla="*/ 47397 w 950081"/>
                  <a:gd name="connsiteY4" fmla="*/ 281018 h 625731"/>
                  <a:gd name="connsiteX5" fmla="*/ 26759 w 950081"/>
                  <a:gd name="connsiteY5" fmla="*/ 371506 h 625731"/>
                  <a:gd name="connsiteX6" fmla="*/ 83909 w 950081"/>
                  <a:gd name="connsiteY6" fmla="*/ 406431 h 625731"/>
                  <a:gd name="connsiteX7" fmla="*/ 153759 w 950081"/>
                  <a:gd name="connsiteY7" fmla="*/ 460406 h 625731"/>
                  <a:gd name="connsiteX8" fmla="*/ 249009 w 950081"/>
                  <a:gd name="connsiteY8" fmla="*/ 458818 h 625731"/>
                  <a:gd name="connsiteX9" fmla="*/ 291872 w 950081"/>
                  <a:gd name="connsiteY9" fmla="*/ 400081 h 625731"/>
                  <a:gd name="connsiteX10" fmla="*/ 387122 w 950081"/>
                  <a:gd name="connsiteY10" fmla="*/ 441356 h 625731"/>
                  <a:gd name="connsiteX11" fmla="*/ 331559 w 950081"/>
                  <a:gd name="connsiteY11" fmla="*/ 501681 h 625731"/>
                  <a:gd name="connsiteX12" fmla="*/ 372834 w 950081"/>
                  <a:gd name="connsiteY12" fmla="*/ 595343 h 625731"/>
                  <a:gd name="connsiteX13" fmla="*/ 415697 w 950081"/>
                  <a:gd name="connsiteY13" fmla="*/ 622331 h 625731"/>
                  <a:gd name="connsiteX14" fmla="*/ 493484 w 950081"/>
                  <a:gd name="connsiteY14" fmla="*/ 528668 h 625731"/>
                  <a:gd name="connsiteX15" fmla="*/ 544284 w 950081"/>
                  <a:gd name="connsiteY15" fmla="*/ 425481 h 625731"/>
                  <a:gd name="connsiteX16" fmla="*/ 480784 w 950081"/>
                  <a:gd name="connsiteY16" fmla="*/ 396906 h 625731"/>
                  <a:gd name="connsiteX17" fmla="*/ 442684 w 950081"/>
                  <a:gd name="connsiteY17" fmla="*/ 298481 h 625731"/>
                  <a:gd name="connsiteX18" fmla="*/ 510947 w 950081"/>
                  <a:gd name="connsiteY18" fmla="*/ 234981 h 625731"/>
                  <a:gd name="connsiteX19" fmla="*/ 585559 w 950081"/>
                  <a:gd name="connsiteY19" fmla="*/ 266731 h 625731"/>
                  <a:gd name="connsiteX20" fmla="*/ 682397 w 950081"/>
                  <a:gd name="connsiteY20" fmla="*/ 346106 h 625731"/>
                  <a:gd name="connsiteX21" fmla="*/ 785584 w 950081"/>
                  <a:gd name="connsiteY21" fmla="*/ 365156 h 625731"/>
                  <a:gd name="connsiteX22" fmla="*/ 864959 w 950081"/>
                  <a:gd name="connsiteY22" fmla="*/ 327056 h 625731"/>
                  <a:gd name="connsiteX23" fmla="*/ 947509 w 950081"/>
                  <a:gd name="connsiteY23" fmla="*/ 357218 h 625731"/>
                  <a:gd name="connsiteX24" fmla="*/ 923697 w 950081"/>
                  <a:gd name="connsiteY24" fmla="*/ 279431 h 625731"/>
                  <a:gd name="connsiteX25" fmla="*/ 868134 w 950081"/>
                  <a:gd name="connsiteY25" fmla="*/ 209581 h 625731"/>
                  <a:gd name="connsiteX26" fmla="*/ 858609 w 950081"/>
                  <a:gd name="connsiteY26" fmla="*/ 161956 h 625731"/>
                  <a:gd name="connsiteX27" fmla="*/ 415696 w 950081"/>
                  <a:gd name="connsiteY27" fmla="*/ 84168 h 625731"/>
                  <a:gd name="connsiteX28" fmla="*/ 190272 w 950081"/>
                  <a:gd name="connsiteY28" fmla="*/ 36543 h 625731"/>
                  <a:gd name="connsiteX29" fmla="*/ 4534 w 950081"/>
                  <a:gd name="connsiteY29" fmla="*/ 31 h 625731"/>
                  <a:gd name="connsiteX0" fmla="*/ 4534 w 950081"/>
                  <a:gd name="connsiteY0" fmla="*/ 31 h 625731"/>
                  <a:gd name="connsiteX1" fmla="*/ 7709 w 950081"/>
                  <a:gd name="connsiteY1" fmla="*/ 84168 h 625731"/>
                  <a:gd name="connsiteX2" fmla="*/ 61684 w 950081"/>
                  <a:gd name="connsiteY2" fmla="*/ 144493 h 625731"/>
                  <a:gd name="connsiteX3" fmla="*/ 42634 w 950081"/>
                  <a:gd name="connsiteY3" fmla="*/ 201643 h 625731"/>
                  <a:gd name="connsiteX4" fmla="*/ 47397 w 950081"/>
                  <a:gd name="connsiteY4" fmla="*/ 281018 h 625731"/>
                  <a:gd name="connsiteX5" fmla="*/ 26759 w 950081"/>
                  <a:gd name="connsiteY5" fmla="*/ 371506 h 625731"/>
                  <a:gd name="connsiteX6" fmla="*/ 83909 w 950081"/>
                  <a:gd name="connsiteY6" fmla="*/ 406431 h 625731"/>
                  <a:gd name="connsiteX7" fmla="*/ 153759 w 950081"/>
                  <a:gd name="connsiteY7" fmla="*/ 460406 h 625731"/>
                  <a:gd name="connsiteX8" fmla="*/ 249009 w 950081"/>
                  <a:gd name="connsiteY8" fmla="*/ 458818 h 625731"/>
                  <a:gd name="connsiteX9" fmla="*/ 291872 w 950081"/>
                  <a:gd name="connsiteY9" fmla="*/ 400081 h 625731"/>
                  <a:gd name="connsiteX10" fmla="*/ 387122 w 950081"/>
                  <a:gd name="connsiteY10" fmla="*/ 441356 h 625731"/>
                  <a:gd name="connsiteX11" fmla="*/ 331559 w 950081"/>
                  <a:gd name="connsiteY11" fmla="*/ 501681 h 625731"/>
                  <a:gd name="connsiteX12" fmla="*/ 372834 w 950081"/>
                  <a:gd name="connsiteY12" fmla="*/ 595343 h 625731"/>
                  <a:gd name="connsiteX13" fmla="*/ 415697 w 950081"/>
                  <a:gd name="connsiteY13" fmla="*/ 622331 h 625731"/>
                  <a:gd name="connsiteX14" fmla="*/ 493484 w 950081"/>
                  <a:gd name="connsiteY14" fmla="*/ 528668 h 625731"/>
                  <a:gd name="connsiteX15" fmla="*/ 544284 w 950081"/>
                  <a:gd name="connsiteY15" fmla="*/ 425481 h 625731"/>
                  <a:gd name="connsiteX16" fmla="*/ 480784 w 950081"/>
                  <a:gd name="connsiteY16" fmla="*/ 396906 h 625731"/>
                  <a:gd name="connsiteX17" fmla="*/ 442684 w 950081"/>
                  <a:gd name="connsiteY17" fmla="*/ 298481 h 625731"/>
                  <a:gd name="connsiteX18" fmla="*/ 510947 w 950081"/>
                  <a:gd name="connsiteY18" fmla="*/ 234981 h 625731"/>
                  <a:gd name="connsiteX19" fmla="*/ 585559 w 950081"/>
                  <a:gd name="connsiteY19" fmla="*/ 266731 h 625731"/>
                  <a:gd name="connsiteX20" fmla="*/ 682397 w 950081"/>
                  <a:gd name="connsiteY20" fmla="*/ 346106 h 625731"/>
                  <a:gd name="connsiteX21" fmla="*/ 785584 w 950081"/>
                  <a:gd name="connsiteY21" fmla="*/ 365156 h 625731"/>
                  <a:gd name="connsiteX22" fmla="*/ 864959 w 950081"/>
                  <a:gd name="connsiteY22" fmla="*/ 327056 h 625731"/>
                  <a:gd name="connsiteX23" fmla="*/ 947509 w 950081"/>
                  <a:gd name="connsiteY23" fmla="*/ 357218 h 625731"/>
                  <a:gd name="connsiteX24" fmla="*/ 923697 w 950081"/>
                  <a:gd name="connsiteY24" fmla="*/ 279431 h 625731"/>
                  <a:gd name="connsiteX25" fmla="*/ 868134 w 950081"/>
                  <a:gd name="connsiteY25" fmla="*/ 209581 h 625731"/>
                  <a:gd name="connsiteX26" fmla="*/ 858609 w 950081"/>
                  <a:gd name="connsiteY26" fmla="*/ 161956 h 625731"/>
                  <a:gd name="connsiteX27" fmla="*/ 415696 w 950081"/>
                  <a:gd name="connsiteY27" fmla="*/ 84168 h 625731"/>
                  <a:gd name="connsiteX28" fmla="*/ 190272 w 950081"/>
                  <a:gd name="connsiteY28" fmla="*/ 36543 h 625731"/>
                  <a:gd name="connsiteX29" fmla="*/ 4534 w 950081"/>
                  <a:gd name="connsiteY29" fmla="*/ 31 h 625731"/>
                  <a:gd name="connsiteX0" fmla="*/ 4534 w 950081"/>
                  <a:gd name="connsiteY0" fmla="*/ 31 h 625731"/>
                  <a:gd name="connsiteX1" fmla="*/ 7709 w 950081"/>
                  <a:gd name="connsiteY1" fmla="*/ 84168 h 625731"/>
                  <a:gd name="connsiteX2" fmla="*/ 61684 w 950081"/>
                  <a:gd name="connsiteY2" fmla="*/ 144493 h 625731"/>
                  <a:gd name="connsiteX3" fmla="*/ 42634 w 950081"/>
                  <a:gd name="connsiteY3" fmla="*/ 201643 h 625731"/>
                  <a:gd name="connsiteX4" fmla="*/ 47397 w 950081"/>
                  <a:gd name="connsiteY4" fmla="*/ 281018 h 625731"/>
                  <a:gd name="connsiteX5" fmla="*/ 26759 w 950081"/>
                  <a:gd name="connsiteY5" fmla="*/ 371506 h 625731"/>
                  <a:gd name="connsiteX6" fmla="*/ 83909 w 950081"/>
                  <a:gd name="connsiteY6" fmla="*/ 406431 h 625731"/>
                  <a:gd name="connsiteX7" fmla="*/ 153759 w 950081"/>
                  <a:gd name="connsiteY7" fmla="*/ 460406 h 625731"/>
                  <a:gd name="connsiteX8" fmla="*/ 249009 w 950081"/>
                  <a:gd name="connsiteY8" fmla="*/ 458818 h 625731"/>
                  <a:gd name="connsiteX9" fmla="*/ 291872 w 950081"/>
                  <a:gd name="connsiteY9" fmla="*/ 400081 h 625731"/>
                  <a:gd name="connsiteX10" fmla="*/ 387122 w 950081"/>
                  <a:gd name="connsiteY10" fmla="*/ 441356 h 625731"/>
                  <a:gd name="connsiteX11" fmla="*/ 331559 w 950081"/>
                  <a:gd name="connsiteY11" fmla="*/ 501681 h 625731"/>
                  <a:gd name="connsiteX12" fmla="*/ 372834 w 950081"/>
                  <a:gd name="connsiteY12" fmla="*/ 595343 h 625731"/>
                  <a:gd name="connsiteX13" fmla="*/ 415697 w 950081"/>
                  <a:gd name="connsiteY13" fmla="*/ 622331 h 625731"/>
                  <a:gd name="connsiteX14" fmla="*/ 493484 w 950081"/>
                  <a:gd name="connsiteY14" fmla="*/ 528668 h 625731"/>
                  <a:gd name="connsiteX15" fmla="*/ 544284 w 950081"/>
                  <a:gd name="connsiteY15" fmla="*/ 425481 h 625731"/>
                  <a:gd name="connsiteX16" fmla="*/ 480784 w 950081"/>
                  <a:gd name="connsiteY16" fmla="*/ 396906 h 625731"/>
                  <a:gd name="connsiteX17" fmla="*/ 442684 w 950081"/>
                  <a:gd name="connsiteY17" fmla="*/ 298481 h 625731"/>
                  <a:gd name="connsiteX18" fmla="*/ 510947 w 950081"/>
                  <a:gd name="connsiteY18" fmla="*/ 234981 h 625731"/>
                  <a:gd name="connsiteX19" fmla="*/ 585559 w 950081"/>
                  <a:gd name="connsiteY19" fmla="*/ 266731 h 625731"/>
                  <a:gd name="connsiteX20" fmla="*/ 682397 w 950081"/>
                  <a:gd name="connsiteY20" fmla="*/ 346106 h 625731"/>
                  <a:gd name="connsiteX21" fmla="*/ 785584 w 950081"/>
                  <a:gd name="connsiteY21" fmla="*/ 365156 h 625731"/>
                  <a:gd name="connsiteX22" fmla="*/ 864959 w 950081"/>
                  <a:gd name="connsiteY22" fmla="*/ 327056 h 625731"/>
                  <a:gd name="connsiteX23" fmla="*/ 947509 w 950081"/>
                  <a:gd name="connsiteY23" fmla="*/ 357218 h 625731"/>
                  <a:gd name="connsiteX24" fmla="*/ 923697 w 950081"/>
                  <a:gd name="connsiteY24" fmla="*/ 279431 h 625731"/>
                  <a:gd name="connsiteX25" fmla="*/ 868134 w 950081"/>
                  <a:gd name="connsiteY25" fmla="*/ 209581 h 625731"/>
                  <a:gd name="connsiteX26" fmla="*/ 858609 w 950081"/>
                  <a:gd name="connsiteY26" fmla="*/ 161956 h 625731"/>
                  <a:gd name="connsiteX27" fmla="*/ 415696 w 950081"/>
                  <a:gd name="connsiteY27" fmla="*/ 84168 h 625731"/>
                  <a:gd name="connsiteX28" fmla="*/ 190272 w 950081"/>
                  <a:gd name="connsiteY28" fmla="*/ 36543 h 625731"/>
                  <a:gd name="connsiteX29" fmla="*/ 4534 w 950081"/>
                  <a:gd name="connsiteY29" fmla="*/ 31 h 625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950081" h="625731">
                    <a:moveTo>
                      <a:pt x="4534" y="31"/>
                    </a:moveTo>
                    <a:cubicBezTo>
                      <a:pt x="-2080" y="-1557"/>
                      <a:pt x="-1816" y="60091"/>
                      <a:pt x="7709" y="84168"/>
                    </a:cubicBezTo>
                    <a:cubicBezTo>
                      <a:pt x="17234" y="108245"/>
                      <a:pt x="55863" y="124914"/>
                      <a:pt x="61684" y="144493"/>
                    </a:cubicBezTo>
                    <a:cubicBezTo>
                      <a:pt x="67505" y="164072"/>
                      <a:pt x="45015" y="178889"/>
                      <a:pt x="42634" y="201643"/>
                    </a:cubicBezTo>
                    <a:cubicBezTo>
                      <a:pt x="40253" y="224397"/>
                      <a:pt x="50043" y="252708"/>
                      <a:pt x="47397" y="281018"/>
                    </a:cubicBezTo>
                    <a:cubicBezTo>
                      <a:pt x="44751" y="309328"/>
                      <a:pt x="20674" y="350604"/>
                      <a:pt x="26759" y="371506"/>
                    </a:cubicBezTo>
                    <a:cubicBezTo>
                      <a:pt x="32844" y="392408"/>
                      <a:pt x="62742" y="391614"/>
                      <a:pt x="83909" y="406431"/>
                    </a:cubicBezTo>
                    <a:cubicBezTo>
                      <a:pt x="105076" y="421248"/>
                      <a:pt x="126242" y="451675"/>
                      <a:pt x="153759" y="460406"/>
                    </a:cubicBezTo>
                    <a:cubicBezTo>
                      <a:pt x="181276" y="469137"/>
                      <a:pt x="225990" y="468872"/>
                      <a:pt x="249009" y="458818"/>
                    </a:cubicBezTo>
                    <a:cubicBezTo>
                      <a:pt x="272028" y="448764"/>
                      <a:pt x="268853" y="402991"/>
                      <a:pt x="291872" y="400081"/>
                    </a:cubicBezTo>
                    <a:cubicBezTo>
                      <a:pt x="314891" y="397171"/>
                      <a:pt x="380508" y="424423"/>
                      <a:pt x="387122" y="441356"/>
                    </a:cubicBezTo>
                    <a:cubicBezTo>
                      <a:pt x="393737" y="458289"/>
                      <a:pt x="333940" y="476017"/>
                      <a:pt x="331559" y="501681"/>
                    </a:cubicBezTo>
                    <a:cubicBezTo>
                      <a:pt x="329178" y="527346"/>
                      <a:pt x="358811" y="575235"/>
                      <a:pt x="372834" y="595343"/>
                    </a:cubicBezTo>
                    <a:cubicBezTo>
                      <a:pt x="386857" y="615451"/>
                      <a:pt x="395589" y="633443"/>
                      <a:pt x="415697" y="622331"/>
                    </a:cubicBezTo>
                    <a:cubicBezTo>
                      <a:pt x="435805" y="611219"/>
                      <a:pt x="472053" y="561476"/>
                      <a:pt x="493484" y="528668"/>
                    </a:cubicBezTo>
                    <a:cubicBezTo>
                      <a:pt x="514915" y="495860"/>
                      <a:pt x="546401" y="447441"/>
                      <a:pt x="544284" y="425481"/>
                    </a:cubicBezTo>
                    <a:cubicBezTo>
                      <a:pt x="542167" y="403521"/>
                      <a:pt x="497717" y="418073"/>
                      <a:pt x="480784" y="396906"/>
                    </a:cubicBezTo>
                    <a:cubicBezTo>
                      <a:pt x="463851" y="375739"/>
                      <a:pt x="437657" y="325468"/>
                      <a:pt x="442684" y="298481"/>
                    </a:cubicBezTo>
                    <a:cubicBezTo>
                      <a:pt x="447711" y="271494"/>
                      <a:pt x="487134" y="240273"/>
                      <a:pt x="510947" y="234981"/>
                    </a:cubicBezTo>
                    <a:cubicBezTo>
                      <a:pt x="534760" y="229689"/>
                      <a:pt x="556984" y="248210"/>
                      <a:pt x="585559" y="266731"/>
                    </a:cubicBezTo>
                    <a:cubicBezTo>
                      <a:pt x="614134" y="285252"/>
                      <a:pt x="649059" y="329702"/>
                      <a:pt x="682397" y="346106"/>
                    </a:cubicBezTo>
                    <a:cubicBezTo>
                      <a:pt x="715735" y="362510"/>
                      <a:pt x="755157" y="368331"/>
                      <a:pt x="785584" y="365156"/>
                    </a:cubicBezTo>
                    <a:cubicBezTo>
                      <a:pt x="816011" y="361981"/>
                      <a:pt x="837972" y="328379"/>
                      <a:pt x="864959" y="327056"/>
                    </a:cubicBezTo>
                    <a:cubicBezTo>
                      <a:pt x="891946" y="325733"/>
                      <a:pt x="937719" y="365155"/>
                      <a:pt x="947509" y="357218"/>
                    </a:cubicBezTo>
                    <a:cubicBezTo>
                      <a:pt x="957299" y="349281"/>
                      <a:pt x="936926" y="304037"/>
                      <a:pt x="923697" y="279431"/>
                    </a:cubicBezTo>
                    <a:cubicBezTo>
                      <a:pt x="910468" y="254825"/>
                      <a:pt x="878982" y="229160"/>
                      <a:pt x="868134" y="209581"/>
                    </a:cubicBezTo>
                    <a:cubicBezTo>
                      <a:pt x="857286" y="190002"/>
                      <a:pt x="922902" y="168571"/>
                      <a:pt x="858609" y="161956"/>
                    </a:cubicBezTo>
                    <a:cubicBezTo>
                      <a:pt x="794316" y="155341"/>
                      <a:pt x="771560" y="155870"/>
                      <a:pt x="415696" y="84168"/>
                    </a:cubicBezTo>
                    <a:cubicBezTo>
                      <a:pt x="304307" y="63266"/>
                      <a:pt x="258799" y="50566"/>
                      <a:pt x="190272" y="36543"/>
                    </a:cubicBezTo>
                    <a:lnTo>
                      <a:pt x="4534" y="31"/>
                    </a:lnTo>
                    <a:close/>
                  </a:path>
                </a:pathLst>
              </a:custGeom>
              <a:solidFill>
                <a:srgbClr val="70AD47">
                  <a:lumMod val="60000"/>
                  <a:lumOff val="40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38" name="Freeform: Shape 537">
                <a:extLst>
                  <a:ext uri="{FF2B5EF4-FFF2-40B4-BE49-F238E27FC236}">
                    <a16:creationId xmlns:a16="http://schemas.microsoft.com/office/drawing/2014/main" id="{08D545C2-86D3-411B-A011-FD14373C36EE}"/>
                  </a:ext>
                </a:extLst>
              </p:cNvPr>
              <p:cNvSpPr/>
              <p:nvPr/>
            </p:nvSpPr>
            <p:spPr>
              <a:xfrm>
                <a:off x="3600731" y="739931"/>
                <a:ext cx="98683" cy="124374"/>
              </a:xfrm>
              <a:custGeom>
                <a:avLst/>
                <a:gdLst>
                  <a:gd name="connsiteX0" fmla="*/ 2055 w 98683"/>
                  <a:gd name="connsiteY0" fmla="*/ 11446 h 124374"/>
                  <a:gd name="connsiteX1" fmla="*/ 35393 w 98683"/>
                  <a:gd name="connsiteY1" fmla="*/ 100346 h 124374"/>
                  <a:gd name="connsiteX2" fmla="*/ 95718 w 98683"/>
                  <a:gd name="connsiteY2" fmla="*/ 122571 h 124374"/>
                  <a:gd name="connsiteX3" fmla="*/ 87780 w 98683"/>
                  <a:gd name="connsiteY3" fmla="*/ 63833 h 124374"/>
                  <a:gd name="connsiteX4" fmla="*/ 73493 w 98683"/>
                  <a:gd name="connsiteY4" fmla="*/ 33671 h 124374"/>
                  <a:gd name="connsiteX5" fmla="*/ 94130 w 98683"/>
                  <a:gd name="connsiteY5" fmla="*/ 5096 h 124374"/>
                  <a:gd name="connsiteX6" fmla="*/ 2055 w 98683"/>
                  <a:gd name="connsiteY6" fmla="*/ 11446 h 124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8683" h="124374">
                    <a:moveTo>
                      <a:pt x="2055" y="11446"/>
                    </a:moveTo>
                    <a:cubicBezTo>
                      <a:pt x="-7734" y="27321"/>
                      <a:pt x="19783" y="81825"/>
                      <a:pt x="35393" y="100346"/>
                    </a:cubicBezTo>
                    <a:cubicBezTo>
                      <a:pt x="51004" y="118867"/>
                      <a:pt x="86987" y="128657"/>
                      <a:pt x="95718" y="122571"/>
                    </a:cubicBezTo>
                    <a:cubicBezTo>
                      <a:pt x="104449" y="116485"/>
                      <a:pt x="91484" y="78650"/>
                      <a:pt x="87780" y="63833"/>
                    </a:cubicBezTo>
                    <a:cubicBezTo>
                      <a:pt x="84076" y="49016"/>
                      <a:pt x="72435" y="43460"/>
                      <a:pt x="73493" y="33671"/>
                    </a:cubicBezTo>
                    <a:cubicBezTo>
                      <a:pt x="74551" y="23882"/>
                      <a:pt x="101009" y="11181"/>
                      <a:pt x="94130" y="5096"/>
                    </a:cubicBezTo>
                    <a:cubicBezTo>
                      <a:pt x="87251" y="-989"/>
                      <a:pt x="11844" y="-4429"/>
                      <a:pt x="2055" y="11446"/>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39" name="Freeform: Shape 538">
                <a:extLst>
                  <a:ext uri="{FF2B5EF4-FFF2-40B4-BE49-F238E27FC236}">
                    <a16:creationId xmlns:a16="http://schemas.microsoft.com/office/drawing/2014/main" id="{9A988449-D2CB-4D39-9657-33925CDD15FE}"/>
                  </a:ext>
                </a:extLst>
              </p:cNvPr>
              <p:cNvSpPr/>
              <p:nvPr/>
            </p:nvSpPr>
            <p:spPr>
              <a:xfrm>
                <a:off x="3603882" y="857739"/>
                <a:ext cx="251729" cy="303214"/>
              </a:xfrm>
              <a:custGeom>
                <a:avLst/>
                <a:gdLst>
                  <a:gd name="connsiteX0" fmla="*/ 17954 w 251729"/>
                  <a:gd name="connsiteY0" fmla="*/ 0 h 303214"/>
                  <a:gd name="connsiteX1" fmla="*/ 3667 w 251729"/>
                  <a:gd name="connsiteY1" fmla="*/ 58738 h 303214"/>
                  <a:gd name="connsiteX2" fmla="*/ 65579 w 251729"/>
                  <a:gd name="connsiteY2" fmla="*/ 58738 h 303214"/>
                  <a:gd name="connsiteX3" fmla="*/ 59229 w 251729"/>
                  <a:gd name="connsiteY3" fmla="*/ 77788 h 303214"/>
                  <a:gd name="connsiteX4" fmla="*/ 78279 w 251729"/>
                  <a:gd name="connsiteY4" fmla="*/ 122238 h 303214"/>
                  <a:gd name="connsiteX5" fmla="*/ 40179 w 251729"/>
                  <a:gd name="connsiteY5" fmla="*/ 158750 h 303214"/>
                  <a:gd name="connsiteX6" fmla="*/ 57642 w 251729"/>
                  <a:gd name="connsiteY6" fmla="*/ 214313 h 303214"/>
                  <a:gd name="connsiteX7" fmla="*/ 84629 w 251729"/>
                  <a:gd name="connsiteY7" fmla="*/ 190500 h 303214"/>
                  <a:gd name="connsiteX8" fmla="*/ 92567 w 251729"/>
                  <a:gd name="connsiteY8" fmla="*/ 144463 h 303214"/>
                  <a:gd name="connsiteX9" fmla="*/ 130667 w 251729"/>
                  <a:gd name="connsiteY9" fmla="*/ 160338 h 303214"/>
                  <a:gd name="connsiteX10" fmla="*/ 105267 w 251729"/>
                  <a:gd name="connsiteY10" fmla="*/ 198438 h 303214"/>
                  <a:gd name="connsiteX11" fmla="*/ 143367 w 251729"/>
                  <a:gd name="connsiteY11" fmla="*/ 198438 h 303214"/>
                  <a:gd name="connsiteX12" fmla="*/ 86217 w 251729"/>
                  <a:gd name="connsiteY12" fmla="*/ 261938 h 303214"/>
                  <a:gd name="connsiteX13" fmla="*/ 73517 w 251729"/>
                  <a:gd name="connsiteY13" fmla="*/ 303213 h 303214"/>
                  <a:gd name="connsiteX14" fmla="*/ 140192 w 251729"/>
                  <a:gd name="connsiteY14" fmla="*/ 263525 h 303214"/>
                  <a:gd name="connsiteX15" fmla="*/ 179879 w 251729"/>
                  <a:gd name="connsiteY15" fmla="*/ 276225 h 303214"/>
                  <a:gd name="connsiteX16" fmla="*/ 216392 w 251729"/>
                  <a:gd name="connsiteY16" fmla="*/ 257175 h 303214"/>
                  <a:gd name="connsiteX17" fmla="*/ 214804 w 251729"/>
                  <a:gd name="connsiteY17" fmla="*/ 228600 h 303214"/>
                  <a:gd name="connsiteX18" fmla="*/ 249729 w 251729"/>
                  <a:gd name="connsiteY18" fmla="*/ 228600 h 303214"/>
                  <a:gd name="connsiteX19" fmla="*/ 221154 w 251729"/>
                  <a:gd name="connsiteY19" fmla="*/ 192088 h 303214"/>
                  <a:gd name="connsiteX20" fmla="*/ 249729 w 251729"/>
                  <a:gd name="connsiteY20" fmla="*/ 166688 h 303214"/>
                  <a:gd name="connsiteX21" fmla="*/ 248142 w 251729"/>
                  <a:gd name="connsiteY21" fmla="*/ 139700 h 303214"/>
                  <a:gd name="connsiteX22" fmla="*/ 238617 w 251729"/>
                  <a:gd name="connsiteY22" fmla="*/ 104775 h 303214"/>
                  <a:gd name="connsiteX23" fmla="*/ 217979 w 251729"/>
                  <a:gd name="connsiteY23" fmla="*/ 157163 h 303214"/>
                  <a:gd name="connsiteX24" fmla="*/ 179879 w 251729"/>
                  <a:gd name="connsiteY24" fmla="*/ 168275 h 303214"/>
                  <a:gd name="connsiteX25" fmla="*/ 211629 w 251729"/>
                  <a:gd name="connsiteY25" fmla="*/ 134938 h 303214"/>
                  <a:gd name="connsiteX26" fmla="*/ 157654 w 251729"/>
                  <a:gd name="connsiteY26" fmla="*/ 107950 h 303214"/>
                  <a:gd name="connsiteX27" fmla="*/ 202104 w 251729"/>
                  <a:gd name="connsiteY27" fmla="*/ 69850 h 303214"/>
                  <a:gd name="connsiteX28" fmla="*/ 160829 w 251729"/>
                  <a:gd name="connsiteY28" fmla="*/ 60325 h 303214"/>
                  <a:gd name="connsiteX29" fmla="*/ 106854 w 251729"/>
                  <a:gd name="connsiteY29" fmla="*/ 58738 h 303214"/>
                  <a:gd name="connsiteX30" fmla="*/ 17954 w 251729"/>
                  <a:gd name="connsiteY30" fmla="*/ 0 h 303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51729" h="303214">
                    <a:moveTo>
                      <a:pt x="17954" y="0"/>
                    </a:moveTo>
                    <a:cubicBezTo>
                      <a:pt x="756" y="0"/>
                      <a:pt x="-4270" y="48948"/>
                      <a:pt x="3667" y="58738"/>
                    </a:cubicBezTo>
                    <a:cubicBezTo>
                      <a:pt x="11604" y="68528"/>
                      <a:pt x="56319" y="55563"/>
                      <a:pt x="65579" y="58738"/>
                    </a:cubicBezTo>
                    <a:cubicBezTo>
                      <a:pt x="74839" y="61913"/>
                      <a:pt x="57112" y="67205"/>
                      <a:pt x="59229" y="77788"/>
                    </a:cubicBezTo>
                    <a:cubicBezTo>
                      <a:pt x="61346" y="88371"/>
                      <a:pt x="81454" y="108744"/>
                      <a:pt x="78279" y="122238"/>
                    </a:cubicBezTo>
                    <a:cubicBezTo>
                      <a:pt x="75104" y="135732"/>
                      <a:pt x="43619" y="143404"/>
                      <a:pt x="40179" y="158750"/>
                    </a:cubicBezTo>
                    <a:cubicBezTo>
                      <a:pt x="36740" y="174096"/>
                      <a:pt x="50234" y="209021"/>
                      <a:pt x="57642" y="214313"/>
                    </a:cubicBezTo>
                    <a:cubicBezTo>
                      <a:pt x="65050" y="219605"/>
                      <a:pt x="78808" y="202142"/>
                      <a:pt x="84629" y="190500"/>
                    </a:cubicBezTo>
                    <a:cubicBezTo>
                      <a:pt x="90450" y="178858"/>
                      <a:pt x="84894" y="149490"/>
                      <a:pt x="92567" y="144463"/>
                    </a:cubicBezTo>
                    <a:cubicBezTo>
                      <a:pt x="100240" y="139436"/>
                      <a:pt x="128550" y="151342"/>
                      <a:pt x="130667" y="160338"/>
                    </a:cubicBezTo>
                    <a:cubicBezTo>
                      <a:pt x="132784" y="169334"/>
                      <a:pt x="103150" y="192088"/>
                      <a:pt x="105267" y="198438"/>
                    </a:cubicBezTo>
                    <a:cubicBezTo>
                      <a:pt x="107384" y="204788"/>
                      <a:pt x="146542" y="187855"/>
                      <a:pt x="143367" y="198438"/>
                    </a:cubicBezTo>
                    <a:cubicBezTo>
                      <a:pt x="140192" y="209021"/>
                      <a:pt x="97859" y="244476"/>
                      <a:pt x="86217" y="261938"/>
                    </a:cubicBezTo>
                    <a:cubicBezTo>
                      <a:pt x="74575" y="279400"/>
                      <a:pt x="64521" y="302949"/>
                      <a:pt x="73517" y="303213"/>
                    </a:cubicBezTo>
                    <a:cubicBezTo>
                      <a:pt x="82513" y="303477"/>
                      <a:pt x="122465" y="268023"/>
                      <a:pt x="140192" y="263525"/>
                    </a:cubicBezTo>
                    <a:cubicBezTo>
                      <a:pt x="157919" y="259027"/>
                      <a:pt x="167179" y="277283"/>
                      <a:pt x="179879" y="276225"/>
                    </a:cubicBezTo>
                    <a:cubicBezTo>
                      <a:pt x="192579" y="275167"/>
                      <a:pt x="210571" y="265112"/>
                      <a:pt x="216392" y="257175"/>
                    </a:cubicBezTo>
                    <a:cubicBezTo>
                      <a:pt x="222213" y="249238"/>
                      <a:pt x="209248" y="233362"/>
                      <a:pt x="214804" y="228600"/>
                    </a:cubicBezTo>
                    <a:cubicBezTo>
                      <a:pt x="220360" y="223838"/>
                      <a:pt x="248671" y="234685"/>
                      <a:pt x="249729" y="228600"/>
                    </a:cubicBezTo>
                    <a:cubicBezTo>
                      <a:pt x="250787" y="222515"/>
                      <a:pt x="221154" y="202407"/>
                      <a:pt x="221154" y="192088"/>
                    </a:cubicBezTo>
                    <a:cubicBezTo>
                      <a:pt x="221154" y="181769"/>
                      <a:pt x="245231" y="175419"/>
                      <a:pt x="249729" y="166688"/>
                    </a:cubicBezTo>
                    <a:cubicBezTo>
                      <a:pt x="254227" y="157957"/>
                      <a:pt x="249994" y="150019"/>
                      <a:pt x="248142" y="139700"/>
                    </a:cubicBezTo>
                    <a:cubicBezTo>
                      <a:pt x="246290" y="129381"/>
                      <a:pt x="243644" y="101865"/>
                      <a:pt x="238617" y="104775"/>
                    </a:cubicBezTo>
                    <a:cubicBezTo>
                      <a:pt x="233590" y="107685"/>
                      <a:pt x="227769" y="146580"/>
                      <a:pt x="217979" y="157163"/>
                    </a:cubicBezTo>
                    <a:cubicBezTo>
                      <a:pt x="208189" y="167746"/>
                      <a:pt x="180937" y="171979"/>
                      <a:pt x="179879" y="168275"/>
                    </a:cubicBezTo>
                    <a:cubicBezTo>
                      <a:pt x="178821" y="164571"/>
                      <a:pt x="215333" y="144992"/>
                      <a:pt x="211629" y="134938"/>
                    </a:cubicBezTo>
                    <a:cubicBezTo>
                      <a:pt x="207925" y="124884"/>
                      <a:pt x="159241" y="118798"/>
                      <a:pt x="157654" y="107950"/>
                    </a:cubicBezTo>
                    <a:cubicBezTo>
                      <a:pt x="156067" y="97102"/>
                      <a:pt x="201575" y="77788"/>
                      <a:pt x="202104" y="69850"/>
                    </a:cubicBezTo>
                    <a:cubicBezTo>
                      <a:pt x="202633" y="61913"/>
                      <a:pt x="176704" y="62177"/>
                      <a:pt x="160829" y="60325"/>
                    </a:cubicBezTo>
                    <a:cubicBezTo>
                      <a:pt x="144954" y="58473"/>
                      <a:pt x="124581" y="67205"/>
                      <a:pt x="106854" y="58738"/>
                    </a:cubicBezTo>
                    <a:cubicBezTo>
                      <a:pt x="89127" y="50271"/>
                      <a:pt x="35152" y="0"/>
                      <a:pt x="17954" y="0"/>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40" name="Freeform: Shape 539">
                <a:extLst>
                  <a:ext uri="{FF2B5EF4-FFF2-40B4-BE49-F238E27FC236}">
                    <a16:creationId xmlns:a16="http://schemas.microsoft.com/office/drawing/2014/main" id="{E2E916D9-5702-4CDA-ABA6-1CD567EC9E35}"/>
                  </a:ext>
                </a:extLst>
              </p:cNvPr>
              <p:cNvSpPr/>
              <p:nvPr/>
            </p:nvSpPr>
            <p:spPr>
              <a:xfrm>
                <a:off x="3659666" y="939040"/>
                <a:ext cx="108617" cy="144965"/>
              </a:xfrm>
              <a:custGeom>
                <a:avLst/>
                <a:gdLst>
                  <a:gd name="connsiteX0" fmla="*/ 17733 w 108617"/>
                  <a:gd name="connsiteY0" fmla="*/ 1249 h 144965"/>
                  <a:gd name="connsiteX1" fmla="*/ 1858 w 108617"/>
                  <a:gd name="connsiteY1" fmla="*/ 61574 h 144965"/>
                  <a:gd name="connsiteX2" fmla="*/ 54245 w 108617"/>
                  <a:gd name="connsiteY2" fmla="*/ 118724 h 144965"/>
                  <a:gd name="connsiteX3" fmla="*/ 90758 w 108617"/>
                  <a:gd name="connsiteY3" fmla="*/ 144124 h 144965"/>
                  <a:gd name="connsiteX4" fmla="*/ 108220 w 108617"/>
                  <a:gd name="connsiteY4" fmla="*/ 90149 h 144965"/>
                  <a:gd name="connsiteX5" fmla="*/ 74883 w 108617"/>
                  <a:gd name="connsiteY5" fmla="*/ 25062 h 144965"/>
                  <a:gd name="connsiteX6" fmla="*/ 17733 w 108617"/>
                  <a:gd name="connsiteY6" fmla="*/ 1249 h 144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8617" h="144965">
                    <a:moveTo>
                      <a:pt x="17733" y="1249"/>
                    </a:moveTo>
                    <a:cubicBezTo>
                      <a:pt x="5562" y="7334"/>
                      <a:pt x="-4227" y="41995"/>
                      <a:pt x="1858" y="61574"/>
                    </a:cubicBezTo>
                    <a:cubicBezTo>
                      <a:pt x="7943" y="81153"/>
                      <a:pt x="39428" y="104966"/>
                      <a:pt x="54245" y="118724"/>
                    </a:cubicBezTo>
                    <a:cubicBezTo>
                      <a:pt x="69062" y="132482"/>
                      <a:pt x="81762" y="148886"/>
                      <a:pt x="90758" y="144124"/>
                    </a:cubicBezTo>
                    <a:cubicBezTo>
                      <a:pt x="99754" y="139362"/>
                      <a:pt x="110866" y="109993"/>
                      <a:pt x="108220" y="90149"/>
                    </a:cubicBezTo>
                    <a:cubicBezTo>
                      <a:pt x="105574" y="70305"/>
                      <a:pt x="89964" y="37497"/>
                      <a:pt x="74883" y="25062"/>
                    </a:cubicBezTo>
                    <a:cubicBezTo>
                      <a:pt x="59802" y="12627"/>
                      <a:pt x="29904" y="-4836"/>
                      <a:pt x="17733" y="1249"/>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41" name="Freeform: Shape 540">
                <a:extLst>
                  <a:ext uri="{FF2B5EF4-FFF2-40B4-BE49-F238E27FC236}">
                    <a16:creationId xmlns:a16="http://schemas.microsoft.com/office/drawing/2014/main" id="{CC0D5386-53CB-478F-B933-0FE2240FA2A2}"/>
                  </a:ext>
                </a:extLst>
              </p:cNvPr>
              <p:cNvSpPr/>
              <p:nvPr/>
            </p:nvSpPr>
            <p:spPr>
              <a:xfrm>
                <a:off x="3719950" y="760868"/>
                <a:ext cx="490245" cy="277848"/>
              </a:xfrm>
              <a:custGeom>
                <a:avLst/>
                <a:gdLst>
                  <a:gd name="connsiteX0" fmla="*/ 20949 w 490245"/>
                  <a:gd name="connsiteY0" fmla="*/ 34 h 277848"/>
                  <a:gd name="connsiteX1" fmla="*/ 311 w 490245"/>
                  <a:gd name="connsiteY1" fmla="*/ 68296 h 277848"/>
                  <a:gd name="connsiteX2" fmla="*/ 13011 w 490245"/>
                  <a:gd name="connsiteY2" fmla="*/ 119096 h 277848"/>
                  <a:gd name="connsiteX3" fmla="*/ 68574 w 490245"/>
                  <a:gd name="connsiteY3" fmla="*/ 141321 h 277848"/>
                  <a:gd name="connsiteX4" fmla="*/ 113024 w 490245"/>
                  <a:gd name="connsiteY4" fmla="*/ 169896 h 277848"/>
                  <a:gd name="connsiteX5" fmla="*/ 192399 w 490245"/>
                  <a:gd name="connsiteY5" fmla="*/ 203234 h 277848"/>
                  <a:gd name="connsiteX6" fmla="*/ 166999 w 490245"/>
                  <a:gd name="connsiteY6" fmla="*/ 246096 h 277848"/>
                  <a:gd name="connsiteX7" fmla="*/ 190811 w 490245"/>
                  <a:gd name="connsiteY7" fmla="*/ 277846 h 277848"/>
                  <a:gd name="connsiteX8" fmla="*/ 243199 w 490245"/>
                  <a:gd name="connsiteY8" fmla="*/ 247684 h 277848"/>
                  <a:gd name="connsiteX9" fmla="*/ 255899 w 490245"/>
                  <a:gd name="connsiteY9" fmla="*/ 211171 h 277848"/>
                  <a:gd name="connsiteX10" fmla="*/ 314636 w 490245"/>
                  <a:gd name="connsiteY10" fmla="*/ 161959 h 277848"/>
                  <a:gd name="connsiteX11" fmla="*/ 355911 w 490245"/>
                  <a:gd name="connsiteY11" fmla="*/ 152434 h 277848"/>
                  <a:gd name="connsiteX12" fmla="*/ 420999 w 490245"/>
                  <a:gd name="connsiteY12" fmla="*/ 193709 h 277848"/>
                  <a:gd name="connsiteX13" fmla="*/ 489261 w 490245"/>
                  <a:gd name="connsiteY13" fmla="*/ 201646 h 277848"/>
                  <a:gd name="connsiteX14" fmla="*/ 367024 w 490245"/>
                  <a:gd name="connsiteY14" fmla="*/ 136559 h 277848"/>
                  <a:gd name="connsiteX15" fmla="*/ 354324 w 490245"/>
                  <a:gd name="connsiteY15" fmla="*/ 106396 h 277848"/>
                  <a:gd name="connsiteX16" fmla="*/ 279711 w 490245"/>
                  <a:gd name="connsiteY16" fmla="*/ 68296 h 277848"/>
                  <a:gd name="connsiteX17" fmla="*/ 213036 w 490245"/>
                  <a:gd name="connsiteY17" fmla="*/ 36546 h 277848"/>
                  <a:gd name="connsiteX18" fmla="*/ 178111 w 490245"/>
                  <a:gd name="connsiteY18" fmla="*/ 30196 h 277848"/>
                  <a:gd name="connsiteX19" fmla="*/ 141599 w 490245"/>
                  <a:gd name="connsiteY19" fmla="*/ 66709 h 277848"/>
                  <a:gd name="connsiteX20" fmla="*/ 78099 w 490245"/>
                  <a:gd name="connsiteY20" fmla="*/ 58771 h 277848"/>
                  <a:gd name="connsiteX21" fmla="*/ 20949 w 490245"/>
                  <a:gd name="connsiteY21" fmla="*/ 34 h 277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90245" h="277848">
                    <a:moveTo>
                      <a:pt x="20949" y="34"/>
                    </a:moveTo>
                    <a:cubicBezTo>
                      <a:pt x="7984" y="1621"/>
                      <a:pt x="1634" y="48452"/>
                      <a:pt x="311" y="68296"/>
                    </a:cubicBezTo>
                    <a:cubicBezTo>
                      <a:pt x="-1012" y="88140"/>
                      <a:pt x="1634" y="106925"/>
                      <a:pt x="13011" y="119096"/>
                    </a:cubicBezTo>
                    <a:cubicBezTo>
                      <a:pt x="24388" y="131267"/>
                      <a:pt x="51905" y="132854"/>
                      <a:pt x="68574" y="141321"/>
                    </a:cubicBezTo>
                    <a:cubicBezTo>
                      <a:pt x="85243" y="149788"/>
                      <a:pt x="92387" y="159577"/>
                      <a:pt x="113024" y="169896"/>
                    </a:cubicBezTo>
                    <a:cubicBezTo>
                      <a:pt x="133662" y="180215"/>
                      <a:pt x="183403" y="190534"/>
                      <a:pt x="192399" y="203234"/>
                    </a:cubicBezTo>
                    <a:cubicBezTo>
                      <a:pt x="201395" y="215934"/>
                      <a:pt x="167264" y="233661"/>
                      <a:pt x="166999" y="246096"/>
                    </a:cubicBezTo>
                    <a:cubicBezTo>
                      <a:pt x="166734" y="258531"/>
                      <a:pt x="178111" y="277581"/>
                      <a:pt x="190811" y="277846"/>
                    </a:cubicBezTo>
                    <a:cubicBezTo>
                      <a:pt x="203511" y="278111"/>
                      <a:pt x="232351" y="258796"/>
                      <a:pt x="243199" y="247684"/>
                    </a:cubicBezTo>
                    <a:cubicBezTo>
                      <a:pt x="254047" y="236572"/>
                      <a:pt x="243993" y="225458"/>
                      <a:pt x="255899" y="211171"/>
                    </a:cubicBezTo>
                    <a:cubicBezTo>
                      <a:pt x="267805" y="196884"/>
                      <a:pt x="297967" y="171748"/>
                      <a:pt x="314636" y="161959"/>
                    </a:cubicBezTo>
                    <a:cubicBezTo>
                      <a:pt x="331305" y="152170"/>
                      <a:pt x="338184" y="147142"/>
                      <a:pt x="355911" y="152434"/>
                    </a:cubicBezTo>
                    <a:cubicBezTo>
                      <a:pt x="373638" y="157726"/>
                      <a:pt x="398774" y="185507"/>
                      <a:pt x="420999" y="193709"/>
                    </a:cubicBezTo>
                    <a:cubicBezTo>
                      <a:pt x="443224" y="201911"/>
                      <a:pt x="498257" y="211171"/>
                      <a:pt x="489261" y="201646"/>
                    </a:cubicBezTo>
                    <a:cubicBezTo>
                      <a:pt x="480265" y="192121"/>
                      <a:pt x="389514" y="152434"/>
                      <a:pt x="367024" y="136559"/>
                    </a:cubicBezTo>
                    <a:cubicBezTo>
                      <a:pt x="344534" y="120684"/>
                      <a:pt x="368876" y="117773"/>
                      <a:pt x="354324" y="106396"/>
                    </a:cubicBezTo>
                    <a:cubicBezTo>
                      <a:pt x="339772" y="95019"/>
                      <a:pt x="303259" y="79938"/>
                      <a:pt x="279711" y="68296"/>
                    </a:cubicBezTo>
                    <a:cubicBezTo>
                      <a:pt x="256163" y="56654"/>
                      <a:pt x="229969" y="42896"/>
                      <a:pt x="213036" y="36546"/>
                    </a:cubicBezTo>
                    <a:cubicBezTo>
                      <a:pt x="196103" y="30196"/>
                      <a:pt x="190017" y="25169"/>
                      <a:pt x="178111" y="30196"/>
                    </a:cubicBezTo>
                    <a:cubicBezTo>
                      <a:pt x="166205" y="35223"/>
                      <a:pt x="158268" y="61947"/>
                      <a:pt x="141599" y="66709"/>
                    </a:cubicBezTo>
                    <a:cubicBezTo>
                      <a:pt x="124930" y="71472"/>
                      <a:pt x="93709" y="65915"/>
                      <a:pt x="78099" y="58771"/>
                    </a:cubicBezTo>
                    <a:cubicBezTo>
                      <a:pt x="62489" y="51627"/>
                      <a:pt x="33914" y="-1553"/>
                      <a:pt x="20949" y="34"/>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42" name="Freeform: Shape 541">
                <a:extLst>
                  <a:ext uri="{FF2B5EF4-FFF2-40B4-BE49-F238E27FC236}">
                    <a16:creationId xmlns:a16="http://schemas.microsoft.com/office/drawing/2014/main" id="{D9FE56C5-C757-4EC9-B381-D9A1E1C7A5AB}"/>
                  </a:ext>
                </a:extLst>
              </p:cNvPr>
              <p:cNvSpPr/>
              <p:nvPr/>
            </p:nvSpPr>
            <p:spPr>
              <a:xfrm>
                <a:off x="3869667" y="1055428"/>
                <a:ext cx="97235" cy="93318"/>
              </a:xfrm>
              <a:custGeom>
                <a:avLst/>
                <a:gdLst>
                  <a:gd name="connsiteX0" fmla="*/ 1407 w 97235"/>
                  <a:gd name="connsiteY0" fmla="*/ 8686 h 93318"/>
                  <a:gd name="connsiteX1" fmla="*/ 72844 w 97235"/>
                  <a:gd name="connsiteY1" fmla="*/ 3924 h 93318"/>
                  <a:gd name="connsiteX2" fmla="*/ 95069 w 97235"/>
                  <a:gd name="connsiteY2" fmla="*/ 48374 h 93318"/>
                  <a:gd name="connsiteX3" fmla="*/ 91894 w 97235"/>
                  <a:gd name="connsiteY3" fmla="*/ 89649 h 93318"/>
                  <a:gd name="connsiteX4" fmla="*/ 55382 w 97235"/>
                  <a:gd name="connsiteY4" fmla="*/ 88061 h 93318"/>
                  <a:gd name="connsiteX5" fmla="*/ 25219 w 97235"/>
                  <a:gd name="connsiteY5" fmla="*/ 61074 h 93318"/>
                  <a:gd name="connsiteX6" fmla="*/ 1407 w 97235"/>
                  <a:gd name="connsiteY6" fmla="*/ 8686 h 93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235" h="93318">
                    <a:moveTo>
                      <a:pt x="1407" y="8686"/>
                    </a:moveTo>
                    <a:cubicBezTo>
                      <a:pt x="9344" y="-839"/>
                      <a:pt x="57234" y="-2691"/>
                      <a:pt x="72844" y="3924"/>
                    </a:cubicBezTo>
                    <a:cubicBezTo>
                      <a:pt x="88454" y="10539"/>
                      <a:pt x="91894" y="34087"/>
                      <a:pt x="95069" y="48374"/>
                    </a:cubicBezTo>
                    <a:cubicBezTo>
                      <a:pt x="98244" y="62661"/>
                      <a:pt x="98508" y="83035"/>
                      <a:pt x="91894" y="89649"/>
                    </a:cubicBezTo>
                    <a:cubicBezTo>
                      <a:pt x="85280" y="96263"/>
                      <a:pt x="66494" y="92823"/>
                      <a:pt x="55382" y="88061"/>
                    </a:cubicBezTo>
                    <a:cubicBezTo>
                      <a:pt x="44270" y="83299"/>
                      <a:pt x="28923" y="71393"/>
                      <a:pt x="25219" y="61074"/>
                    </a:cubicBezTo>
                    <a:cubicBezTo>
                      <a:pt x="21515" y="50755"/>
                      <a:pt x="-6530" y="18211"/>
                      <a:pt x="1407" y="8686"/>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43" name="Freeform: Shape 542">
                <a:extLst>
                  <a:ext uri="{FF2B5EF4-FFF2-40B4-BE49-F238E27FC236}">
                    <a16:creationId xmlns:a16="http://schemas.microsoft.com/office/drawing/2014/main" id="{D2287855-675A-4951-8D09-CE1C7583C730}"/>
                  </a:ext>
                </a:extLst>
              </p:cNvPr>
              <p:cNvSpPr/>
              <p:nvPr/>
            </p:nvSpPr>
            <p:spPr>
              <a:xfrm>
                <a:off x="3895737" y="1168612"/>
                <a:ext cx="113398" cy="149816"/>
              </a:xfrm>
              <a:custGeom>
                <a:avLst/>
                <a:gdLst>
                  <a:gd name="connsiteX0" fmla="*/ 61062 w 113398"/>
                  <a:gd name="connsiteY0" fmla="*/ 277 h 149816"/>
                  <a:gd name="connsiteX1" fmla="*/ 737 w 113398"/>
                  <a:gd name="connsiteY1" fmla="*/ 32027 h 149816"/>
                  <a:gd name="connsiteX2" fmla="*/ 27724 w 113398"/>
                  <a:gd name="connsiteY2" fmla="*/ 60602 h 149816"/>
                  <a:gd name="connsiteX3" fmla="*/ 30899 w 113398"/>
                  <a:gd name="connsiteY3" fmla="*/ 95527 h 149816"/>
                  <a:gd name="connsiteX4" fmla="*/ 51537 w 113398"/>
                  <a:gd name="connsiteY4" fmla="*/ 149502 h 149816"/>
                  <a:gd name="connsiteX5" fmla="*/ 111862 w 113398"/>
                  <a:gd name="connsiteY5" fmla="*/ 116165 h 149816"/>
                  <a:gd name="connsiteX6" fmla="*/ 95987 w 113398"/>
                  <a:gd name="connsiteY6" fmla="*/ 82827 h 149816"/>
                  <a:gd name="connsiteX7" fmla="*/ 102337 w 113398"/>
                  <a:gd name="connsiteY7" fmla="*/ 47902 h 149816"/>
                  <a:gd name="connsiteX8" fmla="*/ 54712 w 113398"/>
                  <a:gd name="connsiteY8" fmla="*/ 74890 h 149816"/>
                  <a:gd name="connsiteX9" fmla="*/ 49949 w 113398"/>
                  <a:gd name="connsiteY9" fmla="*/ 51077 h 149816"/>
                  <a:gd name="connsiteX10" fmla="*/ 61062 w 113398"/>
                  <a:gd name="connsiteY10" fmla="*/ 277 h 149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3398" h="149816">
                    <a:moveTo>
                      <a:pt x="61062" y="277"/>
                    </a:moveTo>
                    <a:cubicBezTo>
                      <a:pt x="52860" y="-2898"/>
                      <a:pt x="6293" y="21973"/>
                      <a:pt x="737" y="32027"/>
                    </a:cubicBezTo>
                    <a:cubicBezTo>
                      <a:pt x="-4819" y="42081"/>
                      <a:pt x="22697" y="50019"/>
                      <a:pt x="27724" y="60602"/>
                    </a:cubicBezTo>
                    <a:cubicBezTo>
                      <a:pt x="32751" y="71185"/>
                      <a:pt x="26930" y="80710"/>
                      <a:pt x="30899" y="95527"/>
                    </a:cubicBezTo>
                    <a:cubicBezTo>
                      <a:pt x="34868" y="110344"/>
                      <a:pt x="38043" y="146062"/>
                      <a:pt x="51537" y="149502"/>
                    </a:cubicBezTo>
                    <a:cubicBezTo>
                      <a:pt x="65031" y="152942"/>
                      <a:pt x="104454" y="127278"/>
                      <a:pt x="111862" y="116165"/>
                    </a:cubicBezTo>
                    <a:cubicBezTo>
                      <a:pt x="119270" y="105053"/>
                      <a:pt x="97575" y="94204"/>
                      <a:pt x="95987" y="82827"/>
                    </a:cubicBezTo>
                    <a:cubicBezTo>
                      <a:pt x="94400" y="71450"/>
                      <a:pt x="109216" y="49225"/>
                      <a:pt x="102337" y="47902"/>
                    </a:cubicBezTo>
                    <a:cubicBezTo>
                      <a:pt x="95458" y="46579"/>
                      <a:pt x="63443" y="74361"/>
                      <a:pt x="54712" y="74890"/>
                    </a:cubicBezTo>
                    <a:cubicBezTo>
                      <a:pt x="45981" y="75419"/>
                      <a:pt x="44393" y="60602"/>
                      <a:pt x="49949" y="51077"/>
                    </a:cubicBezTo>
                    <a:cubicBezTo>
                      <a:pt x="55505" y="41552"/>
                      <a:pt x="69264" y="3452"/>
                      <a:pt x="61062" y="277"/>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44" name="Freeform: Shape 543">
                <a:extLst>
                  <a:ext uri="{FF2B5EF4-FFF2-40B4-BE49-F238E27FC236}">
                    <a16:creationId xmlns:a16="http://schemas.microsoft.com/office/drawing/2014/main" id="{4BFF2020-8430-4783-9320-83A982749B7E}"/>
                  </a:ext>
                </a:extLst>
              </p:cNvPr>
              <p:cNvSpPr/>
              <p:nvPr/>
            </p:nvSpPr>
            <p:spPr>
              <a:xfrm>
                <a:off x="4193330" y="855386"/>
                <a:ext cx="103826" cy="75381"/>
              </a:xfrm>
              <a:custGeom>
                <a:avLst/>
                <a:gdLst>
                  <a:gd name="connsiteX0" fmla="*/ 23819 w 103826"/>
                  <a:gd name="connsiteY0" fmla="*/ 766 h 75381"/>
                  <a:gd name="connsiteX1" fmla="*/ 6 w 103826"/>
                  <a:gd name="connsiteY1" fmla="*/ 48391 h 75381"/>
                  <a:gd name="connsiteX2" fmla="*/ 22231 w 103826"/>
                  <a:gd name="connsiteY2" fmla="*/ 75378 h 75381"/>
                  <a:gd name="connsiteX3" fmla="*/ 84144 w 103826"/>
                  <a:gd name="connsiteY3" fmla="*/ 49978 h 75381"/>
                  <a:gd name="connsiteX4" fmla="*/ 100019 w 103826"/>
                  <a:gd name="connsiteY4" fmla="*/ 21403 h 75381"/>
                  <a:gd name="connsiteX5" fmla="*/ 23819 w 103826"/>
                  <a:gd name="connsiteY5" fmla="*/ 766 h 75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826" h="75381">
                    <a:moveTo>
                      <a:pt x="23819" y="766"/>
                    </a:moveTo>
                    <a:cubicBezTo>
                      <a:pt x="7150" y="5264"/>
                      <a:pt x="271" y="35956"/>
                      <a:pt x="6" y="48391"/>
                    </a:cubicBezTo>
                    <a:cubicBezTo>
                      <a:pt x="-259" y="60826"/>
                      <a:pt x="8208" y="75114"/>
                      <a:pt x="22231" y="75378"/>
                    </a:cubicBezTo>
                    <a:cubicBezTo>
                      <a:pt x="36254" y="75642"/>
                      <a:pt x="71179" y="58974"/>
                      <a:pt x="84144" y="49978"/>
                    </a:cubicBezTo>
                    <a:cubicBezTo>
                      <a:pt x="97109" y="40982"/>
                      <a:pt x="110602" y="30134"/>
                      <a:pt x="100019" y="21403"/>
                    </a:cubicBezTo>
                    <a:cubicBezTo>
                      <a:pt x="89436" y="12672"/>
                      <a:pt x="40488" y="-3732"/>
                      <a:pt x="23819" y="766"/>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nvGrpSpPr>
              <p:cNvPr id="545" name="Group 544">
                <a:extLst>
                  <a:ext uri="{FF2B5EF4-FFF2-40B4-BE49-F238E27FC236}">
                    <a16:creationId xmlns:a16="http://schemas.microsoft.com/office/drawing/2014/main" id="{5BEB5139-F8DE-4AB2-B4C5-574CB07BBFED}"/>
                  </a:ext>
                </a:extLst>
              </p:cNvPr>
              <p:cNvGrpSpPr/>
              <p:nvPr/>
            </p:nvGrpSpPr>
            <p:grpSpPr>
              <a:xfrm>
                <a:off x="4495276" y="895283"/>
                <a:ext cx="4296389" cy="3217935"/>
                <a:chOff x="4518735" y="882094"/>
                <a:chExt cx="4296389" cy="3217935"/>
              </a:xfrm>
              <a:solidFill>
                <a:srgbClr val="70AD47">
                  <a:lumMod val="60000"/>
                  <a:lumOff val="40000"/>
                </a:srgbClr>
              </a:solidFill>
            </p:grpSpPr>
            <p:grpSp>
              <p:nvGrpSpPr>
                <p:cNvPr id="757" name="Group 756">
                  <a:extLst>
                    <a:ext uri="{FF2B5EF4-FFF2-40B4-BE49-F238E27FC236}">
                      <a16:creationId xmlns:a16="http://schemas.microsoft.com/office/drawing/2014/main" id="{B6FD258C-3704-45AA-8379-EBF3626E8252}"/>
                    </a:ext>
                  </a:extLst>
                </p:cNvPr>
                <p:cNvGrpSpPr/>
                <p:nvPr/>
              </p:nvGrpSpPr>
              <p:grpSpPr>
                <a:xfrm>
                  <a:off x="4518735" y="882094"/>
                  <a:ext cx="2934025" cy="2301321"/>
                  <a:chOff x="4518735" y="882094"/>
                  <a:chExt cx="2934025" cy="2301321"/>
                </a:xfrm>
                <a:grpFill/>
              </p:grpSpPr>
              <p:sp>
                <p:nvSpPr>
                  <p:cNvPr id="760" name="Freeform: Shape 759">
                    <a:extLst>
                      <a:ext uri="{FF2B5EF4-FFF2-40B4-BE49-F238E27FC236}">
                        <a16:creationId xmlns:a16="http://schemas.microsoft.com/office/drawing/2014/main" id="{C0306EDD-DD17-4E46-8A44-E8361DB40A0C}"/>
                      </a:ext>
                    </a:extLst>
                  </p:cNvPr>
                  <p:cNvSpPr/>
                  <p:nvPr/>
                </p:nvSpPr>
                <p:spPr>
                  <a:xfrm>
                    <a:off x="4565644" y="1609558"/>
                    <a:ext cx="2887116" cy="1573857"/>
                  </a:xfrm>
                  <a:custGeom>
                    <a:avLst/>
                    <a:gdLst>
                      <a:gd name="connsiteX0" fmla="*/ 989019 w 2893650"/>
                      <a:gd name="connsiteY0" fmla="*/ 239880 h 1573857"/>
                      <a:gd name="connsiteX1" fmla="*/ 906469 w 2893650"/>
                      <a:gd name="connsiteY1" fmla="*/ 331955 h 1573857"/>
                      <a:gd name="connsiteX2" fmla="*/ 869956 w 2893650"/>
                      <a:gd name="connsiteY2" fmla="*/ 428792 h 1573857"/>
                      <a:gd name="connsiteX3" fmla="*/ 904881 w 2893650"/>
                      <a:gd name="connsiteY3" fmla="*/ 481180 h 1573857"/>
                      <a:gd name="connsiteX4" fmla="*/ 855669 w 2893650"/>
                      <a:gd name="connsiteY4" fmla="*/ 533567 h 1573857"/>
                      <a:gd name="connsiteX5" fmla="*/ 727081 w 2893650"/>
                      <a:gd name="connsiteY5" fmla="*/ 558967 h 1573857"/>
                      <a:gd name="connsiteX6" fmla="*/ 614369 w 2893650"/>
                      <a:gd name="connsiteY6" fmla="*/ 463717 h 1573857"/>
                      <a:gd name="connsiteX7" fmla="*/ 498481 w 2893650"/>
                      <a:gd name="connsiteY7" fmla="*/ 417680 h 1573857"/>
                      <a:gd name="connsiteX8" fmla="*/ 366719 w 2893650"/>
                      <a:gd name="connsiteY8" fmla="*/ 317667 h 1573857"/>
                      <a:gd name="connsiteX9" fmla="*/ 354019 w 2893650"/>
                      <a:gd name="connsiteY9" fmla="*/ 400217 h 1573857"/>
                      <a:gd name="connsiteX10" fmla="*/ 422281 w 2893650"/>
                      <a:gd name="connsiteY10" fmla="*/ 512930 h 1573857"/>
                      <a:gd name="connsiteX11" fmla="*/ 500069 w 2893650"/>
                      <a:gd name="connsiteY11" fmla="*/ 592305 h 1573857"/>
                      <a:gd name="connsiteX12" fmla="*/ 592144 w 2893650"/>
                      <a:gd name="connsiteY12" fmla="*/ 590717 h 1573857"/>
                      <a:gd name="connsiteX13" fmla="*/ 600081 w 2893650"/>
                      <a:gd name="connsiteY13" fmla="*/ 660567 h 1573857"/>
                      <a:gd name="connsiteX14" fmla="*/ 515944 w 2893650"/>
                      <a:gd name="connsiteY14" fmla="*/ 792330 h 1573857"/>
                      <a:gd name="connsiteX15" fmla="*/ 360369 w 2893650"/>
                      <a:gd name="connsiteY15" fmla="*/ 870117 h 1573857"/>
                      <a:gd name="connsiteX16" fmla="*/ 438156 w 2893650"/>
                      <a:gd name="connsiteY16" fmla="*/ 900280 h 1573857"/>
                      <a:gd name="connsiteX17" fmla="*/ 606431 w 2893650"/>
                      <a:gd name="connsiteY17" fmla="*/ 828842 h 1573857"/>
                      <a:gd name="connsiteX18" fmla="*/ 588969 w 2893650"/>
                      <a:gd name="connsiteY18" fmla="*/ 771692 h 1573857"/>
                      <a:gd name="connsiteX19" fmla="*/ 682631 w 2893650"/>
                      <a:gd name="connsiteY19" fmla="*/ 765342 h 1573857"/>
                      <a:gd name="connsiteX20" fmla="*/ 757244 w 2893650"/>
                      <a:gd name="connsiteY20" fmla="*/ 716130 h 1573857"/>
                      <a:gd name="connsiteX21" fmla="*/ 750894 w 2893650"/>
                      <a:gd name="connsiteY21" fmla="*/ 665330 h 1573857"/>
                      <a:gd name="connsiteX22" fmla="*/ 758831 w 2893650"/>
                      <a:gd name="connsiteY22" fmla="*/ 609767 h 1573857"/>
                      <a:gd name="connsiteX23" fmla="*/ 841381 w 2893650"/>
                      <a:gd name="connsiteY23" fmla="*/ 601830 h 1573857"/>
                      <a:gd name="connsiteX24" fmla="*/ 854081 w 2893650"/>
                      <a:gd name="connsiteY24" fmla="*/ 679617 h 1573857"/>
                      <a:gd name="connsiteX25" fmla="*/ 752481 w 2893650"/>
                      <a:gd name="connsiteY25" fmla="*/ 811380 h 1573857"/>
                      <a:gd name="connsiteX26" fmla="*/ 803281 w 2893650"/>
                      <a:gd name="connsiteY26" fmla="*/ 835192 h 1573857"/>
                      <a:gd name="connsiteX27" fmla="*/ 893769 w 2893650"/>
                      <a:gd name="connsiteY27" fmla="*/ 798680 h 1573857"/>
                      <a:gd name="connsiteX28" fmla="*/ 976319 w 2893650"/>
                      <a:gd name="connsiteY28" fmla="*/ 846305 h 1573857"/>
                      <a:gd name="connsiteX29" fmla="*/ 935044 w 2893650"/>
                      <a:gd name="connsiteY29" fmla="*/ 911392 h 1573857"/>
                      <a:gd name="connsiteX30" fmla="*/ 1006481 w 2893650"/>
                      <a:gd name="connsiteY30" fmla="*/ 922505 h 1573857"/>
                      <a:gd name="connsiteX31" fmla="*/ 1014419 w 2893650"/>
                      <a:gd name="connsiteY31" fmla="*/ 846305 h 1573857"/>
                      <a:gd name="connsiteX32" fmla="*/ 1095381 w 2893650"/>
                      <a:gd name="connsiteY32" fmla="*/ 825667 h 1573857"/>
                      <a:gd name="connsiteX33" fmla="*/ 1181106 w 2893650"/>
                      <a:gd name="connsiteY33" fmla="*/ 854242 h 1573857"/>
                      <a:gd name="connsiteX34" fmla="*/ 1085856 w 2893650"/>
                      <a:gd name="connsiteY34" fmla="*/ 900280 h 1573857"/>
                      <a:gd name="connsiteX35" fmla="*/ 1201744 w 2893650"/>
                      <a:gd name="connsiteY35" fmla="*/ 957430 h 1573857"/>
                      <a:gd name="connsiteX36" fmla="*/ 1141419 w 2893650"/>
                      <a:gd name="connsiteY36" fmla="*/ 1016167 h 1573857"/>
                      <a:gd name="connsiteX37" fmla="*/ 1192219 w 2893650"/>
                      <a:gd name="connsiteY37" fmla="*/ 1093955 h 1573857"/>
                      <a:gd name="connsiteX38" fmla="*/ 1108081 w 2893650"/>
                      <a:gd name="connsiteY38" fmla="*/ 1093955 h 1573857"/>
                      <a:gd name="connsiteX39" fmla="*/ 968381 w 2893650"/>
                      <a:gd name="connsiteY39" fmla="*/ 1105067 h 1573857"/>
                      <a:gd name="connsiteX40" fmla="*/ 925519 w 2893650"/>
                      <a:gd name="connsiteY40" fmla="*/ 1147930 h 1573857"/>
                      <a:gd name="connsiteX41" fmla="*/ 806456 w 2893650"/>
                      <a:gd name="connsiteY41" fmla="*/ 1163805 h 1573857"/>
                      <a:gd name="connsiteX42" fmla="*/ 869956 w 2893650"/>
                      <a:gd name="connsiteY42" fmla="*/ 1219367 h 1573857"/>
                      <a:gd name="connsiteX43" fmla="*/ 863606 w 2893650"/>
                      <a:gd name="connsiteY43" fmla="*/ 1265405 h 1573857"/>
                      <a:gd name="connsiteX44" fmla="*/ 728669 w 2893650"/>
                      <a:gd name="connsiteY44" fmla="*/ 1206667 h 1573857"/>
                      <a:gd name="connsiteX45" fmla="*/ 631831 w 2893650"/>
                      <a:gd name="connsiteY45" fmla="*/ 1201905 h 1573857"/>
                      <a:gd name="connsiteX46" fmla="*/ 509594 w 2893650"/>
                      <a:gd name="connsiteY46" fmla="*/ 1108242 h 1573857"/>
                      <a:gd name="connsiteX47" fmla="*/ 411169 w 2893650"/>
                      <a:gd name="connsiteY47" fmla="*/ 1097130 h 1573857"/>
                      <a:gd name="connsiteX48" fmla="*/ 328619 w 2893650"/>
                      <a:gd name="connsiteY48" fmla="*/ 1000292 h 1573857"/>
                      <a:gd name="connsiteX49" fmla="*/ 166694 w 2893650"/>
                      <a:gd name="connsiteY49" fmla="*/ 944730 h 1573857"/>
                      <a:gd name="connsiteX50" fmla="*/ 85731 w 2893650"/>
                      <a:gd name="connsiteY50" fmla="*/ 1000292 h 1573857"/>
                      <a:gd name="connsiteX51" fmla="*/ 192094 w 2893650"/>
                      <a:gd name="connsiteY51" fmla="*/ 1073317 h 1573857"/>
                      <a:gd name="connsiteX52" fmla="*/ 169869 w 2893650"/>
                      <a:gd name="connsiteY52" fmla="*/ 1108242 h 1573857"/>
                      <a:gd name="connsiteX53" fmla="*/ 104781 w 2893650"/>
                      <a:gd name="connsiteY53" fmla="*/ 1160630 h 1573857"/>
                      <a:gd name="connsiteX54" fmla="*/ 139706 w 2893650"/>
                      <a:gd name="connsiteY54" fmla="*/ 1228892 h 1573857"/>
                      <a:gd name="connsiteX55" fmla="*/ 82556 w 2893650"/>
                      <a:gd name="connsiteY55" fmla="*/ 1255880 h 1573857"/>
                      <a:gd name="connsiteX56" fmla="*/ 6 w 2893650"/>
                      <a:gd name="connsiteY56" fmla="*/ 1266992 h 1573857"/>
                      <a:gd name="connsiteX57" fmla="*/ 77794 w 2893650"/>
                      <a:gd name="connsiteY57" fmla="*/ 1349542 h 1573857"/>
                      <a:gd name="connsiteX58" fmla="*/ 52394 w 2893650"/>
                      <a:gd name="connsiteY58" fmla="*/ 1435267 h 1573857"/>
                      <a:gd name="connsiteX59" fmla="*/ 95256 w 2893650"/>
                      <a:gd name="connsiteY59" fmla="*/ 1546392 h 1573857"/>
                      <a:gd name="connsiteX60" fmla="*/ 152406 w 2893650"/>
                      <a:gd name="connsiteY60" fmla="*/ 1536867 h 1573857"/>
                      <a:gd name="connsiteX61" fmla="*/ 246069 w 2893650"/>
                      <a:gd name="connsiteY61" fmla="*/ 1514642 h 1573857"/>
                      <a:gd name="connsiteX62" fmla="*/ 328619 w 2893650"/>
                      <a:gd name="connsiteY62" fmla="*/ 1573380 h 1573857"/>
                      <a:gd name="connsiteX63" fmla="*/ 366719 w 2893650"/>
                      <a:gd name="connsiteY63" fmla="*/ 1476542 h 1573857"/>
                      <a:gd name="connsiteX64" fmla="*/ 495306 w 2893650"/>
                      <a:gd name="connsiteY64" fmla="*/ 1368592 h 1573857"/>
                      <a:gd name="connsiteX65" fmla="*/ 642944 w 2893650"/>
                      <a:gd name="connsiteY65" fmla="*/ 1336842 h 1573857"/>
                      <a:gd name="connsiteX66" fmla="*/ 735019 w 2893650"/>
                      <a:gd name="connsiteY66" fmla="*/ 1255880 h 1573857"/>
                      <a:gd name="connsiteX67" fmla="*/ 881069 w 2893650"/>
                      <a:gd name="connsiteY67" fmla="*/ 1301917 h 1573857"/>
                      <a:gd name="connsiteX68" fmla="*/ 1038231 w 2893650"/>
                      <a:gd name="connsiteY68" fmla="*/ 1384467 h 1573857"/>
                      <a:gd name="connsiteX69" fmla="*/ 2168531 w 2893650"/>
                      <a:gd name="connsiteY69" fmla="*/ 1400342 h 1573857"/>
                      <a:gd name="connsiteX70" fmla="*/ 2403481 w 2893650"/>
                      <a:gd name="connsiteY70" fmla="*/ 1371767 h 1573857"/>
                      <a:gd name="connsiteX71" fmla="*/ 2513019 w 2893650"/>
                      <a:gd name="connsiteY71" fmla="*/ 1327317 h 1573857"/>
                      <a:gd name="connsiteX72" fmla="*/ 2638431 w 2893650"/>
                      <a:gd name="connsiteY72" fmla="*/ 1176505 h 1573857"/>
                      <a:gd name="connsiteX73" fmla="*/ 2886081 w 2893650"/>
                      <a:gd name="connsiteY73" fmla="*/ 327192 h 1573857"/>
                      <a:gd name="connsiteX74" fmla="*/ 2825756 w 2893650"/>
                      <a:gd name="connsiteY74" fmla="*/ 295442 h 1573857"/>
                      <a:gd name="connsiteX75" fmla="*/ 2782894 w 2893650"/>
                      <a:gd name="connsiteY75" fmla="*/ 233530 h 1573857"/>
                      <a:gd name="connsiteX76" fmla="*/ 2690819 w 2893650"/>
                      <a:gd name="connsiteY76" fmla="*/ 257342 h 1573857"/>
                      <a:gd name="connsiteX77" fmla="*/ 2640019 w 2893650"/>
                      <a:gd name="connsiteY77" fmla="*/ 271630 h 1573857"/>
                      <a:gd name="connsiteX78" fmla="*/ 2617794 w 2893650"/>
                      <a:gd name="connsiteY78" fmla="*/ 236705 h 1573857"/>
                      <a:gd name="connsiteX79" fmla="*/ 2533656 w 2893650"/>
                      <a:gd name="connsiteY79" fmla="*/ 271630 h 1573857"/>
                      <a:gd name="connsiteX80" fmla="*/ 2530481 w 2893650"/>
                      <a:gd name="connsiteY80" fmla="*/ 217655 h 1573857"/>
                      <a:gd name="connsiteX81" fmla="*/ 2554294 w 2893650"/>
                      <a:gd name="connsiteY81" fmla="*/ 168442 h 1573857"/>
                      <a:gd name="connsiteX82" fmla="*/ 2468569 w 2893650"/>
                      <a:gd name="connsiteY82" fmla="*/ 185905 h 1573857"/>
                      <a:gd name="connsiteX83" fmla="*/ 2435231 w 2893650"/>
                      <a:gd name="connsiteY83" fmla="*/ 135105 h 1573857"/>
                      <a:gd name="connsiteX84" fmla="*/ 2389194 w 2893650"/>
                      <a:gd name="connsiteY84" fmla="*/ 208130 h 1573857"/>
                      <a:gd name="connsiteX85" fmla="*/ 2328869 w 2893650"/>
                      <a:gd name="connsiteY85" fmla="*/ 120817 h 1573857"/>
                      <a:gd name="connsiteX86" fmla="*/ 2276481 w 2893650"/>
                      <a:gd name="connsiteY86" fmla="*/ 149392 h 1573857"/>
                      <a:gd name="connsiteX87" fmla="*/ 2208219 w 2893650"/>
                      <a:gd name="connsiteY87" fmla="*/ 143042 h 1573857"/>
                      <a:gd name="connsiteX88" fmla="*/ 2132019 w 2893650"/>
                      <a:gd name="connsiteY88" fmla="*/ 119230 h 1573857"/>
                      <a:gd name="connsiteX89" fmla="*/ 2036769 w 2893650"/>
                      <a:gd name="connsiteY89" fmla="*/ 130342 h 1573857"/>
                      <a:gd name="connsiteX90" fmla="*/ 1982794 w 2893650"/>
                      <a:gd name="connsiteY90" fmla="*/ 92242 h 1573857"/>
                      <a:gd name="connsiteX91" fmla="*/ 1852619 w 2893650"/>
                      <a:gd name="connsiteY91" fmla="*/ 3342 h 1573857"/>
                      <a:gd name="connsiteX92" fmla="*/ 1187456 w 2893650"/>
                      <a:gd name="connsiteY92" fmla="*/ 23980 h 1573857"/>
                      <a:gd name="connsiteX93" fmla="*/ 920756 w 2893650"/>
                      <a:gd name="connsiteY93" fmla="*/ 73192 h 1573857"/>
                      <a:gd name="connsiteX94" fmla="*/ 931869 w 2893650"/>
                      <a:gd name="connsiteY94" fmla="*/ 166855 h 1573857"/>
                      <a:gd name="connsiteX95" fmla="*/ 925519 w 2893650"/>
                      <a:gd name="connsiteY95" fmla="*/ 233530 h 1573857"/>
                      <a:gd name="connsiteX96" fmla="*/ 989019 w 2893650"/>
                      <a:gd name="connsiteY96" fmla="*/ 239880 h 1573857"/>
                      <a:gd name="connsiteX0" fmla="*/ 989019 w 2887116"/>
                      <a:gd name="connsiteY0" fmla="*/ 239880 h 1573857"/>
                      <a:gd name="connsiteX1" fmla="*/ 906469 w 2887116"/>
                      <a:gd name="connsiteY1" fmla="*/ 331955 h 1573857"/>
                      <a:gd name="connsiteX2" fmla="*/ 869956 w 2887116"/>
                      <a:gd name="connsiteY2" fmla="*/ 428792 h 1573857"/>
                      <a:gd name="connsiteX3" fmla="*/ 904881 w 2887116"/>
                      <a:gd name="connsiteY3" fmla="*/ 481180 h 1573857"/>
                      <a:gd name="connsiteX4" fmla="*/ 855669 w 2887116"/>
                      <a:gd name="connsiteY4" fmla="*/ 533567 h 1573857"/>
                      <a:gd name="connsiteX5" fmla="*/ 727081 w 2887116"/>
                      <a:gd name="connsiteY5" fmla="*/ 558967 h 1573857"/>
                      <a:gd name="connsiteX6" fmla="*/ 614369 w 2887116"/>
                      <a:gd name="connsiteY6" fmla="*/ 463717 h 1573857"/>
                      <a:gd name="connsiteX7" fmla="*/ 498481 w 2887116"/>
                      <a:gd name="connsiteY7" fmla="*/ 417680 h 1573857"/>
                      <a:gd name="connsiteX8" fmla="*/ 366719 w 2887116"/>
                      <a:gd name="connsiteY8" fmla="*/ 317667 h 1573857"/>
                      <a:gd name="connsiteX9" fmla="*/ 354019 w 2887116"/>
                      <a:gd name="connsiteY9" fmla="*/ 400217 h 1573857"/>
                      <a:gd name="connsiteX10" fmla="*/ 422281 w 2887116"/>
                      <a:gd name="connsiteY10" fmla="*/ 512930 h 1573857"/>
                      <a:gd name="connsiteX11" fmla="*/ 500069 w 2887116"/>
                      <a:gd name="connsiteY11" fmla="*/ 592305 h 1573857"/>
                      <a:gd name="connsiteX12" fmla="*/ 592144 w 2887116"/>
                      <a:gd name="connsiteY12" fmla="*/ 590717 h 1573857"/>
                      <a:gd name="connsiteX13" fmla="*/ 600081 w 2887116"/>
                      <a:gd name="connsiteY13" fmla="*/ 660567 h 1573857"/>
                      <a:gd name="connsiteX14" fmla="*/ 515944 w 2887116"/>
                      <a:gd name="connsiteY14" fmla="*/ 792330 h 1573857"/>
                      <a:gd name="connsiteX15" fmla="*/ 360369 w 2887116"/>
                      <a:gd name="connsiteY15" fmla="*/ 870117 h 1573857"/>
                      <a:gd name="connsiteX16" fmla="*/ 438156 w 2887116"/>
                      <a:gd name="connsiteY16" fmla="*/ 900280 h 1573857"/>
                      <a:gd name="connsiteX17" fmla="*/ 606431 w 2887116"/>
                      <a:gd name="connsiteY17" fmla="*/ 828842 h 1573857"/>
                      <a:gd name="connsiteX18" fmla="*/ 588969 w 2887116"/>
                      <a:gd name="connsiteY18" fmla="*/ 771692 h 1573857"/>
                      <a:gd name="connsiteX19" fmla="*/ 682631 w 2887116"/>
                      <a:gd name="connsiteY19" fmla="*/ 765342 h 1573857"/>
                      <a:gd name="connsiteX20" fmla="*/ 757244 w 2887116"/>
                      <a:gd name="connsiteY20" fmla="*/ 716130 h 1573857"/>
                      <a:gd name="connsiteX21" fmla="*/ 750894 w 2887116"/>
                      <a:gd name="connsiteY21" fmla="*/ 665330 h 1573857"/>
                      <a:gd name="connsiteX22" fmla="*/ 758831 w 2887116"/>
                      <a:gd name="connsiteY22" fmla="*/ 609767 h 1573857"/>
                      <a:gd name="connsiteX23" fmla="*/ 841381 w 2887116"/>
                      <a:gd name="connsiteY23" fmla="*/ 601830 h 1573857"/>
                      <a:gd name="connsiteX24" fmla="*/ 854081 w 2887116"/>
                      <a:gd name="connsiteY24" fmla="*/ 679617 h 1573857"/>
                      <a:gd name="connsiteX25" fmla="*/ 752481 w 2887116"/>
                      <a:gd name="connsiteY25" fmla="*/ 811380 h 1573857"/>
                      <a:gd name="connsiteX26" fmla="*/ 803281 w 2887116"/>
                      <a:gd name="connsiteY26" fmla="*/ 835192 h 1573857"/>
                      <a:gd name="connsiteX27" fmla="*/ 893769 w 2887116"/>
                      <a:gd name="connsiteY27" fmla="*/ 798680 h 1573857"/>
                      <a:gd name="connsiteX28" fmla="*/ 976319 w 2887116"/>
                      <a:gd name="connsiteY28" fmla="*/ 846305 h 1573857"/>
                      <a:gd name="connsiteX29" fmla="*/ 935044 w 2887116"/>
                      <a:gd name="connsiteY29" fmla="*/ 911392 h 1573857"/>
                      <a:gd name="connsiteX30" fmla="*/ 1006481 w 2887116"/>
                      <a:gd name="connsiteY30" fmla="*/ 922505 h 1573857"/>
                      <a:gd name="connsiteX31" fmla="*/ 1014419 w 2887116"/>
                      <a:gd name="connsiteY31" fmla="*/ 846305 h 1573857"/>
                      <a:gd name="connsiteX32" fmla="*/ 1095381 w 2887116"/>
                      <a:gd name="connsiteY32" fmla="*/ 825667 h 1573857"/>
                      <a:gd name="connsiteX33" fmla="*/ 1181106 w 2887116"/>
                      <a:gd name="connsiteY33" fmla="*/ 854242 h 1573857"/>
                      <a:gd name="connsiteX34" fmla="*/ 1085856 w 2887116"/>
                      <a:gd name="connsiteY34" fmla="*/ 900280 h 1573857"/>
                      <a:gd name="connsiteX35" fmla="*/ 1201744 w 2887116"/>
                      <a:gd name="connsiteY35" fmla="*/ 957430 h 1573857"/>
                      <a:gd name="connsiteX36" fmla="*/ 1141419 w 2887116"/>
                      <a:gd name="connsiteY36" fmla="*/ 1016167 h 1573857"/>
                      <a:gd name="connsiteX37" fmla="*/ 1192219 w 2887116"/>
                      <a:gd name="connsiteY37" fmla="*/ 1093955 h 1573857"/>
                      <a:gd name="connsiteX38" fmla="*/ 1108081 w 2887116"/>
                      <a:gd name="connsiteY38" fmla="*/ 1093955 h 1573857"/>
                      <a:gd name="connsiteX39" fmla="*/ 968381 w 2887116"/>
                      <a:gd name="connsiteY39" fmla="*/ 1105067 h 1573857"/>
                      <a:gd name="connsiteX40" fmla="*/ 925519 w 2887116"/>
                      <a:gd name="connsiteY40" fmla="*/ 1147930 h 1573857"/>
                      <a:gd name="connsiteX41" fmla="*/ 806456 w 2887116"/>
                      <a:gd name="connsiteY41" fmla="*/ 1163805 h 1573857"/>
                      <a:gd name="connsiteX42" fmla="*/ 869956 w 2887116"/>
                      <a:gd name="connsiteY42" fmla="*/ 1219367 h 1573857"/>
                      <a:gd name="connsiteX43" fmla="*/ 863606 w 2887116"/>
                      <a:gd name="connsiteY43" fmla="*/ 1265405 h 1573857"/>
                      <a:gd name="connsiteX44" fmla="*/ 728669 w 2887116"/>
                      <a:gd name="connsiteY44" fmla="*/ 1206667 h 1573857"/>
                      <a:gd name="connsiteX45" fmla="*/ 631831 w 2887116"/>
                      <a:gd name="connsiteY45" fmla="*/ 1201905 h 1573857"/>
                      <a:gd name="connsiteX46" fmla="*/ 509594 w 2887116"/>
                      <a:gd name="connsiteY46" fmla="*/ 1108242 h 1573857"/>
                      <a:gd name="connsiteX47" fmla="*/ 411169 w 2887116"/>
                      <a:gd name="connsiteY47" fmla="*/ 1097130 h 1573857"/>
                      <a:gd name="connsiteX48" fmla="*/ 328619 w 2887116"/>
                      <a:gd name="connsiteY48" fmla="*/ 1000292 h 1573857"/>
                      <a:gd name="connsiteX49" fmla="*/ 166694 w 2887116"/>
                      <a:gd name="connsiteY49" fmla="*/ 944730 h 1573857"/>
                      <a:gd name="connsiteX50" fmla="*/ 85731 w 2887116"/>
                      <a:gd name="connsiteY50" fmla="*/ 1000292 h 1573857"/>
                      <a:gd name="connsiteX51" fmla="*/ 192094 w 2887116"/>
                      <a:gd name="connsiteY51" fmla="*/ 1073317 h 1573857"/>
                      <a:gd name="connsiteX52" fmla="*/ 169869 w 2887116"/>
                      <a:gd name="connsiteY52" fmla="*/ 1108242 h 1573857"/>
                      <a:gd name="connsiteX53" fmla="*/ 104781 w 2887116"/>
                      <a:gd name="connsiteY53" fmla="*/ 1160630 h 1573857"/>
                      <a:gd name="connsiteX54" fmla="*/ 139706 w 2887116"/>
                      <a:gd name="connsiteY54" fmla="*/ 1228892 h 1573857"/>
                      <a:gd name="connsiteX55" fmla="*/ 82556 w 2887116"/>
                      <a:gd name="connsiteY55" fmla="*/ 1255880 h 1573857"/>
                      <a:gd name="connsiteX56" fmla="*/ 6 w 2887116"/>
                      <a:gd name="connsiteY56" fmla="*/ 1266992 h 1573857"/>
                      <a:gd name="connsiteX57" fmla="*/ 77794 w 2887116"/>
                      <a:gd name="connsiteY57" fmla="*/ 1349542 h 1573857"/>
                      <a:gd name="connsiteX58" fmla="*/ 52394 w 2887116"/>
                      <a:gd name="connsiteY58" fmla="*/ 1435267 h 1573857"/>
                      <a:gd name="connsiteX59" fmla="*/ 95256 w 2887116"/>
                      <a:gd name="connsiteY59" fmla="*/ 1546392 h 1573857"/>
                      <a:gd name="connsiteX60" fmla="*/ 152406 w 2887116"/>
                      <a:gd name="connsiteY60" fmla="*/ 1536867 h 1573857"/>
                      <a:gd name="connsiteX61" fmla="*/ 246069 w 2887116"/>
                      <a:gd name="connsiteY61" fmla="*/ 1514642 h 1573857"/>
                      <a:gd name="connsiteX62" fmla="*/ 328619 w 2887116"/>
                      <a:gd name="connsiteY62" fmla="*/ 1573380 h 1573857"/>
                      <a:gd name="connsiteX63" fmla="*/ 366719 w 2887116"/>
                      <a:gd name="connsiteY63" fmla="*/ 1476542 h 1573857"/>
                      <a:gd name="connsiteX64" fmla="*/ 495306 w 2887116"/>
                      <a:gd name="connsiteY64" fmla="*/ 1368592 h 1573857"/>
                      <a:gd name="connsiteX65" fmla="*/ 642944 w 2887116"/>
                      <a:gd name="connsiteY65" fmla="*/ 1336842 h 1573857"/>
                      <a:gd name="connsiteX66" fmla="*/ 735019 w 2887116"/>
                      <a:gd name="connsiteY66" fmla="*/ 1255880 h 1573857"/>
                      <a:gd name="connsiteX67" fmla="*/ 881069 w 2887116"/>
                      <a:gd name="connsiteY67" fmla="*/ 1301917 h 1573857"/>
                      <a:gd name="connsiteX68" fmla="*/ 1038231 w 2887116"/>
                      <a:gd name="connsiteY68" fmla="*/ 1384467 h 1573857"/>
                      <a:gd name="connsiteX69" fmla="*/ 2168531 w 2887116"/>
                      <a:gd name="connsiteY69" fmla="*/ 1400342 h 1573857"/>
                      <a:gd name="connsiteX70" fmla="*/ 2403481 w 2887116"/>
                      <a:gd name="connsiteY70" fmla="*/ 1371767 h 1573857"/>
                      <a:gd name="connsiteX71" fmla="*/ 2513019 w 2887116"/>
                      <a:gd name="connsiteY71" fmla="*/ 1327317 h 1573857"/>
                      <a:gd name="connsiteX72" fmla="*/ 2638431 w 2887116"/>
                      <a:gd name="connsiteY72" fmla="*/ 1176505 h 1573857"/>
                      <a:gd name="connsiteX73" fmla="*/ 2886081 w 2887116"/>
                      <a:gd name="connsiteY73" fmla="*/ 327192 h 1573857"/>
                      <a:gd name="connsiteX74" fmla="*/ 2825756 w 2887116"/>
                      <a:gd name="connsiteY74" fmla="*/ 295442 h 1573857"/>
                      <a:gd name="connsiteX75" fmla="*/ 2782894 w 2887116"/>
                      <a:gd name="connsiteY75" fmla="*/ 233530 h 1573857"/>
                      <a:gd name="connsiteX76" fmla="*/ 2690819 w 2887116"/>
                      <a:gd name="connsiteY76" fmla="*/ 257342 h 1573857"/>
                      <a:gd name="connsiteX77" fmla="*/ 2640019 w 2887116"/>
                      <a:gd name="connsiteY77" fmla="*/ 271630 h 1573857"/>
                      <a:gd name="connsiteX78" fmla="*/ 2617794 w 2887116"/>
                      <a:gd name="connsiteY78" fmla="*/ 236705 h 1573857"/>
                      <a:gd name="connsiteX79" fmla="*/ 2533656 w 2887116"/>
                      <a:gd name="connsiteY79" fmla="*/ 271630 h 1573857"/>
                      <a:gd name="connsiteX80" fmla="*/ 2530481 w 2887116"/>
                      <a:gd name="connsiteY80" fmla="*/ 217655 h 1573857"/>
                      <a:gd name="connsiteX81" fmla="*/ 2554294 w 2887116"/>
                      <a:gd name="connsiteY81" fmla="*/ 168442 h 1573857"/>
                      <a:gd name="connsiteX82" fmla="*/ 2468569 w 2887116"/>
                      <a:gd name="connsiteY82" fmla="*/ 185905 h 1573857"/>
                      <a:gd name="connsiteX83" fmla="*/ 2435231 w 2887116"/>
                      <a:gd name="connsiteY83" fmla="*/ 135105 h 1573857"/>
                      <a:gd name="connsiteX84" fmla="*/ 2389194 w 2887116"/>
                      <a:gd name="connsiteY84" fmla="*/ 208130 h 1573857"/>
                      <a:gd name="connsiteX85" fmla="*/ 2328869 w 2887116"/>
                      <a:gd name="connsiteY85" fmla="*/ 120817 h 1573857"/>
                      <a:gd name="connsiteX86" fmla="*/ 2276481 w 2887116"/>
                      <a:gd name="connsiteY86" fmla="*/ 149392 h 1573857"/>
                      <a:gd name="connsiteX87" fmla="*/ 2208219 w 2887116"/>
                      <a:gd name="connsiteY87" fmla="*/ 143042 h 1573857"/>
                      <a:gd name="connsiteX88" fmla="*/ 2132019 w 2887116"/>
                      <a:gd name="connsiteY88" fmla="*/ 119230 h 1573857"/>
                      <a:gd name="connsiteX89" fmla="*/ 2036769 w 2887116"/>
                      <a:gd name="connsiteY89" fmla="*/ 130342 h 1573857"/>
                      <a:gd name="connsiteX90" fmla="*/ 1982794 w 2887116"/>
                      <a:gd name="connsiteY90" fmla="*/ 92242 h 1573857"/>
                      <a:gd name="connsiteX91" fmla="*/ 1852619 w 2887116"/>
                      <a:gd name="connsiteY91" fmla="*/ 3342 h 1573857"/>
                      <a:gd name="connsiteX92" fmla="*/ 1187456 w 2887116"/>
                      <a:gd name="connsiteY92" fmla="*/ 23980 h 1573857"/>
                      <a:gd name="connsiteX93" fmla="*/ 920756 w 2887116"/>
                      <a:gd name="connsiteY93" fmla="*/ 73192 h 1573857"/>
                      <a:gd name="connsiteX94" fmla="*/ 931869 w 2887116"/>
                      <a:gd name="connsiteY94" fmla="*/ 166855 h 1573857"/>
                      <a:gd name="connsiteX95" fmla="*/ 925519 w 2887116"/>
                      <a:gd name="connsiteY95" fmla="*/ 233530 h 1573857"/>
                      <a:gd name="connsiteX96" fmla="*/ 989019 w 2887116"/>
                      <a:gd name="connsiteY96" fmla="*/ 239880 h 1573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2887116" h="1573857">
                        <a:moveTo>
                          <a:pt x="989019" y="239880"/>
                        </a:moveTo>
                        <a:cubicBezTo>
                          <a:pt x="985844" y="256284"/>
                          <a:pt x="926313" y="300470"/>
                          <a:pt x="906469" y="331955"/>
                        </a:cubicBezTo>
                        <a:cubicBezTo>
                          <a:pt x="886625" y="363440"/>
                          <a:pt x="870221" y="403921"/>
                          <a:pt x="869956" y="428792"/>
                        </a:cubicBezTo>
                        <a:cubicBezTo>
                          <a:pt x="869691" y="453663"/>
                          <a:pt x="907262" y="463718"/>
                          <a:pt x="904881" y="481180"/>
                        </a:cubicBezTo>
                        <a:cubicBezTo>
                          <a:pt x="902500" y="498642"/>
                          <a:pt x="885302" y="520603"/>
                          <a:pt x="855669" y="533567"/>
                        </a:cubicBezTo>
                        <a:cubicBezTo>
                          <a:pt x="826036" y="546532"/>
                          <a:pt x="767298" y="570609"/>
                          <a:pt x="727081" y="558967"/>
                        </a:cubicBezTo>
                        <a:cubicBezTo>
                          <a:pt x="686864" y="547325"/>
                          <a:pt x="652469" y="487265"/>
                          <a:pt x="614369" y="463717"/>
                        </a:cubicBezTo>
                        <a:cubicBezTo>
                          <a:pt x="576269" y="440169"/>
                          <a:pt x="539756" y="442022"/>
                          <a:pt x="498481" y="417680"/>
                        </a:cubicBezTo>
                        <a:cubicBezTo>
                          <a:pt x="457206" y="393338"/>
                          <a:pt x="390796" y="320578"/>
                          <a:pt x="366719" y="317667"/>
                        </a:cubicBezTo>
                        <a:cubicBezTo>
                          <a:pt x="342642" y="314757"/>
                          <a:pt x="344759" y="367673"/>
                          <a:pt x="354019" y="400217"/>
                        </a:cubicBezTo>
                        <a:cubicBezTo>
                          <a:pt x="363279" y="432761"/>
                          <a:pt x="397939" y="480915"/>
                          <a:pt x="422281" y="512930"/>
                        </a:cubicBezTo>
                        <a:cubicBezTo>
                          <a:pt x="446623" y="544945"/>
                          <a:pt x="471759" y="579341"/>
                          <a:pt x="500069" y="592305"/>
                        </a:cubicBezTo>
                        <a:cubicBezTo>
                          <a:pt x="528379" y="605269"/>
                          <a:pt x="575475" y="579340"/>
                          <a:pt x="592144" y="590717"/>
                        </a:cubicBezTo>
                        <a:cubicBezTo>
                          <a:pt x="608813" y="602094"/>
                          <a:pt x="612781" y="626965"/>
                          <a:pt x="600081" y="660567"/>
                        </a:cubicBezTo>
                        <a:cubicBezTo>
                          <a:pt x="587381" y="694169"/>
                          <a:pt x="555896" y="757405"/>
                          <a:pt x="515944" y="792330"/>
                        </a:cubicBezTo>
                        <a:cubicBezTo>
                          <a:pt x="475992" y="827255"/>
                          <a:pt x="373334" y="852125"/>
                          <a:pt x="360369" y="870117"/>
                        </a:cubicBezTo>
                        <a:cubicBezTo>
                          <a:pt x="347404" y="888109"/>
                          <a:pt x="397146" y="907159"/>
                          <a:pt x="438156" y="900280"/>
                        </a:cubicBezTo>
                        <a:cubicBezTo>
                          <a:pt x="479166" y="893401"/>
                          <a:pt x="581296" y="850273"/>
                          <a:pt x="606431" y="828842"/>
                        </a:cubicBezTo>
                        <a:cubicBezTo>
                          <a:pt x="631566" y="807411"/>
                          <a:pt x="576269" y="782275"/>
                          <a:pt x="588969" y="771692"/>
                        </a:cubicBezTo>
                        <a:cubicBezTo>
                          <a:pt x="601669" y="761109"/>
                          <a:pt x="654585" y="774602"/>
                          <a:pt x="682631" y="765342"/>
                        </a:cubicBezTo>
                        <a:cubicBezTo>
                          <a:pt x="710677" y="756082"/>
                          <a:pt x="745867" y="732799"/>
                          <a:pt x="757244" y="716130"/>
                        </a:cubicBezTo>
                        <a:cubicBezTo>
                          <a:pt x="768621" y="699461"/>
                          <a:pt x="750629" y="683057"/>
                          <a:pt x="750894" y="665330"/>
                        </a:cubicBezTo>
                        <a:cubicBezTo>
                          <a:pt x="751158" y="647603"/>
                          <a:pt x="743750" y="620350"/>
                          <a:pt x="758831" y="609767"/>
                        </a:cubicBezTo>
                        <a:cubicBezTo>
                          <a:pt x="773912" y="599184"/>
                          <a:pt x="825506" y="590188"/>
                          <a:pt x="841381" y="601830"/>
                        </a:cubicBezTo>
                        <a:cubicBezTo>
                          <a:pt x="857256" y="613472"/>
                          <a:pt x="868898" y="644692"/>
                          <a:pt x="854081" y="679617"/>
                        </a:cubicBezTo>
                        <a:cubicBezTo>
                          <a:pt x="839264" y="714542"/>
                          <a:pt x="760948" y="785451"/>
                          <a:pt x="752481" y="811380"/>
                        </a:cubicBezTo>
                        <a:cubicBezTo>
                          <a:pt x="744014" y="837309"/>
                          <a:pt x="779733" y="837309"/>
                          <a:pt x="803281" y="835192"/>
                        </a:cubicBezTo>
                        <a:cubicBezTo>
                          <a:pt x="826829" y="833075"/>
                          <a:pt x="864929" y="796828"/>
                          <a:pt x="893769" y="798680"/>
                        </a:cubicBezTo>
                        <a:cubicBezTo>
                          <a:pt x="922609" y="800532"/>
                          <a:pt x="969440" y="827520"/>
                          <a:pt x="976319" y="846305"/>
                        </a:cubicBezTo>
                        <a:cubicBezTo>
                          <a:pt x="983198" y="865090"/>
                          <a:pt x="930017" y="898692"/>
                          <a:pt x="935044" y="911392"/>
                        </a:cubicBezTo>
                        <a:cubicBezTo>
                          <a:pt x="940071" y="924092"/>
                          <a:pt x="993252" y="933353"/>
                          <a:pt x="1006481" y="922505"/>
                        </a:cubicBezTo>
                        <a:cubicBezTo>
                          <a:pt x="1019710" y="911657"/>
                          <a:pt x="999602" y="862445"/>
                          <a:pt x="1014419" y="846305"/>
                        </a:cubicBezTo>
                        <a:cubicBezTo>
                          <a:pt x="1029236" y="830165"/>
                          <a:pt x="1067600" y="824344"/>
                          <a:pt x="1095381" y="825667"/>
                        </a:cubicBezTo>
                        <a:cubicBezTo>
                          <a:pt x="1123162" y="826990"/>
                          <a:pt x="1182693" y="841807"/>
                          <a:pt x="1181106" y="854242"/>
                        </a:cubicBezTo>
                        <a:cubicBezTo>
                          <a:pt x="1179519" y="866677"/>
                          <a:pt x="1082416" y="883082"/>
                          <a:pt x="1085856" y="900280"/>
                        </a:cubicBezTo>
                        <a:cubicBezTo>
                          <a:pt x="1089296" y="917478"/>
                          <a:pt x="1192484" y="938116"/>
                          <a:pt x="1201744" y="957430"/>
                        </a:cubicBezTo>
                        <a:cubicBezTo>
                          <a:pt x="1211004" y="976744"/>
                          <a:pt x="1143006" y="993413"/>
                          <a:pt x="1141419" y="1016167"/>
                        </a:cubicBezTo>
                        <a:cubicBezTo>
                          <a:pt x="1139832" y="1038921"/>
                          <a:pt x="1197775" y="1080990"/>
                          <a:pt x="1192219" y="1093955"/>
                        </a:cubicBezTo>
                        <a:cubicBezTo>
                          <a:pt x="1186663" y="1106920"/>
                          <a:pt x="1145387" y="1092103"/>
                          <a:pt x="1108081" y="1093955"/>
                        </a:cubicBezTo>
                        <a:cubicBezTo>
                          <a:pt x="1070775" y="1095807"/>
                          <a:pt x="998808" y="1096071"/>
                          <a:pt x="968381" y="1105067"/>
                        </a:cubicBezTo>
                        <a:cubicBezTo>
                          <a:pt x="937954" y="1114063"/>
                          <a:pt x="952506" y="1138140"/>
                          <a:pt x="925519" y="1147930"/>
                        </a:cubicBezTo>
                        <a:cubicBezTo>
                          <a:pt x="898532" y="1157720"/>
                          <a:pt x="815716" y="1151899"/>
                          <a:pt x="806456" y="1163805"/>
                        </a:cubicBezTo>
                        <a:cubicBezTo>
                          <a:pt x="797195" y="1175711"/>
                          <a:pt x="860431" y="1202434"/>
                          <a:pt x="869956" y="1219367"/>
                        </a:cubicBezTo>
                        <a:cubicBezTo>
                          <a:pt x="879481" y="1236300"/>
                          <a:pt x="887154" y="1267522"/>
                          <a:pt x="863606" y="1265405"/>
                        </a:cubicBezTo>
                        <a:cubicBezTo>
                          <a:pt x="840058" y="1263288"/>
                          <a:pt x="767298" y="1217250"/>
                          <a:pt x="728669" y="1206667"/>
                        </a:cubicBezTo>
                        <a:cubicBezTo>
                          <a:pt x="690040" y="1196084"/>
                          <a:pt x="668343" y="1218309"/>
                          <a:pt x="631831" y="1201905"/>
                        </a:cubicBezTo>
                        <a:cubicBezTo>
                          <a:pt x="595319" y="1185501"/>
                          <a:pt x="546371" y="1125705"/>
                          <a:pt x="509594" y="1108242"/>
                        </a:cubicBezTo>
                        <a:cubicBezTo>
                          <a:pt x="472817" y="1090779"/>
                          <a:pt x="441331" y="1115122"/>
                          <a:pt x="411169" y="1097130"/>
                        </a:cubicBezTo>
                        <a:cubicBezTo>
                          <a:pt x="381007" y="1079138"/>
                          <a:pt x="369365" y="1025692"/>
                          <a:pt x="328619" y="1000292"/>
                        </a:cubicBezTo>
                        <a:cubicBezTo>
                          <a:pt x="287873" y="974892"/>
                          <a:pt x="207175" y="944730"/>
                          <a:pt x="166694" y="944730"/>
                        </a:cubicBezTo>
                        <a:cubicBezTo>
                          <a:pt x="126213" y="944730"/>
                          <a:pt x="81498" y="978861"/>
                          <a:pt x="85731" y="1000292"/>
                        </a:cubicBezTo>
                        <a:cubicBezTo>
                          <a:pt x="89964" y="1021723"/>
                          <a:pt x="178071" y="1055325"/>
                          <a:pt x="192094" y="1073317"/>
                        </a:cubicBezTo>
                        <a:cubicBezTo>
                          <a:pt x="206117" y="1091309"/>
                          <a:pt x="184421" y="1093690"/>
                          <a:pt x="169869" y="1108242"/>
                        </a:cubicBezTo>
                        <a:cubicBezTo>
                          <a:pt x="155317" y="1122794"/>
                          <a:pt x="109808" y="1140522"/>
                          <a:pt x="104781" y="1160630"/>
                        </a:cubicBezTo>
                        <a:cubicBezTo>
                          <a:pt x="99754" y="1180738"/>
                          <a:pt x="143410" y="1213017"/>
                          <a:pt x="139706" y="1228892"/>
                        </a:cubicBezTo>
                        <a:cubicBezTo>
                          <a:pt x="136002" y="1244767"/>
                          <a:pt x="105839" y="1249530"/>
                          <a:pt x="82556" y="1255880"/>
                        </a:cubicBezTo>
                        <a:cubicBezTo>
                          <a:pt x="59273" y="1262230"/>
                          <a:pt x="800" y="1251382"/>
                          <a:pt x="6" y="1266992"/>
                        </a:cubicBezTo>
                        <a:cubicBezTo>
                          <a:pt x="-788" y="1282602"/>
                          <a:pt x="69063" y="1321496"/>
                          <a:pt x="77794" y="1349542"/>
                        </a:cubicBezTo>
                        <a:cubicBezTo>
                          <a:pt x="86525" y="1377588"/>
                          <a:pt x="49484" y="1402459"/>
                          <a:pt x="52394" y="1435267"/>
                        </a:cubicBezTo>
                        <a:cubicBezTo>
                          <a:pt x="55304" y="1468075"/>
                          <a:pt x="78587" y="1529459"/>
                          <a:pt x="95256" y="1546392"/>
                        </a:cubicBezTo>
                        <a:cubicBezTo>
                          <a:pt x="111925" y="1563325"/>
                          <a:pt x="127271" y="1542159"/>
                          <a:pt x="152406" y="1536867"/>
                        </a:cubicBezTo>
                        <a:cubicBezTo>
                          <a:pt x="177541" y="1531575"/>
                          <a:pt x="216700" y="1508557"/>
                          <a:pt x="246069" y="1514642"/>
                        </a:cubicBezTo>
                        <a:cubicBezTo>
                          <a:pt x="275438" y="1520727"/>
                          <a:pt x="308511" y="1579730"/>
                          <a:pt x="328619" y="1573380"/>
                        </a:cubicBezTo>
                        <a:cubicBezTo>
                          <a:pt x="348727" y="1567030"/>
                          <a:pt x="338938" y="1510673"/>
                          <a:pt x="366719" y="1476542"/>
                        </a:cubicBezTo>
                        <a:cubicBezTo>
                          <a:pt x="394500" y="1442411"/>
                          <a:pt x="449268" y="1391875"/>
                          <a:pt x="495306" y="1368592"/>
                        </a:cubicBezTo>
                        <a:cubicBezTo>
                          <a:pt x="541343" y="1345309"/>
                          <a:pt x="602992" y="1355627"/>
                          <a:pt x="642944" y="1336842"/>
                        </a:cubicBezTo>
                        <a:cubicBezTo>
                          <a:pt x="682896" y="1318057"/>
                          <a:pt x="695332" y="1261701"/>
                          <a:pt x="735019" y="1255880"/>
                        </a:cubicBezTo>
                        <a:cubicBezTo>
                          <a:pt x="774706" y="1250059"/>
                          <a:pt x="830534" y="1280486"/>
                          <a:pt x="881069" y="1301917"/>
                        </a:cubicBezTo>
                        <a:cubicBezTo>
                          <a:pt x="931604" y="1323348"/>
                          <a:pt x="823654" y="1368063"/>
                          <a:pt x="1038231" y="1384467"/>
                        </a:cubicBezTo>
                        <a:cubicBezTo>
                          <a:pt x="1252808" y="1400871"/>
                          <a:pt x="1940989" y="1402459"/>
                          <a:pt x="2168531" y="1400342"/>
                        </a:cubicBezTo>
                        <a:cubicBezTo>
                          <a:pt x="2396073" y="1398225"/>
                          <a:pt x="2346066" y="1383938"/>
                          <a:pt x="2403481" y="1371767"/>
                        </a:cubicBezTo>
                        <a:cubicBezTo>
                          <a:pt x="2460896" y="1359596"/>
                          <a:pt x="2473861" y="1359861"/>
                          <a:pt x="2513019" y="1327317"/>
                        </a:cubicBezTo>
                        <a:cubicBezTo>
                          <a:pt x="2552177" y="1294773"/>
                          <a:pt x="2576254" y="1343192"/>
                          <a:pt x="2638431" y="1176505"/>
                        </a:cubicBezTo>
                        <a:cubicBezTo>
                          <a:pt x="2700608" y="1009818"/>
                          <a:pt x="2877085" y="359736"/>
                          <a:pt x="2886081" y="327192"/>
                        </a:cubicBezTo>
                        <a:cubicBezTo>
                          <a:pt x="2895077" y="294648"/>
                          <a:pt x="2842954" y="311052"/>
                          <a:pt x="2825756" y="295442"/>
                        </a:cubicBezTo>
                        <a:cubicBezTo>
                          <a:pt x="2808558" y="279832"/>
                          <a:pt x="2805383" y="239880"/>
                          <a:pt x="2782894" y="233530"/>
                        </a:cubicBezTo>
                        <a:cubicBezTo>
                          <a:pt x="2760405" y="227180"/>
                          <a:pt x="2714631" y="250992"/>
                          <a:pt x="2690819" y="257342"/>
                        </a:cubicBezTo>
                        <a:cubicBezTo>
                          <a:pt x="2667007" y="263692"/>
                          <a:pt x="2652190" y="275070"/>
                          <a:pt x="2640019" y="271630"/>
                        </a:cubicBezTo>
                        <a:cubicBezTo>
                          <a:pt x="2627848" y="268191"/>
                          <a:pt x="2635521" y="236705"/>
                          <a:pt x="2617794" y="236705"/>
                        </a:cubicBezTo>
                        <a:cubicBezTo>
                          <a:pt x="2600067" y="236705"/>
                          <a:pt x="2548208" y="274805"/>
                          <a:pt x="2533656" y="271630"/>
                        </a:cubicBezTo>
                        <a:cubicBezTo>
                          <a:pt x="2519104" y="268455"/>
                          <a:pt x="2527041" y="234853"/>
                          <a:pt x="2530481" y="217655"/>
                        </a:cubicBezTo>
                        <a:cubicBezTo>
                          <a:pt x="2533921" y="200457"/>
                          <a:pt x="2564613" y="173734"/>
                          <a:pt x="2554294" y="168442"/>
                        </a:cubicBezTo>
                        <a:cubicBezTo>
                          <a:pt x="2543975" y="163150"/>
                          <a:pt x="2488413" y="191461"/>
                          <a:pt x="2468569" y="185905"/>
                        </a:cubicBezTo>
                        <a:cubicBezTo>
                          <a:pt x="2448725" y="180349"/>
                          <a:pt x="2448460" y="131401"/>
                          <a:pt x="2435231" y="135105"/>
                        </a:cubicBezTo>
                        <a:cubicBezTo>
                          <a:pt x="2422002" y="138809"/>
                          <a:pt x="2406921" y="210511"/>
                          <a:pt x="2389194" y="208130"/>
                        </a:cubicBezTo>
                        <a:cubicBezTo>
                          <a:pt x="2371467" y="205749"/>
                          <a:pt x="2347654" y="130607"/>
                          <a:pt x="2328869" y="120817"/>
                        </a:cubicBezTo>
                        <a:cubicBezTo>
                          <a:pt x="2310084" y="111027"/>
                          <a:pt x="2296589" y="145688"/>
                          <a:pt x="2276481" y="149392"/>
                        </a:cubicBezTo>
                        <a:cubicBezTo>
                          <a:pt x="2256373" y="153096"/>
                          <a:pt x="2232296" y="148069"/>
                          <a:pt x="2208219" y="143042"/>
                        </a:cubicBezTo>
                        <a:cubicBezTo>
                          <a:pt x="2184142" y="138015"/>
                          <a:pt x="2160594" y="121347"/>
                          <a:pt x="2132019" y="119230"/>
                        </a:cubicBezTo>
                        <a:cubicBezTo>
                          <a:pt x="2103444" y="117113"/>
                          <a:pt x="2061640" y="134840"/>
                          <a:pt x="2036769" y="130342"/>
                        </a:cubicBezTo>
                        <a:cubicBezTo>
                          <a:pt x="2011898" y="125844"/>
                          <a:pt x="1982794" y="92242"/>
                          <a:pt x="1982794" y="92242"/>
                        </a:cubicBezTo>
                        <a:cubicBezTo>
                          <a:pt x="1952102" y="71075"/>
                          <a:pt x="1985175" y="14719"/>
                          <a:pt x="1852619" y="3342"/>
                        </a:cubicBezTo>
                        <a:cubicBezTo>
                          <a:pt x="1720063" y="-8035"/>
                          <a:pt x="1342766" y="12338"/>
                          <a:pt x="1187456" y="23980"/>
                        </a:cubicBezTo>
                        <a:cubicBezTo>
                          <a:pt x="1032146" y="35622"/>
                          <a:pt x="963354" y="49379"/>
                          <a:pt x="920756" y="73192"/>
                        </a:cubicBezTo>
                        <a:cubicBezTo>
                          <a:pt x="878158" y="97005"/>
                          <a:pt x="931075" y="140132"/>
                          <a:pt x="931869" y="166855"/>
                        </a:cubicBezTo>
                        <a:cubicBezTo>
                          <a:pt x="932663" y="193578"/>
                          <a:pt x="917317" y="221359"/>
                          <a:pt x="925519" y="233530"/>
                        </a:cubicBezTo>
                        <a:cubicBezTo>
                          <a:pt x="933721" y="245701"/>
                          <a:pt x="992194" y="223476"/>
                          <a:pt x="989019" y="239880"/>
                        </a:cubicBezTo>
                        <a:close/>
                      </a:path>
                    </a:pathLst>
                  </a:custGeom>
                  <a:grp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61" name="Freeform: Shape 760">
                    <a:extLst>
                      <a:ext uri="{FF2B5EF4-FFF2-40B4-BE49-F238E27FC236}">
                        <a16:creationId xmlns:a16="http://schemas.microsoft.com/office/drawing/2014/main" id="{BA8FA325-236E-45BC-A524-F5E4626C47F3}"/>
                      </a:ext>
                    </a:extLst>
                  </p:cNvPr>
                  <p:cNvSpPr/>
                  <p:nvPr/>
                </p:nvSpPr>
                <p:spPr>
                  <a:xfrm>
                    <a:off x="4518735" y="882094"/>
                    <a:ext cx="1943227" cy="971973"/>
                  </a:xfrm>
                  <a:custGeom>
                    <a:avLst/>
                    <a:gdLst>
                      <a:gd name="connsiteX0" fmla="*/ 70728 w 1943227"/>
                      <a:gd name="connsiteY0" fmla="*/ 1940 h 967416"/>
                      <a:gd name="connsiteX1" fmla="*/ 48503 w 1943227"/>
                      <a:gd name="connsiteY1" fmla="*/ 70202 h 967416"/>
                      <a:gd name="connsiteX2" fmla="*/ 131053 w 1943227"/>
                      <a:gd name="connsiteY2" fmla="*/ 133702 h 967416"/>
                      <a:gd name="connsiteX3" fmla="*/ 91365 w 1943227"/>
                      <a:gd name="connsiteY3" fmla="*/ 181327 h 967416"/>
                      <a:gd name="connsiteX4" fmla="*/ 8815 w 1943227"/>
                      <a:gd name="connsiteY4" fmla="*/ 171802 h 967416"/>
                      <a:gd name="connsiteX5" fmla="*/ 21515 w 1943227"/>
                      <a:gd name="connsiteY5" fmla="*/ 219427 h 967416"/>
                      <a:gd name="connsiteX6" fmla="*/ 178678 w 1943227"/>
                      <a:gd name="connsiteY6" fmla="*/ 267052 h 967416"/>
                      <a:gd name="connsiteX7" fmla="*/ 126290 w 1943227"/>
                      <a:gd name="connsiteY7" fmla="*/ 354365 h 967416"/>
                      <a:gd name="connsiteX8" fmla="*/ 10403 w 1943227"/>
                      <a:gd name="connsiteY8" fmla="*/ 482952 h 967416"/>
                      <a:gd name="connsiteX9" fmla="*/ 10403 w 1943227"/>
                      <a:gd name="connsiteY9" fmla="*/ 541690 h 967416"/>
                      <a:gd name="connsiteX10" fmla="*/ 29453 w 1943227"/>
                      <a:gd name="connsiteY10" fmla="*/ 562327 h 967416"/>
                      <a:gd name="connsiteX11" fmla="*/ 78665 w 1943227"/>
                      <a:gd name="connsiteY11" fmla="*/ 502002 h 967416"/>
                      <a:gd name="connsiteX12" fmla="*/ 115178 w 1943227"/>
                      <a:gd name="connsiteY12" fmla="*/ 459140 h 967416"/>
                      <a:gd name="connsiteX13" fmla="*/ 151690 w 1943227"/>
                      <a:gd name="connsiteY13" fmla="*/ 463902 h 967416"/>
                      <a:gd name="connsiteX14" fmla="*/ 218365 w 1943227"/>
                      <a:gd name="connsiteY14" fmla="*/ 506765 h 967416"/>
                      <a:gd name="connsiteX15" fmla="*/ 273928 w 1943227"/>
                      <a:gd name="connsiteY15" fmla="*/ 422627 h 967416"/>
                      <a:gd name="connsiteX16" fmla="*/ 340603 w 1943227"/>
                      <a:gd name="connsiteY16" fmla="*/ 376590 h 967416"/>
                      <a:gd name="connsiteX17" fmla="*/ 308853 w 1943227"/>
                      <a:gd name="connsiteY17" fmla="*/ 444852 h 967416"/>
                      <a:gd name="connsiteX18" fmla="*/ 375528 w 1943227"/>
                      <a:gd name="connsiteY18" fmla="*/ 387702 h 967416"/>
                      <a:gd name="connsiteX19" fmla="*/ 442203 w 1943227"/>
                      <a:gd name="connsiteY19" fmla="*/ 319440 h 967416"/>
                      <a:gd name="connsiteX20" fmla="*/ 462840 w 1943227"/>
                      <a:gd name="connsiteY20" fmla="*/ 341665 h 967416"/>
                      <a:gd name="connsiteX21" fmla="*/ 464428 w 1943227"/>
                      <a:gd name="connsiteY21" fmla="*/ 363890 h 967416"/>
                      <a:gd name="connsiteX22" fmla="*/ 543803 w 1943227"/>
                      <a:gd name="connsiteY22" fmla="*/ 390877 h 967416"/>
                      <a:gd name="connsiteX23" fmla="*/ 550153 w 1943227"/>
                      <a:gd name="connsiteY23" fmla="*/ 343252 h 967416"/>
                      <a:gd name="connsiteX24" fmla="*/ 591428 w 1943227"/>
                      <a:gd name="connsiteY24" fmla="*/ 287690 h 967416"/>
                      <a:gd name="connsiteX25" fmla="*/ 659690 w 1943227"/>
                      <a:gd name="connsiteY25" fmla="*/ 295627 h 967416"/>
                      <a:gd name="connsiteX26" fmla="*/ 642228 w 1943227"/>
                      <a:gd name="connsiteY26" fmla="*/ 327377 h 967416"/>
                      <a:gd name="connsiteX27" fmla="*/ 667628 w 1943227"/>
                      <a:gd name="connsiteY27" fmla="*/ 370240 h 967416"/>
                      <a:gd name="connsiteX28" fmla="*/ 707315 w 1943227"/>
                      <a:gd name="connsiteY28" fmla="*/ 414690 h 967416"/>
                      <a:gd name="connsiteX29" fmla="*/ 662865 w 1943227"/>
                      <a:gd name="connsiteY29" fmla="*/ 438502 h 967416"/>
                      <a:gd name="connsiteX30" fmla="*/ 554915 w 1943227"/>
                      <a:gd name="connsiteY30" fmla="*/ 441677 h 967416"/>
                      <a:gd name="connsiteX31" fmla="*/ 512053 w 1943227"/>
                      <a:gd name="connsiteY31" fmla="*/ 511527 h 967416"/>
                      <a:gd name="connsiteX32" fmla="*/ 521578 w 1943227"/>
                      <a:gd name="connsiteY32" fmla="*/ 589315 h 967416"/>
                      <a:gd name="connsiteX33" fmla="*/ 499353 w 1943227"/>
                      <a:gd name="connsiteY33" fmla="*/ 641702 h 967416"/>
                      <a:gd name="connsiteX34" fmla="*/ 446965 w 1943227"/>
                      <a:gd name="connsiteY34" fmla="*/ 657577 h 967416"/>
                      <a:gd name="connsiteX35" fmla="*/ 396165 w 1943227"/>
                      <a:gd name="connsiteY35" fmla="*/ 708377 h 967416"/>
                      <a:gd name="connsiteX36" fmla="*/ 310440 w 1943227"/>
                      <a:gd name="connsiteY36" fmla="*/ 632177 h 967416"/>
                      <a:gd name="connsiteX37" fmla="*/ 258053 w 1943227"/>
                      <a:gd name="connsiteY37" fmla="*/ 652815 h 967416"/>
                      <a:gd name="connsiteX38" fmla="*/ 286628 w 1943227"/>
                      <a:gd name="connsiteY38" fmla="*/ 725840 h 967416"/>
                      <a:gd name="connsiteX39" fmla="*/ 315203 w 1943227"/>
                      <a:gd name="connsiteY39" fmla="*/ 786165 h 967416"/>
                      <a:gd name="connsiteX40" fmla="*/ 345365 w 1943227"/>
                      <a:gd name="connsiteY40" fmla="*/ 863952 h 967416"/>
                      <a:gd name="connsiteX41" fmla="*/ 396165 w 1943227"/>
                      <a:gd name="connsiteY41" fmla="*/ 813152 h 967416"/>
                      <a:gd name="connsiteX42" fmla="*/ 421565 w 1943227"/>
                      <a:gd name="connsiteY42" fmla="*/ 756002 h 967416"/>
                      <a:gd name="connsiteX43" fmla="*/ 454903 w 1943227"/>
                      <a:gd name="connsiteY43" fmla="*/ 776640 h 967416"/>
                      <a:gd name="connsiteX44" fmla="*/ 524753 w 1943227"/>
                      <a:gd name="connsiteY44" fmla="*/ 836965 h 967416"/>
                      <a:gd name="connsiteX45" fmla="*/ 566028 w 1943227"/>
                      <a:gd name="connsiteY45" fmla="*/ 862365 h 967416"/>
                      <a:gd name="connsiteX46" fmla="*/ 489828 w 1943227"/>
                      <a:gd name="connsiteY46" fmla="*/ 852840 h 967416"/>
                      <a:gd name="connsiteX47" fmla="*/ 502528 w 1943227"/>
                      <a:gd name="connsiteY47" fmla="*/ 887765 h 967416"/>
                      <a:gd name="connsiteX48" fmla="*/ 581903 w 1943227"/>
                      <a:gd name="connsiteY48" fmla="*/ 951265 h 967416"/>
                      <a:gd name="connsiteX49" fmla="*/ 596190 w 1943227"/>
                      <a:gd name="connsiteY49" fmla="*/ 914752 h 967416"/>
                      <a:gd name="connsiteX50" fmla="*/ 629528 w 1943227"/>
                      <a:gd name="connsiteY50" fmla="*/ 944915 h 967416"/>
                      <a:gd name="connsiteX51" fmla="*/ 667628 w 1943227"/>
                      <a:gd name="connsiteY51" fmla="*/ 929040 h 967416"/>
                      <a:gd name="connsiteX52" fmla="*/ 715253 w 1943227"/>
                      <a:gd name="connsiteY52" fmla="*/ 930627 h 967416"/>
                      <a:gd name="connsiteX53" fmla="*/ 712078 w 1943227"/>
                      <a:gd name="connsiteY53" fmla="*/ 890940 h 967416"/>
                      <a:gd name="connsiteX54" fmla="*/ 764465 w 1943227"/>
                      <a:gd name="connsiteY54" fmla="*/ 843315 h 967416"/>
                      <a:gd name="connsiteX55" fmla="*/ 816853 w 1943227"/>
                      <a:gd name="connsiteY55" fmla="*/ 868715 h 967416"/>
                      <a:gd name="connsiteX56" fmla="*/ 775578 w 1943227"/>
                      <a:gd name="connsiteY56" fmla="*/ 929040 h 967416"/>
                      <a:gd name="connsiteX57" fmla="*/ 796215 w 1943227"/>
                      <a:gd name="connsiteY57" fmla="*/ 967140 h 967416"/>
                      <a:gd name="connsiteX58" fmla="*/ 902578 w 1943227"/>
                      <a:gd name="connsiteY58" fmla="*/ 909990 h 967416"/>
                      <a:gd name="connsiteX59" fmla="*/ 874003 w 1943227"/>
                      <a:gd name="connsiteY59" fmla="*/ 859190 h 967416"/>
                      <a:gd name="connsiteX60" fmla="*/ 940678 w 1943227"/>
                      <a:gd name="connsiteY60" fmla="*/ 843315 h 967416"/>
                      <a:gd name="connsiteX61" fmla="*/ 896228 w 1943227"/>
                      <a:gd name="connsiteY61" fmla="*/ 798865 h 967416"/>
                      <a:gd name="connsiteX62" fmla="*/ 831140 w 1943227"/>
                      <a:gd name="connsiteY62" fmla="*/ 803627 h 967416"/>
                      <a:gd name="connsiteX63" fmla="*/ 743828 w 1943227"/>
                      <a:gd name="connsiteY63" fmla="*/ 782990 h 967416"/>
                      <a:gd name="connsiteX64" fmla="*/ 759703 w 1943227"/>
                      <a:gd name="connsiteY64" fmla="*/ 743302 h 967416"/>
                      <a:gd name="connsiteX65" fmla="*/ 807328 w 1943227"/>
                      <a:gd name="connsiteY65" fmla="*/ 730602 h 967416"/>
                      <a:gd name="connsiteX66" fmla="*/ 834315 w 1943227"/>
                      <a:gd name="connsiteY66" fmla="*/ 735365 h 967416"/>
                      <a:gd name="connsiteX67" fmla="*/ 866065 w 1943227"/>
                      <a:gd name="connsiteY67" fmla="*/ 687740 h 967416"/>
                      <a:gd name="connsiteX68" fmla="*/ 918453 w 1943227"/>
                      <a:gd name="connsiteY68" fmla="*/ 705202 h 967416"/>
                      <a:gd name="connsiteX69" fmla="*/ 937503 w 1943227"/>
                      <a:gd name="connsiteY69" fmla="*/ 759177 h 967416"/>
                      <a:gd name="connsiteX70" fmla="*/ 953378 w 1943227"/>
                      <a:gd name="connsiteY70" fmla="*/ 790927 h 967416"/>
                      <a:gd name="connsiteX71" fmla="*/ 1010528 w 1943227"/>
                      <a:gd name="connsiteY71" fmla="*/ 806802 h 967416"/>
                      <a:gd name="connsiteX72" fmla="*/ 1885240 w 1943227"/>
                      <a:gd name="connsiteY72" fmla="*/ 763940 h 967416"/>
                      <a:gd name="connsiteX73" fmla="*/ 1848728 w 1943227"/>
                      <a:gd name="connsiteY73" fmla="*/ 660752 h 967416"/>
                      <a:gd name="connsiteX74" fmla="*/ 1750303 w 1943227"/>
                      <a:gd name="connsiteY74" fmla="*/ 646465 h 967416"/>
                      <a:gd name="connsiteX75" fmla="*/ 1720140 w 1943227"/>
                      <a:gd name="connsiteY75" fmla="*/ 587727 h 967416"/>
                      <a:gd name="connsiteX76" fmla="*/ 1726490 w 1943227"/>
                      <a:gd name="connsiteY76" fmla="*/ 513115 h 967416"/>
                      <a:gd name="connsiteX77" fmla="*/ 1728078 w 1943227"/>
                      <a:gd name="connsiteY77" fmla="*/ 455965 h 967416"/>
                      <a:gd name="connsiteX78" fmla="*/ 1777290 w 1943227"/>
                      <a:gd name="connsiteY78" fmla="*/ 500415 h 967416"/>
                      <a:gd name="connsiteX79" fmla="*/ 1837615 w 1943227"/>
                      <a:gd name="connsiteY79" fmla="*/ 475015 h 967416"/>
                      <a:gd name="connsiteX80" fmla="*/ 1810628 w 1943227"/>
                      <a:gd name="connsiteY80" fmla="*/ 392465 h 967416"/>
                      <a:gd name="connsiteX81" fmla="*/ 1751890 w 1943227"/>
                      <a:gd name="connsiteY81" fmla="*/ 332140 h 967416"/>
                      <a:gd name="connsiteX82" fmla="*/ 1774115 w 1943227"/>
                      <a:gd name="connsiteY82" fmla="*/ 271815 h 967416"/>
                      <a:gd name="connsiteX83" fmla="*/ 1689978 w 1943227"/>
                      <a:gd name="connsiteY83" fmla="*/ 227365 h 967416"/>
                      <a:gd name="connsiteX84" fmla="*/ 1624890 w 1943227"/>
                      <a:gd name="connsiteY84" fmla="*/ 230540 h 967416"/>
                      <a:gd name="connsiteX85" fmla="*/ 1586790 w 1943227"/>
                      <a:gd name="connsiteY85" fmla="*/ 159102 h 967416"/>
                      <a:gd name="connsiteX86" fmla="*/ 1567740 w 1943227"/>
                      <a:gd name="connsiteY86" fmla="*/ 114652 h 967416"/>
                      <a:gd name="connsiteX87" fmla="*/ 1313740 w 1943227"/>
                      <a:gd name="connsiteY87" fmla="*/ 114652 h 967416"/>
                      <a:gd name="connsiteX88" fmla="*/ 1124828 w 1943227"/>
                      <a:gd name="connsiteY88" fmla="*/ 100365 h 967416"/>
                      <a:gd name="connsiteX89" fmla="*/ 1091490 w 1943227"/>
                      <a:gd name="connsiteY89" fmla="*/ 135290 h 967416"/>
                      <a:gd name="connsiteX90" fmla="*/ 1029578 w 1943227"/>
                      <a:gd name="connsiteY90" fmla="*/ 127352 h 967416"/>
                      <a:gd name="connsiteX91" fmla="*/ 986715 w 1943227"/>
                      <a:gd name="connsiteY91" fmla="*/ 94015 h 967416"/>
                      <a:gd name="connsiteX92" fmla="*/ 718428 w 1943227"/>
                      <a:gd name="connsiteY92" fmla="*/ 81315 h 967416"/>
                      <a:gd name="connsiteX93" fmla="*/ 229478 w 1943227"/>
                      <a:gd name="connsiteY93" fmla="*/ 24165 h 967416"/>
                      <a:gd name="connsiteX94" fmla="*/ 70728 w 1943227"/>
                      <a:gd name="connsiteY94" fmla="*/ 1940 h 967416"/>
                      <a:gd name="connsiteX0" fmla="*/ 70728 w 1943227"/>
                      <a:gd name="connsiteY0" fmla="*/ 1940 h 967416"/>
                      <a:gd name="connsiteX1" fmla="*/ 48503 w 1943227"/>
                      <a:gd name="connsiteY1" fmla="*/ 70202 h 967416"/>
                      <a:gd name="connsiteX2" fmla="*/ 131053 w 1943227"/>
                      <a:gd name="connsiteY2" fmla="*/ 133702 h 967416"/>
                      <a:gd name="connsiteX3" fmla="*/ 91365 w 1943227"/>
                      <a:gd name="connsiteY3" fmla="*/ 181327 h 967416"/>
                      <a:gd name="connsiteX4" fmla="*/ 8815 w 1943227"/>
                      <a:gd name="connsiteY4" fmla="*/ 171802 h 967416"/>
                      <a:gd name="connsiteX5" fmla="*/ 21515 w 1943227"/>
                      <a:gd name="connsiteY5" fmla="*/ 219427 h 967416"/>
                      <a:gd name="connsiteX6" fmla="*/ 178678 w 1943227"/>
                      <a:gd name="connsiteY6" fmla="*/ 267052 h 967416"/>
                      <a:gd name="connsiteX7" fmla="*/ 126290 w 1943227"/>
                      <a:gd name="connsiteY7" fmla="*/ 354365 h 967416"/>
                      <a:gd name="connsiteX8" fmla="*/ 10403 w 1943227"/>
                      <a:gd name="connsiteY8" fmla="*/ 482952 h 967416"/>
                      <a:gd name="connsiteX9" fmla="*/ 10403 w 1943227"/>
                      <a:gd name="connsiteY9" fmla="*/ 541690 h 967416"/>
                      <a:gd name="connsiteX10" fmla="*/ 29453 w 1943227"/>
                      <a:gd name="connsiteY10" fmla="*/ 562327 h 967416"/>
                      <a:gd name="connsiteX11" fmla="*/ 78665 w 1943227"/>
                      <a:gd name="connsiteY11" fmla="*/ 502002 h 967416"/>
                      <a:gd name="connsiteX12" fmla="*/ 115178 w 1943227"/>
                      <a:gd name="connsiteY12" fmla="*/ 459140 h 967416"/>
                      <a:gd name="connsiteX13" fmla="*/ 151690 w 1943227"/>
                      <a:gd name="connsiteY13" fmla="*/ 463902 h 967416"/>
                      <a:gd name="connsiteX14" fmla="*/ 218365 w 1943227"/>
                      <a:gd name="connsiteY14" fmla="*/ 506765 h 967416"/>
                      <a:gd name="connsiteX15" fmla="*/ 273928 w 1943227"/>
                      <a:gd name="connsiteY15" fmla="*/ 422627 h 967416"/>
                      <a:gd name="connsiteX16" fmla="*/ 340603 w 1943227"/>
                      <a:gd name="connsiteY16" fmla="*/ 376590 h 967416"/>
                      <a:gd name="connsiteX17" fmla="*/ 308853 w 1943227"/>
                      <a:gd name="connsiteY17" fmla="*/ 444852 h 967416"/>
                      <a:gd name="connsiteX18" fmla="*/ 375528 w 1943227"/>
                      <a:gd name="connsiteY18" fmla="*/ 387702 h 967416"/>
                      <a:gd name="connsiteX19" fmla="*/ 442203 w 1943227"/>
                      <a:gd name="connsiteY19" fmla="*/ 319440 h 967416"/>
                      <a:gd name="connsiteX20" fmla="*/ 462840 w 1943227"/>
                      <a:gd name="connsiteY20" fmla="*/ 341665 h 967416"/>
                      <a:gd name="connsiteX21" fmla="*/ 464428 w 1943227"/>
                      <a:gd name="connsiteY21" fmla="*/ 363890 h 967416"/>
                      <a:gd name="connsiteX22" fmla="*/ 543803 w 1943227"/>
                      <a:gd name="connsiteY22" fmla="*/ 390877 h 967416"/>
                      <a:gd name="connsiteX23" fmla="*/ 550153 w 1943227"/>
                      <a:gd name="connsiteY23" fmla="*/ 343252 h 967416"/>
                      <a:gd name="connsiteX24" fmla="*/ 591428 w 1943227"/>
                      <a:gd name="connsiteY24" fmla="*/ 287690 h 967416"/>
                      <a:gd name="connsiteX25" fmla="*/ 659690 w 1943227"/>
                      <a:gd name="connsiteY25" fmla="*/ 295627 h 967416"/>
                      <a:gd name="connsiteX26" fmla="*/ 642228 w 1943227"/>
                      <a:gd name="connsiteY26" fmla="*/ 327377 h 967416"/>
                      <a:gd name="connsiteX27" fmla="*/ 667628 w 1943227"/>
                      <a:gd name="connsiteY27" fmla="*/ 370240 h 967416"/>
                      <a:gd name="connsiteX28" fmla="*/ 707315 w 1943227"/>
                      <a:gd name="connsiteY28" fmla="*/ 414690 h 967416"/>
                      <a:gd name="connsiteX29" fmla="*/ 662865 w 1943227"/>
                      <a:gd name="connsiteY29" fmla="*/ 438502 h 967416"/>
                      <a:gd name="connsiteX30" fmla="*/ 554915 w 1943227"/>
                      <a:gd name="connsiteY30" fmla="*/ 441677 h 967416"/>
                      <a:gd name="connsiteX31" fmla="*/ 512053 w 1943227"/>
                      <a:gd name="connsiteY31" fmla="*/ 511527 h 967416"/>
                      <a:gd name="connsiteX32" fmla="*/ 521578 w 1943227"/>
                      <a:gd name="connsiteY32" fmla="*/ 589315 h 967416"/>
                      <a:gd name="connsiteX33" fmla="*/ 499353 w 1943227"/>
                      <a:gd name="connsiteY33" fmla="*/ 641702 h 967416"/>
                      <a:gd name="connsiteX34" fmla="*/ 446965 w 1943227"/>
                      <a:gd name="connsiteY34" fmla="*/ 657577 h 967416"/>
                      <a:gd name="connsiteX35" fmla="*/ 396165 w 1943227"/>
                      <a:gd name="connsiteY35" fmla="*/ 708377 h 967416"/>
                      <a:gd name="connsiteX36" fmla="*/ 310440 w 1943227"/>
                      <a:gd name="connsiteY36" fmla="*/ 632177 h 967416"/>
                      <a:gd name="connsiteX37" fmla="*/ 258053 w 1943227"/>
                      <a:gd name="connsiteY37" fmla="*/ 652815 h 967416"/>
                      <a:gd name="connsiteX38" fmla="*/ 286628 w 1943227"/>
                      <a:gd name="connsiteY38" fmla="*/ 725840 h 967416"/>
                      <a:gd name="connsiteX39" fmla="*/ 315203 w 1943227"/>
                      <a:gd name="connsiteY39" fmla="*/ 786165 h 967416"/>
                      <a:gd name="connsiteX40" fmla="*/ 345365 w 1943227"/>
                      <a:gd name="connsiteY40" fmla="*/ 863952 h 967416"/>
                      <a:gd name="connsiteX41" fmla="*/ 396165 w 1943227"/>
                      <a:gd name="connsiteY41" fmla="*/ 813152 h 967416"/>
                      <a:gd name="connsiteX42" fmla="*/ 421565 w 1943227"/>
                      <a:gd name="connsiteY42" fmla="*/ 756002 h 967416"/>
                      <a:gd name="connsiteX43" fmla="*/ 454903 w 1943227"/>
                      <a:gd name="connsiteY43" fmla="*/ 776640 h 967416"/>
                      <a:gd name="connsiteX44" fmla="*/ 524753 w 1943227"/>
                      <a:gd name="connsiteY44" fmla="*/ 836965 h 967416"/>
                      <a:gd name="connsiteX45" fmla="*/ 566028 w 1943227"/>
                      <a:gd name="connsiteY45" fmla="*/ 862365 h 967416"/>
                      <a:gd name="connsiteX46" fmla="*/ 489828 w 1943227"/>
                      <a:gd name="connsiteY46" fmla="*/ 852840 h 967416"/>
                      <a:gd name="connsiteX47" fmla="*/ 502528 w 1943227"/>
                      <a:gd name="connsiteY47" fmla="*/ 887765 h 967416"/>
                      <a:gd name="connsiteX48" fmla="*/ 581903 w 1943227"/>
                      <a:gd name="connsiteY48" fmla="*/ 951265 h 967416"/>
                      <a:gd name="connsiteX49" fmla="*/ 596190 w 1943227"/>
                      <a:gd name="connsiteY49" fmla="*/ 914752 h 967416"/>
                      <a:gd name="connsiteX50" fmla="*/ 629528 w 1943227"/>
                      <a:gd name="connsiteY50" fmla="*/ 944915 h 967416"/>
                      <a:gd name="connsiteX51" fmla="*/ 667628 w 1943227"/>
                      <a:gd name="connsiteY51" fmla="*/ 929040 h 967416"/>
                      <a:gd name="connsiteX52" fmla="*/ 715253 w 1943227"/>
                      <a:gd name="connsiteY52" fmla="*/ 930627 h 967416"/>
                      <a:gd name="connsiteX53" fmla="*/ 712078 w 1943227"/>
                      <a:gd name="connsiteY53" fmla="*/ 890940 h 967416"/>
                      <a:gd name="connsiteX54" fmla="*/ 764465 w 1943227"/>
                      <a:gd name="connsiteY54" fmla="*/ 843315 h 967416"/>
                      <a:gd name="connsiteX55" fmla="*/ 816853 w 1943227"/>
                      <a:gd name="connsiteY55" fmla="*/ 868715 h 967416"/>
                      <a:gd name="connsiteX56" fmla="*/ 775578 w 1943227"/>
                      <a:gd name="connsiteY56" fmla="*/ 929040 h 967416"/>
                      <a:gd name="connsiteX57" fmla="*/ 796215 w 1943227"/>
                      <a:gd name="connsiteY57" fmla="*/ 967140 h 967416"/>
                      <a:gd name="connsiteX58" fmla="*/ 902578 w 1943227"/>
                      <a:gd name="connsiteY58" fmla="*/ 909990 h 967416"/>
                      <a:gd name="connsiteX59" fmla="*/ 874003 w 1943227"/>
                      <a:gd name="connsiteY59" fmla="*/ 859190 h 967416"/>
                      <a:gd name="connsiteX60" fmla="*/ 940678 w 1943227"/>
                      <a:gd name="connsiteY60" fmla="*/ 843315 h 967416"/>
                      <a:gd name="connsiteX61" fmla="*/ 896228 w 1943227"/>
                      <a:gd name="connsiteY61" fmla="*/ 798865 h 967416"/>
                      <a:gd name="connsiteX62" fmla="*/ 831140 w 1943227"/>
                      <a:gd name="connsiteY62" fmla="*/ 803627 h 967416"/>
                      <a:gd name="connsiteX63" fmla="*/ 743828 w 1943227"/>
                      <a:gd name="connsiteY63" fmla="*/ 782990 h 967416"/>
                      <a:gd name="connsiteX64" fmla="*/ 759703 w 1943227"/>
                      <a:gd name="connsiteY64" fmla="*/ 743302 h 967416"/>
                      <a:gd name="connsiteX65" fmla="*/ 807328 w 1943227"/>
                      <a:gd name="connsiteY65" fmla="*/ 730602 h 967416"/>
                      <a:gd name="connsiteX66" fmla="*/ 834315 w 1943227"/>
                      <a:gd name="connsiteY66" fmla="*/ 735365 h 967416"/>
                      <a:gd name="connsiteX67" fmla="*/ 866065 w 1943227"/>
                      <a:gd name="connsiteY67" fmla="*/ 687740 h 967416"/>
                      <a:gd name="connsiteX68" fmla="*/ 918453 w 1943227"/>
                      <a:gd name="connsiteY68" fmla="*/ 705202 h 967416"/>
                      <a:gd name="connsiteX69" fmla="*/ 937503 w 1943227"/>
                      <a:gd name="connsiteY69" fmla="*/ 759177 h 967416"/>
                      <a:gd name="connsiteX70" fmla="*/ 953378 w 1943227"/>
                      <a:gd name="connsiteY70" fmla="*/ 790927 h 967416"/>
                      <a:gd name="connsiteX71" fmla="*/ 1010528 w 1943227"/>
                      <a:gd name="connsiteY71" fmla="*/ 806802 h 967416"/>
                      <a:gd name="connsiteX72" fmla="*/ 1885240 w 1943227"/>
                      <a:gd name="connsiteY72" fmla="*/ 763940 h 967416"/>
                      <a:gd name="connsiteX73" fmla="*/ 1848728 w 1943227"/>
                      <a:gd name="connsiteY73" fmla="*/ 660752 h 967416"/>
                      <a:gd name="connsiteX74" fmla="*/ 1750303 w 1943227"/>
                      <a:gd name="connsiteY74" fmla="*/ 646465 h 967416"/>
                      <a:gd name="connsiteX75" fmla="*/ 1720140 w 1943227"/>
                      <a:gd name="connsiteY75" fmla="*/ 587727 h 967416"/>
                      <a:gd name="connsiteX76" fmla="*/ 1726490 w 1943227"/>
                      <a:gd name="connsiteY76" fmla="*/ 513115 h 967416"/>
                      <a:gd name="connsiteX77" fmla="*/ 1728078 w 1943227"/>
                      <a:gd name="connsiteY77" fmla="*/ 455965 h 967416"/>
                      <a:gd name="connsiteX78" fmla="*/ 1777290 w 1943227"/>
                      <a:gd name="connsiteY78" fmla="*/ 500415 h 967416"/>
                      <a:gd name="connsiteX79" fmla="*/ 1837615 w 1943227"/>
                      <a:gd name="connsiteY79" fmla="*/ 475015 h 967416"/>
                      <a:gd name="connsiteX80" fmla="*/ 1810628 w 1943227"/>
                      <a:gd name="connsiteY80" fmla="*/ 392465 h 967416"/>
                      <a:gd name="connsiteX81" fmla="*/ 1751890 w 1943227"/>
                      <a:gd name="connsiteY81" fmla="*/ 332140 h 967416"/>
                      <a:gd name="connsiteX82" fmla="*/ 1774115 w 1943227"/>
                      <a:gd name="connsiteY82" fmla="*/ 271815 h 967416"/>
                      <a:gd name="connsiteX83" fmla="*/ 1689978 w 1943227"/>
                      <a:gd name="connsiteY83" fmla="*/ 227365 h 967416"/>
                      <a:gd name="connsiteX84" fmla="*/ 1624890 w 1943227"/>
                      <a:gd name="connsiteY84" fmla="*/ 230540 h 967416"/>
                      <a:gd name="connsiteX85" fmla="*/ 1586790 w 1943227"/>
                      <a:gd name="connsiteY85" fmla="*/ 159102 h 967416"/>
                      <a:gd name="connsiteX86" fmla="*/ 1567740 w 1943227"/>
                      <a:gd name="connsiteY86" fmla="*/ 114652 h 967416"/>
                      <a:gd name="connsiteX87" fmla="*/ 1313740 w 1943227"/>
                      <a:gd name="connsiteY87" fmla="*/ 114652 h 967416"/>
                      <a:gd name="connsiteX88" fmla="*/ 1124828 w 1943227"/>
                      <a:gd name="connsiteY88" fmla="*/ 100365 h 967416"/>
                      <a:gd name="connsiteX89" fmla="*/ 1091490 w 1943227"/>
                      <a:gd name="connsiteY89" fmla="*/ 135290 h 967416"/>
                      <a:gd name="connsiteX90" fmla="*/ 1029578 w 1943227"/>
                      <a:gd name="connsiteY90" fmla="*/ 127352 h 967416"/>
                      <a:gd name="connsiteX91" fmla="*/ 986715 w 1943227"/>
                      <a:gd name="connsiteY91" fmla="*/ 94015 h 967416"/>
                      <a:gd name="connsiteX92" fmla="*/ 718428 w 1943227"/>
                      <a:gd name="connsiteY92" fmla="*/ 81315 h 967416"/>
                      <a:gd name="connsiteX93" fmla="*/ 229478 w 1943227"/>
                      <a:gd name="connsiteY93" fmla="*/ 24165 h 967416"/>
                      <a:gd name="connsiteX94" fmla="*/ 70728 w 1943227"/>
                      <a:gd name="connsiteY94" fmla="*/ 1940 h 967416"/>
                      <a:gd name="connsiteX0" fmla="*/ 70728 w 1943227"/>
                      <a:gd name="connsiteY0" fmla="*/ 1809 h 967285"/>
                      <a:gd name="connsiteX1" fmla="*/ 48503 w 1943227"/>
                      <a:gd name="connsiteY1" fmla="*/ 70071 h 967285"/>
                      <a:gd name="connsiteX2" fmla="*/ 131053 w 1943227"/>
                      <a:gd name="connsiteY2" fmla="*/ 133571 h 967285"/>
                      <a:gd name="connsiteX3" fmla="*/ 91365 w 1943227"/>
                      <a:gd name="connsiteY3" fmla="*/ 181196 h 967285"/>
                      <a:gd name="connsiteX4" fmla="*/ 8815 w 1943227"/>
                      <a:gd name="connsiteY4" fmla="*/ 171671 h 967285"/>
                      <a:gd name="connsiteX5" fmla="*/ 21515 w 1943227"/>
                      <a:gd name="connsiteY5" fmla="*/ 219296 h 967285"/>
                      <a:gd name="connsiteX6" fmla="*/ 178678 w 1943227"/>
                      <a:gd name="connsiteY6" fmla="*/ 266921 h 967285"/>
                      <a:gd name="connsiteX7" fmla="*/ 126290 w 1943227"/>
                      <a:gd name="connsiteY7" fmla="*/ 354234 h 967285"/>
                      <a:gd name="connsiteX8" fmla="*/ 10403 w 1943227"/>
                      <a:gd name="connsiteY8" fmla="*/ 482821 h 967285"/>
                      <a:gd name="connsiteX9" fmla="*/ 10403 w 1943227"/>
                      <a:gd name="connsiteY9" fmla="*/ 541559 h 967285"/>
                      <a:gd name="connsiteX10" fmla="*/ 29453 w 1943227"/>
                      <a:gd name="connsiteY10" fmla="*/ 562196 h 967285"/>
                      <a:gd name="connsiteX11" fmla="*/ 78665 w 1943227"/>
                      <a:gd name="connsiteY11" fmla="*/ 501871 h 967285"/>
                      <a:gd name="connsiteX12" fmla="*/ 115178 w 1943227"/>
                      <a:gd name="connsiteY12" fmla="*/ 459009 h 967285"/>
                      <a:gd name="connsiteX13" fmla="*/ 151690 w 1943227"/>
                      <a:gd name="connsiteY13" fmla="*/ 463771 h 967285"/>
                      <a:gd name="connsiteX14" fmla="*/ 218365 w 1943227"/>
                      <a:gd name="connsiteY14" fmla="*/ 506634 h 967285"/>
                      <a:gd name="connsiteX15" fmla="*/ 273928 w 1943227"/>
                      <a:gd name="connsiteY15" fmla="*/ 422496 h 967285"/>
                      <a:gd name="connsiteX16" fmla="*/ 340603 w 1943227"/>
                      <a:gd name="connsiteY16" fmla="*/ 376459 h 967285"/>
                      <a:gd name="connsiteX17" fmla="*/ 308853 w 1943227"/>
                      <a:gd name="connsiteY17" fmla="*/ 444721 h 967285"/>
                      <a:gd name="connsiteX18" fmla="*/ 375528 w 1943227"/>
                      <a:gd name="connsiteY18" fmla="*/ 387571 h 967285"/>
                      <a:gd name="connsiteX19" fmla="*/ 442203 w 1943227"/>
                      <a:gd name="connsiteY19" fmla="*/ 319309 h 967285"/>
                      <a:gd name="connsiteX20" fmla="*/ 462840 w 1943227"/>
                      <a:gd name="connsiteY20" fmla="*/ 341534 h 967285"/>
                      <a:gd name="connsiteX21" fmla="*/ 464428 w 1943227"/>
                      <a:gd name="connsiteY21" fmla="*/ 363759 h 967285"/>
                      <a:gd name="connsiteX22" fmla="*/ 543803 w 1943227"/>
                      <a:gd name="connsiteY22" fmla="*/ 390746 h 967285"/>
                      <a:gd name="connsiteX23" fmla="*/ 550153 w 1943227"/>
                      <a:gd name="connsiteY23" fmla="*/ 343121 h 967285"/>
                      <a:gd name="connsiteX24" fmla="*/ 591428 w 1943227"/>
                      <a:gd name="connsiteY24" fmla="*/ 287559 h 967285"/>
                      <a:gd name="connsiteX25" fmla="*/ 659690 w 1943227"/>
                      <a:gd name="connsiteY25" fmla="*/ 295496 h 967285"/>
                      <a:gd name="connsiteX26" fmla="*/ 642228 w 1943227"/>
                      <a:gd name="connsiteY26" fmla="*/ 327246 h 967285"/>
                      <a:gd name="connsiteX27" fmla="*/ 667628 w 1943227"/>
                      <a:gd name="connsiteY27" fmla="*/ 370109 h 967285"/>
                      <a:gd name="connsiteX28" fmla="*/ 707315 w 1943227"/>
                      <a:gd name="connsiteY28" fmla="*/ 414559 h 967285"/>
                      <a:gd name="connsiteX29" fmla="*/ 662865 w 1943227"/>
                      <a:gd name="connsiteY29" fmla="*/ 438371 h 967285"/>
                      <a:gd name="connsiteX30" fmla="*/ 554915 w 1943227"/>
                      <a:gd name="connsiteY30" fmla="*/ 441546 h 967285"/>
                      <a:gd name="connsiteX31" fmla="*/ 512053 w 1943227"/>
                      <a:gd name="connsiteY31" fmla="*/ 511396 h 967285"/>
                      <a:gd name="connsiteX32" fmla="*/ 521578 w 1943227"/>
                      <a:gd name="connsiteY32" fmla="*/ 589184 h 967285"/>
                      <a:gd name="connsiteX33" fmla="*/ 499353 w 1943227"/>
                      <a:gd name="connsiteY33" fmla="*/ 641571 h 967285"/>
                      <a:gd name="connsiteX34" fmla="*/ 446965 w 1943227"/>
                      <a:gd name="connsiteY34" fmla="*/ 657446 h 967285"/>
                      <a:gd name="connsiteX35" fmla="*/ 396165 w 1943227"/>
                      <a:gd name="connsiteY35" fmla="*/ 708246 h 967285"/>
                      <a:gd name="connsiteX36" fmla="*/ 310440 w 1943227"/>
                      <a:gd name="connsiteY36" fmla="*/ 632046 h 967285"/>
                      <a:gd name="connsiteX37" fmla="*/ 258053 w 1943227"/>
                      <a:gd name="connsiteY37" fmla="*/ 652684 h 967285"/>
                      <a:gd name="connsiteX38" fmla="*/ 286628 w 1943227"/>
                      <a:gd name="connsiteY38" fmla="*/ 725709 h 967285"/>
                      <a:gd name="connsiteX39" fmla="*/ 315203 w 1943227"/>
                      <a:gd name="connsiteY39" fmla="*/ 786034 h 967285"/>
                      <a:gd name="connsiteX40" fmla="*/ 345365 w 1943227"/>
                      <a:gd name="connsiteY40" fmla="*/ 863821 h 967285"/>
                      <a:gd name="connsiteX41" fmla="*/ 396165 w 1943227"/>
                      <a:gd name="connsiteY41" fmla="*/ 813021 h 967285"/>
                      <a:gd name="connsiteX42" fmla="*/ 421565 w 1943227"/>
                      <a:gd name="connsiteY42" fmla="*/ 755871 h 967285"/>
                      <a:gd name="connsiteX43" fmla="*/ 454903 w 1943227"/>
                      <a:gd name="connsiteY43" fmla="*/ 776509 h 967285"/>
                      <a:gd name="connsiteX44" fmla="*/ 524753 w 1943227"/>
                      <a:gd name="connsiteY44" fmla="*/ 836834 h 967285"/>
                      <a:gd name="connsiteX45" fmla="*/ 566028 w 1943227"/>
                      <a:gd name="connsiteY45" fmla="*/ 862234 h 967285"/>
                      <a:gd name="connsiteX46" fmla="*/ 489828 w 1943227"/>
                      <a:gd name="connsiteY46" fmla="*/ 852709 h 967285"/>
                      <a:gd name="connsiteX47" fmla="*/ 502528 w 1943227"/>
                      <a:gd name="connsiteY47" fmla="*/ 887634 h 967285"/>
                      <a:gd name="connsiteX48" fmla="*/ 581903 w 1943227"/>
                      <a:gd name="connsiteY48" fmla="*/ 951134 h 967285"/>
                      <a:gd name="connsiteX49" fmla="*/ 596190 w 1943227"/>
                      <a:gd name="connsiteY49" fmla="*/ 914621 h 967285"/>
                      <a:gd name="connsiteX50" fmla="*/ 629528 w 1943227"/>
                      <a:gd name="connsiteY50" fmla="*/ 944784 h 967285"/>
                      <a:gd name="connsiteX51" fmla="*/ 667628 w 1943227"/>
                      <a:gd name="connsiteY51" fmla="*/ 928909 h 967285"/>
                      <a:gd name="connsiteX52" fmla="*/ 715253 w 1943227"/>
                      <a:gd name="connsiteY52" fmla="*/ 930496 h 967285"/>
                      <a:gd name="connsiteX53" fmla="*/ 712078 w 1943227"/>
                      <a:gd name="connsiteY53" fmla="*/ 890809 h 967285"/>
                      <a:gd name="connsiteX54" fmla="*/ 764465 w 1943227"/>
                      <a:gd name="connsiteY54" fmla="*/ 843184 h 967285"/>
                      <a:gd name="connsiteX55" fmla="*/ 816853 w 1943227"/>
                      <a:gd name="connsiteY55" fmla="*/ 868584 h 967285"/>
                      <a:gd name="connsiteX56" fmla="*/ 775578 w 1943227"/>
                      <a:gd name="connsiteY56" fmla="*/ 928909 h 967285"/>
                      <a:gd name="connsiteX57" fmla="*/ 796215 w 1943227"/>
                      <a:gd name="connsiteY57" fmla="*/ 967009 h 967285"/>
                      <a:gd name="connsiteX58" fmla="*/ 902578 w 1943227"/>
                      <a:gd name="connsiteY58" fmla="*/ 909859 h 967285"/>
                      <a:gd name="connsiteX59" fmla="*/ 874003 w 1943227"/>
                      <a:gd name="connsiteY59" fmla="*/ 859059 h 967285"/>
                      <a:gd name="connsiteX60" fmla="*/ 940678 w 1943227"/>
                      <a:gd name="connsiteY60" fmla="*/ 843184 h 967285"/>
                      <a:gd name="connsiteX61" fmla="*/ 896228 w 1943227"/>
                      <a:gd name="connsiteY61" fmla="*/ 798734 h 967285"/>
                      <a:gd name="connsiteX62" fmla="*/ 831140 w 1943227"/>
                      <a:gd name="connsiteY62" fmla="*/ 803496 h 967285"/>
                      <a:gd name="connsiteX63" fmla="*/ 743828 w 1943227"/>
                      <a:gd name="connsiteY63" fmla="*/ 782859 h 967285"/>
                      <a:gd name="connsiteX64" fmla="*/ 759703 w 1943227"/>
                      <a:gd name="connsiteY64" fmla="*/ 743171 h 967285"/>
                      <a:gd name="connsiteX65" fmla="*/ 807328 w 1943227"/>
                      <a:gd name="connsiteY65" fmla="*/ 730471 h 967285"/>
                      <a:gd name="connsiteX66" fmla="*/ 834315 w 1943227"/>
                      <a:gd name="connsiteY66" fmla="*/ 735234 h 967285"/>
                      <a:gd name="connsiteX67" fmla="*/ 866065 w 1943227"/>
                      <a:gd name="connsiteY67" fmla="*/ 687609 h 967285"/>
                      <a:gd name="connsiteX68" fmla="*/ 918453 w 1943227"/>
                      <a:gd name="connsiteY68" fmla="*/ 705071 h 967285"/>
                      <a:gd name="connsiteX69" fmla="*/ 937503 w 1943227"/>
                      <a:gd name="connsiteY69" fmla="*/ 759046 h 967285"/>
                      <a:gd name="connsiteX70" fmla="*/ 953378 w 1943227"/>
                      <a:gd name="connsiteY70" fmla="*/ 790796 h 967285"/>
                      <a:gd name="connsiteX71" fmla="*/ 1010528 w 1943227"/>
                      <a:gd name="connsiteY71" fmla="*/ 806671 h 967285"/>
                      <a:gd name="connsiteX72" fmla="*/ 1885240 w 1943227"/>
                      <a:gd name="connsiteY72" fmla="*/ 763809 h 967285"/>
                      <a:gd name="connsiteX73" fmla="*/ 1848728 w 1943227"/>
                      <a:gd name="connsiteY73" fmla="*/ 660621 h 967285"/>
                      <a:gd name="connsiteX74" fmla="*/ 1750303 w 1943227"/>
                      <a:gd name="connsiteY74" fmla="*/ 646334 h 967285"/>
                      <a:gd name="connsiteX75" fmla="*/ 1720140 w 1943227"/>
                      <a:gd name="connsiteY75" fmla="*/ 587596 h 967285"/>
                      <a:gd name="connsiteX76" fmla="*/ 1726490 w 1943227"/>
                      <a:gd name="connsiteY76" fmla="*/ 512984 h 967285"/>
                      <a:gd name="connsiteX77" fmla="*/ 1728078 w 1943227"/>
                      <a:gd name="connsiteY77" fmla="*/ 455834 h 967285"/>
                      <a:gd name="connsiteX78" fmla="*/ 1777290 w 1943227"/>
                      <a:gd name="connsiteY78" fmla="*/ 500284 h 967285"/>
                      <a:gd name="connsiteX79" fmla="*/ 1837615 w 1943227"/>
                      <a:gd name="connsiteY79" fmla="*/ 474884 h 967285"/>
                      <a:gd name="connsiteX80" fmla="*/ 1810628 w 1943227"/>
                      <a:gd name="connsiteY80" fmla="*/ 392334 h 967285"/>
                      <a:gd name="connsiteX81" fmla="*/ 1751890 w 1943227"/>
                      <a:gd name="connsiteY81" fmla="*/ 332009 h 967285"/>
                      <a:gd name="connsiteX82" fmla="*/ 1774115 w 1943227"/>
                      <a:gd name="connsiteY82" fmla="*/ 271684 h 967285"/>
                      <a:gd name="connsiteX83" fmla="*/ 1689978 w 1943227"/>
                      <a:gd name="connsiteY83" fmla="*/ 227234 h 967285"/>
                      <a:gd name="connsiteX84" fmla="*/ 1624890 w 1943227"/>
                      <a:gd name="connsiteY84" fmla="*/ 230409 h 967285"/>
                      <a:gd name="connsiteX85" fmla="*/ 1586790 w 1943227"/>
                      <a:gd name="connsiteY85" fmla="*/ 158971 h 967285"/>
                      <a:gd name="connsiteX86" fmla="*/ 1567740 w 1943227"/>
                      <a:gd name="connsiteY86" fmla="*/ 114521 h 967285"/>
                      <a:gd name="connsiteX87" fmla="*/ 1313740 w 1943227"/>
                      <a:gd name="connsiteY87" fmla="*/ 114521 h 967285"/>
                      <a:gd name="connsiteX88" fmla="*/ 1124828 w 1943227"/>
                      <a:gd name="connsiteY88" fmla="*/ 100234 h 967285"/>
                      <a:gd name="connsiteX89" fmla="*/ 1091490 w 1943227"/>
                      <a:gd name="connsiteY89" fmla="*/ 135159 h 967285"/>
                      <a:gd name="connsiteX90" fmla="*/ 1029578 w 1943227"/>
                      <a:gd name="connsiteY90" fmla="*/ 127221 h 967285"/>
                      <a:gd name="connsiteX91" fmla="*/ 986715 w 1943227"/>
                      <a:gd name="connsiteY91" fmla="*/ 93884 h 967285"/>
                      <a:gd name="connsiteX92" fmla="*/ 696203 w 1943227"/>
                      <a:gd name="connsiteY92" fmla="*/ 70072 h 967285"/>
                      <a:gd name="connsiteX93" fmla="*/ 229478 w 1943227"/>
                      <a:gd name="connsiteY93" fmla="*/ 24034 h 967285"/>
                      <a:gd name="connsiteX94" fmla="*/ 70728 w 1943227"/>
                      <a:gd name="connsiteY94" fmla="*/ 1809 h 967285"/>
                      <a:gd name="connsiteX0" fmla="*/ 70728 w 1943227"/>
                      <a:gd name="connsiteY0" fmla="*/ 1809 h 967285"/>
                      <a:gd name="connsiteX1" fmla="*/ 48503 w 1943227"/>
                      <a:gd name="connsiteY1" fmla="*/ 70071 h 967285"/>
                      <a:gd name="connsiteX2" fmla="*/ 131053 w 1943227"/>
                      <a:gd name="connsiteY2" fmla="*/ 133571 h 967285"/>
                      <a:gd name="connsiteX3" fmla="*/ 91365 w 1943227"/>
                      <a:gd name="connsiteY3" fmla="*/ 181196 h 967285"/>
                      <a:gd name="connsiteX4" fmla="*/ 8815 w 1943227"/>
                      <a:gd name="connsiteY4" fmla="*/ 171671 h 967285"/>
                      <a:gd name="connsiteX5" fmla="*/ 21515 w 1943227"/>
                      <a:gd name="connsiteY5" fmla="*/ 219296 h 967285"/>
                      <a:gd name="connsiteX6" fmla="*/ 178678 w 1943227"/>
                      <a:gd name="connsiteY6" fmla="*/ 266921 h 967285"/>
                      <a:gd name="connsiteX7" fmla="*/ 126290 w 1943227"/>
                      <a:gd name="connsiteY7" fmla="*/ 354234 h 967285"/>
                      <a:gd name="connsiteX8" fmla="*/ 10403 w 1943227"/>
                      <a:gd name="connsiteY8" fmla="*/ 482821 h 967285"/>
                      <a:gd name="connsiteX9" fmla="*/ 10403 w 1943227"/>
                      <a:gd name="connsiteY9" fmla="*/ 541559 h 967285"/>
                      <a:gd name="connsiteX10" fmla="*/ 29453 w 1943227"/>
                      <a:gd name="connsiteY10" fmla="*/ 562196 h 967285"/>
                      <a:gd name="connsiteX11" fmla="*/ 78665 w 1943227"/>
                      <a:gd name="connsiteY11" fmla="*/ 501871 h 967285"/>
                      <a:gd name="connsiteX12" fmla="*/ 115178 w 1943227"/>
                      <a:gd name="connsiteY12" fmla="*/ 459009 h 967285"/>
                      <a:gd name="connsiteX13" fmla="*/ 151690 w 1943227"/>
                      <a:gd name="connsiteY13" fmla="*/ 463771 h 967285"/>
                      <a:gd name="connsiteX14" fmla="*/ 218365 w 1943227"/>
                      <a:gd name="connsiteY14" fmla="*/ 506634 h 967285"/>
                      <a:gd name="connsiteX15" fmla="*/ 273928 w 1943227"/>
                      <a:gd name="connsiteY15" fmla="*/ 422496 h 967285"/>
                      <a:gd name="connsiteX16" fmla="*/ 340603 w 1943227"/>
                      <a:gd name="connsiteY16" fmla="*/ 376459 h 967285"/>
                      <a:gd name="connsiteX17" fmla="*/ 308853 w 1943227"/>
                      <a:gd name="connsiteY17" fmla="*/ 444721 h 967285"/>
                      <a:gd name="connsiteX18" fmla="*/ 375528 w 1943227"/>
                      <a:gd name="connsiteY18" fmla="*/ 387571 h 967285"/>
                      <a:gd name="connsiteX19" fmla="*/ 442203 w 1943227"/>
                      <a:gd name="connsiteY19" fmla="*/ 319309 h 967285"/>
                      <a:gd name="connsiteX20" fmla="*/ 462840 w 1943227"/>
                      <a:gd name="connsiteY20" fmla="*/ 341534 h 967285"/>
                      <a:gd name="connsiteX21" fmla="*/ 464428 w 1943227"/>
                      <a:gd name="connsiteY21" fmla="*/ 363759 h 967285"/>
                      <a:gd name="connsiteX22" fmla="*/ 543803 w 1943227"/>
                      <a:gd name="connsiteY22" fmla="*/ 390746 h 967285"/>
                      <a:gd name="connsiteX23" fmla="*/ 550153 w 1943227"/>
                      <a:gd name="connsiteY23" fmla="*/ 343121 h 967285"/>
                      <a:gd name="connsiteX24" fmla="*/ 591428 w 1943227"/>
                      <a:gd name="connsiteY24" fmla="*/ 287559 h 967285"/>
                      <a:gd name="connsiteX25" fmla="*/ 659690 w 1943227"/>
                      <a:gd name="connsiteY25" fmla="*/ 295496 h 967285"/>
                      <a:gd name="connsiteX26" fmla="*/ 642228 w 1943227"/>
                      <a:gd name="connsiteY26" fmla="*/ 327246 h 967285"/>
                      <a:gd name="connsiteX27" fmla="*/ 667628 w 1943227"/>
                      <a:gd name="connsiteY27" fmla="*/ 370109 h 967285"/>
                      <a:gd name="connsiteX28" fmla="*/ 707315 w 1943227"/>
                      <a:gd name="connsiteY28" fmla="*/ 414559 h 967285"/>
                      <a:gd name="connsiteX29" fmla="*/ 662865 w 1943227"/>
                      <a:gd name="connsiteY29" fmla="*/ 438371 h 967285"/>
                      <a:gd name="connsiteX30" fmla="*/ 554915 w 1943227"/>
                      <a:gd name="connsiteY30" fmla="*/ 441546 h 967285"/>
                      <a:gd name="connsiteX31" fmla="*/ 512053 w 1943227"/>
                      <a:gd name="connsiteY31" fmla="*/ 511396 h 967285"/>
                      <a:gd name="connsiteX32" fmla="*/ 521578 w 1943227"/>
                      <a:gd name="connsiteY32" fmla="*/ 589184 h 967285"/>
                      <a:gd name="connsiteX33" fmla="*/ 499353 w 1943227"/>
                      <a:gd name="connsiteY33" fmla="*/ 641571 h 967285"/>
                      <a:gd name="connsiteX34" fmla="*/ 446965 w 1943227"/>
                      <a:gd name="connsiteY34" fmla="*/ 657446 h 967285"/>
                      <a:gd name="connsiteX35" fmla="*/ 396165 w 1943227"/>
                      <a:gd name="connsiteY35" fmla="*/ 708246 h 967285"/>
                      <a:gd name="connsiteX36" fmla="*/ 310440 w 1943227"/>
                      <a:gd name="connsiteY36" fmla="*/ 632046 h 967285"/>
                      <a:gd name="connsiteX37" fmla="*/ 258053 w 1943227"/>
                      <a:gd name="connsiteY37" fmla="*/ 652684 h 967285"/>
                      <a:gd name="connsiteX38" fmla="*/ 286628 w 1943227"/>
                      <a:gd name="connsiteY38" fmla="*/ 725709 h 967285"/>
                      <a:gd name="connsiteX39" fmla="*/ 315203 w 1943227"/>
                      <a:gd name="connsiteY39" fmla="*/ 786034 h 967285"/>
                      <a:gd name="connsiteX40" fmla="*/ 345365 w 1943227"/>
                      <a:gd name="connsiteY40" fmla="*/ 863821 h 967285"/>
                      <a:gd name="connsiteX41" fmla="*/ 396165 w 1943227"/>
                      <a:gd name="connsiteY41" fmla="*/ 813021 h 967285"/>
                      <a:gd name="connsiteX42" fmla="*/ 421565 w 1943227"/>
                      <a:gd name="connsiteY42" fmla="*/ 755871 h 967285"/>
                      <a:gd name="connsiteX43" fmla="*/ 454903 w 1943227"/>
                      <a:gd name="connsiteY43" fmla="*/ 776509 h 967285"/>
                      <a:gd name="connsiteX44" fmla="*/ 524753 w 1943227"/>
                      <a:gd name="connsiteY44" fmla="*/ 836834 h 967285"/>
                      <a:gd name="connsiteX45" fmla="*/ 566028 w 1943227"/>
                      <a:gd name="connsiteY45" fmla="*/ 862234 h 967285"/>
                      <a:gd name="connsiteX46" fmla="*/ 489828 w 1943227"/>
                      <a:gd name="connsiteY46" fmla="*/ 852709 h 967285"/>
                      <a:gd name="connsiteX47" fmla="*/ 502528 w 1943227"/>
                      <a:gd name="connsiteY47" fmla="*/ 887634 h 967285"/>
                      <a:gd name="connsiteX48" fmla="*/ 581903 w 1943227"/>
                      <a:gd name="connsiteY48" fmla="*/ 951134 h 967285"/>
                      <a:gd name="connsiteX49" fmla="*/ 596190 w 1943227"/>
                      <a:gd name="connsiteY49" fmla="*/ 914621 h 967285"/>
                      <a:gd name="connsiteX50" fmla="*/ 629528 w 1943227"/>
                      <a:gd name="connsiteY50" fmla="*/ 944784 h 967285"/>
                      <a:gd name="connsiteX51" fmla="*/ 667628 w 1943227"/>
                      <a:gd name="connsiteY51" fmla="*/ 928909 h 967285"/>
                      <a:gd name="connsiteX52" fmla="*/ 715253 w 1943227"/>
                      <a:gd name="connsiteY52" fmla="*/ 930496 h 967285"/>
                      <a:gd name="connsiteX53" fmla="*/ 712078 w 1943227"/>
                      <a:gd name="connsiteY53" fmla="*/ 890809 h 967285"/>
                      <a:gd name="connsiteX54" fmla="*/ 764465 w 1943227"/>
                      <a:gd name="connsiteY54" fmla="*/ 843184 h 967285"/>
                      <a:gd name="connsiteX55" fmla="*/ 816853 w 1943227"/>
                      <a:gd name="connsiteY55" fmla="*/ 868584 h 967285"/>
                      <a:gd name="connsiteX56" fmla="*/ 775578 w 1943227"/>
                      <a:gd name="connsiteY56" fmla="*/ 928909 h 967285"/>
                      <a:gd name="connsiteX57" fmla="*/ 796215 w 1943227"/>
                      <a:gd name="connsiteY57" fmla="*/ 967009 h 967285"/>
                      <a:gd name="connsiteX58" fmla="*/ 902578 w 1943227"/>
                      <a:gd name="connsiteY58" fmla="*/ 909859 h 967285"/>
                      <a:gd name="connsiteX59" fmla="*/ 874003 w 1943227"/>
                      <a:gd name="connsiteY59" fmla="*/ 859059 h 967285"/>
                      <a:gd name="connsiteX60" fmla="*/ 940678 w 1943227"/>
                      <a:gd name="connsiteY60" fmla="*/ 843184 h 967285"/>
                      <a:gd name="connsiteX61" fmla="*/ 896228 w 1943227"/>
                      <a:gd name="connsiteY61" fmla="*/ 798734 h 967285"/>
                      <a:gd name="connsiteX62" fmla="*/ 831140 w 1943227"/>
                      <a:gd name="connsiteY62" fmla="*/ 803496 h 967285"/>
                      <a:gd name="connsiteX63" fmla="*/ 743828 w 1943227"/>
                      <a:gd name="connsiteY63" fmla="*/ 782859 h 967285"/>
                      <a:gd name="connsiteX64" fmla="*/ 759703 w 1943227"/>
                      <a:gd name="connsiteY64" fmla="*/ 743171 h 967285"/>
                      <a:gd name="connsiteX65" fmla="*/ 807328 w 1943227"/>
                      <a:gd name="connsiteY65" fmla="*/ 730471 h 967285"/>
                      <a:gd name="connsiteX66" fmla="*/ 834315 w 1943227"/>
                      <a:gd name="connsiteY66" fmla="*/ 735234 h 967285"/>
                      <a:gd name="connsiteX67" fmla="*/ 866065 w 1943227"/>
                      <a:gd name="connsiteY67" fmla="*/ 687609 h 967285"/>
                      <a:gd name="connsiteX68" fmla="*/ 918453 w 1943227"/>
                      <a:gd name="connsiteY68" fmla="*/ 705071 h 967285"/>
                      <a:gd name="connsiteX69" fmla="*/ 937503 w 1943227"/>
                      <a:gd name="connsiteY69" fmla="*/ 759046 h 967285"/>
                      <a:gd name="connsiteX70" fmla="*/ 953378 w 1943227"/>
                      <a:gd name="connsiteY70" fmla="*/ 790796 h 967285"/>
                      <a:gd name="connsiteX71" fmla="*/ 1010528 w 1943227"/>
                      <a:gd name="connsiteY71" fmla="*/ 806671 h 967285"/>
                      <a:gd name="connsiteX72" fmla="*/ 1885240 w 1943227"/>
                      <a:gd name="connsiteY72" fmla="*/ 763809 h 967285"/>
                      <a:gd name="connsiteX73" fmla="*/ 1848728 w 1943227"/>
                      <a:gd name="connsiteY73" fmla="*/ 660621 h 967285"/>
                      <a:gd name="connsiteX74" fmla="*/ 1750303 w 1943227"/>
                      <a:gd name="connsiteY74" fmla="*/ 646334 h 967285"/>
                      <a:gd name="connsiteX75" fmla="*/ 1720140 w 1943227"/>
                      <a:gd name="connsiteY75" fmla="*/ 587596 h 967285"/>
                      <a:gd name="connsiteX76" fmla="*/ 1726490 w 1943227"/>
                      <a:gd name="connsiteY76" fmla="*/ 512984 h 967285"/>
                      <a:gd name="connsiteX77" fmla="*/ 1728078 w 1943227"/>
                      <a:gd name="connsiteY77" fmla="*/ 455834 h 967285"/>
                      <a:gd name="connsiteX78" fmla="*/ 1777290 w 1943227"/>
                      <a:gd name="connsiteY78" fmla="*/ 500284 h 967285"/>
                      <a:gd name="connsiteX79" fmla="*/ 1837615 w 1943227"/>
                      <a:gd name="connsiteY79" fmla="*/ 474884 h 967285"/>
                      <a:gd name="connsiteX80" fmla="*/ 1810628 w 1943227"/>
                      <a:gd name="connsiteY80" fmla="*/ 392334 h 967285"/>
                      <a:gd name="connsiteX81" fmla="*/ 1751890 w 1943227"/>
                      <a:gd name="connsiteY81" fmla="*/ 332009 h 967285"/>
                      <a:gd name="connsiteX82" fmla="*/ 1774115 w 1943227"/>
                      <a:gd name="connsiteY82" fmla="*/ 271684 h 967285"/>
                      <a:gd name="connsiteX83" fmla="*/ 1689978 w 1943227"/>
                      <a:gd name="connsiteY83" fmla="*/ 227234 h 967285"/>
                      <a:gd name="connsiteX84" fmla="*/ 1624890 w 1943227"/>
                      <a:gd name="connsiteY84" fmla="*/ 230409 h 967285"/>
                      <a:gd name="connsiteX85" fmla="*/ 1586790 w 1943227"/>
                      <a:gd name="connsiteY85" fmla="*/ 158971 h 967285"/>
                      <a:gd name="connsiteX86" fmla="*/ 1567740 w 1943227"/>
                      <a:gd name="connsiteY86" fmla="*/ 114521 h 967285"/>
                      <a:gd name="connsiteX87" fmla="*/ 1332790 w 1943227"/>
                      <a:gd name="connsiteY87" fmla="*/ 109758 h 967285"/>
                      <a:gd name="connsiteX88" fmla="*/ 1124828 w 1943227"/>
                      <a:gd name="connsiteY88" fmla="*/ 100234 h 967285"/>
                      <a:gd name="connsiteX89" fmla="*/ 1091490 w 1943227"/>
                      <a:gd name="connsiteY89" fmla="*/ 135159 h 967285"/>
                      <a:gd name="connsiteX90" fmla="*/ 1029578 w 1943227"/>
                      <a:gd name="connsiteY90" fmla="*/ 127221 h 967285"/>
                      <a:gd name="connsiteX91" fmla="*/ 986715 w 1943227"/>
                      <a:gd name="connsiteY91" fmla="*/ 93884 h 967285"/>
                      <a:gd name="connsiteX92" fmla="*/ 696203 w 1943227"/>
                      <a:gd name="connsiteY92" fmla="*/ 70072 h 967285"/>
                      <a:gd name="connsiteX93" fmla="*/ 229478 w 1943227"/>
                      <a:gd name="connsiteY93" fmla="*/ 24034 h 967285"/>
                      <a:gd name="connsiteX94" fmla="*/ 70728 w 1943227"/>
                      <a:gd name="connsiteY94" fmla="*/ 1809 h 967285"/>
                      <a:gd name="connsiteX0" fmla="*/ 70728 w 1943227"/>
                      <a:gd name="connsiteY0" fmla="*/ 2023 h 967499"/>
                      <a:gd name="connsiteX1" fmla="*/ 48503 w 1943227"/>
                      <a:gd name="connsiteY1" fmla="*/ 70285 h 967499"/>
                      <a:gd name="connsiteX2" fmla="*/ 131053 w 1943227"/>
                      <a:gd name="connsiteY2" fmla="*/ 133785 h 967499"/>
                      <a:gd name="connsiteX3" fmla="*/ 91365 w 1943227"/>
                      <a:gd name="connsiteY3" fmla="*/ 181410 h 967499"/>
                      <a:gd name="connsiteX4" fmla="*/ 8815 w 1943227"/>
                      <a:gd name="connsiteY4" fmla="*/ 171885 h 967499"/>
                      <a:gd name="connsiteX5" fmla="*/ 21515 w 1943227"/>
                      <a:gd name="connsiteY5" fmla="*/ 219510 h 967499"/>
                      <a:gd name="connsiteX6" fmla="*/ 178678 w 1943227"/>
                      <a:gd name="connsiteY6" fmla="*/ 267135 h 967499"/>
                      <a:gd name="connsiteX7" fmla="*/ 126290 w 1943227"/>
                      <a:gd name="connsiteY7" fmla="*/ 354448 h 967499"/>
                      <a:gd name="connsiteX8" fmla="*/ 10403 w 1943227"/>
                      <a:gd name="connsiteY8" fmla="*/ 483035 h 967499"/>
                      <a:gd name="connsiteX9" fmla="*/ 10403 w 1943227"/>
                      <a:gd name="connsiteY9" fmla="*/ 541773 h 967499"/>
                      <a:gd name="connsiteX10" fmla="*/ 29453 w 1943227"/>
                      <a:gd name="connsiteY10" fmla="*/ 562410 h 967499"/>
                      <a:gd name="connsiteX11" fmla="*/ 78665 w 1943227"/>
                      <a:gd name="connsiteY11" fmla="*/ 502085 h 967499"/>
                      <a:gd name="connsiteX12" fmla="*/ 115178 w 1943227"/>
                      <a:gd name="connsiteY12" fmla="*/ 459223 h 967499"/>
                      <a:gd name="connsiteX13" fmla="*/ 151690 w 1943227"/>
                      <a:gd name="connsiteY13" fmla="*/ 463985 h 967499"/>
                      <a:gd name="connsiteX14" fmla="*/ 218365 w 1943227"/>
                      <a:gd name="connsiteY14" fmla="*/ 506848 h 967499"/>
                      <a:gd name="connsiteX15" fmla="*/ 273928 w 1943227"/>
                      <a:gd name="connsiteY15" fmla="*/ 422710 h 967499"/>
                      <a:gd name="connsiteX16" fmla="*/ 340603 w 1943227"/>
                      <a:gd name="connsiteY16" fmla="*/ 376673 h 967499"/>
                      <a:gd name="connsiteX17" fmla="*/ 308853 w 1943227"/>
                      <a:gd name="connsiteY17" fmla="*/ 444935 h 967499"/>
                      <a:gd name="connsiteX18" fmla="*/ 375528 w 1943227"/>
                      <a:gd name="connsiteY18" fmla="*/ 387785 h 967499"/>
                      <a:gd name="connsiteX19" fmla="*/ 442203 w 1943227"/>
                      <a:gd name="connsiteY19" fmla="*/ 319523 h 967499"/>
                      <a:gd name="connsiteX20" fmla="*/ 462840 w 1943227"/>
                      <a:gd name="connsiteY20" fmla="*/ 341748 h 967499"/>
                      <a:gd name="connsiteX21" fmla="*/ 464428 w 1943227"/>
                      <a:gd name="connsiteY21" fmla="*/ 363973 h 967499"/>
                      <a:gd name="connsiteX22" fmla="*/ 543803 w 1943227"/>
                      <a:gd name="connsiteY22" fmla="*/ 390960 h 967499"/>
                      <a:gd name="connsiteX23" fmla="*/ 550153 w 1943227"/>
                      <a:gd name="connsiteY23" fmla="*/ 343335 h 967499"/>
                      <a:gd name="connsiteX24" fmla="*/ 591428 w 1943227"/>
                      <a:gd name="connsiteY24" fmla="*/ 287773 h 967499"/>
                      <a:gd name="connsiteX25" fmla="*/ 659690 w 1943227"/>
                      <a:gd name="connsiteY25" fmla="*/ 295710 h 967499"/>
                      <a:gd name="connsiteX26" fmla="*/ 642228 w 1943227"/>
                      <a:gd name="connsiteY26" fmla="*/ 327460 h 967499"/>
                      <a:gd name="connsiteX27" fmla="*/ 667628 w 1943227"/>
                      <a:gd name="connsiteY27" fmla="*/ 370323 h 967499"/>
                      <a:gd name="connsiteX28" fmla="*/ 707315 w 1943227"/>
                      <a:gd name="connsiteY28" fmla="*/ 414773 h 967499"/>
                      <a:gd name="connsiteX29" fmla="*/ 662865 w 1943227"/>
                      <a:gd name="connsiteY29" fmla="*/ 438585 h 967499"/>
                      <a:gd name="connsiteX30" fmla="*/ 554915 w 1943227"/>
                      <a:gd name="connsiteY30" fmla="*/ 441760 h 967499"/>
                      <a:gd name="connsiteX31" fmla="*/ 512053 w 1943227"/>
                      <a:gd name="connsiteY31" fmla="*/ 511610 h 967499"/>
                      <a:gd name="connsiteX32" fmla="*/ 521578 w 1943227"/>
                      <a:gd name="connsiteY32" fmla="*/ 589398 h 967499"/>
                      <a:gd name="connsiteX33" fmla="*/ 499353 w 1943227"/>
                      <a:gd name="connsiteY33" fmla="*/ 641785 h 967499"/>
                      <a:gd name="connsiteX34" fmla="*/ 446965 w 1943227"/>
                      <a:gd name="connsiteY34" fmla="*/ 657660 h 967499"/>
                      <a:gd name="connsiteX35" fmla="*/ 396165 w 1943227"/>
                      <a:gd name="connsiteY35" fmla="*/ 708460 h 967499"/>
                      <a:gd name="connsiteX36" fmla="*/ 310440 w 1943227"/>
                      <a:gd name="connsiteY36" fmla="*/ 632260 h 967499"/>
                      <a:gd name="connsiteX37" fmla="*/ 258053 w 1943227"/>
                      <a:gd name="connsiteY37" fmla="*/ 652898 h 967499"/>
                      <a:gd name="connsiteX38" fmla="*/ 286628 w 1943227"/>
                      <a:gd name="connsiteY38" fmla="*/ 725923 h 967499"/>
                      <a:gd name="connsiteX39" fmla="*/ 315203 w 1943227"/>
                      <a:gd name="connsiteY39" fmla="*/ 786248 h 967499"/>
                      <a:gd name="connsiteX40" fmla="*/ 345365 w 1943227"/>
                      <a:gd name="connsiteY40" fmla="*/ 864035 h 967499"/>
                      <a:gd name="connsiteX41" fmla="*/ 396165 w 1943227"/>
                      <a:gd name="connsiteY41" fmla="*/ 813235 h 967499"/>
                      <a:gd name="connsiteX42" fmla="*/ 421565 w 1943227"/>
                      <a:gd name="connsiteY42" fmla="*/ 756085 h 967499"/>
                      <a:gd name="connsiteX43" fmla="*/ 454903 w 1943227"/>
                      <a:gd name="connsiteY43" fmla="*/ 776723 h 967499"/>
                      <a:gd name="connsiteX44" fmla="*/ 524753 w 1943227"/>
                      <a:gd name="connsiteY44" fmla="*/ 837048 h 967499"/>
                      <a:gd name="connsiteX45" fmla="*/ 566028 w 1943227"/>
                      <a:gd name="connsiteY45" fmla="*/ 862448 h 967499"/>
                      <a:gd name="connsiteX46" fmla="*/ 489828 w 1943227"/>
                      <a:gd name="connsiteY46" fmla="*/ 852923 h 967499"/>
                      <a:gd name="connsiteX47" fmla="*/ 502528 w 1943227"/>
                      <a:gd name="connsiteY47" fmla="*/ 887848 h 967499"/>
                      <a:gd name="connsiteX48" fmla="*/ 581903 w 1943227"/>
                      <a:gd name="connsiteY48" fmla="*/ 951348 h 967499"/>
                      <a:gd name="connsiteX49" fmla="*/ 596190 w 1943227"/>
                      <a:gd name="connsiteY49" fmla="*/ 914835 h 967499"/>
                      <a:gd name="connsiteX50" fmla="*/ 629528 w 1943227"/>
                      <a:gd name="connsiteY50" fmla="*/ 944998 h 967499"/>
                      <a:gd name="connsiteX51" fmla="*/ 667628 w 1943227"/>
                      <a:gd name="connsiteY51" fmla="*/ 929123 h 967499"/>
                      <a:gd name="connsiteX52" fmla="*/ 715253 w 1943227"/>
                      <a:gd name="connsiteY52" fmla="*/ 930710 h 967499"/>
                      <a:gd name="connsiteX53" fmla="*/ 712078 w 1943227"/>
                      <a:gd name="connsiteY53" fmla="*/ 891023 h 967499"/>
                      <a:gd name="connsiteX54" fmla="*/ 764465 w 1943227"/>
                      <a:gd name="connsiteY54" fmla="*/ 843398 h 967499"/>
                      <a:gd name="connsiteX55" fmla="*/ 816853 w 1943227"/>
                      <a:gd name="connsiteY55" fmla="*/ 868798 h 967499"/>
                      <a:gd name="connsiteX56" fmla="*/ 775578 w 1943227"/>
                      <a:gd name="connsiteY56" fmla="*/ 929123 h 967499"/>
                      <a:gd name="connsiteX57" fmla="*/ 796215 w 1943227"/>
                      <a:gd name="connsiteY57" fmla="*/ 967223 h 967499"/>
                      <a:gd name="connsiteX58" fmla="*/ 902578 w 1943227"/>
                      <a:gd name="connsiteY58" fmla="*/ 910073 h 967499"/>
                      <a:gd name="connsiteX59" fmla="*/ 874003 w 1943227"/>
                      <a:gd name="connsiteY59" fmla="*/ 859273 h 967499"/>
                      <a:gd name="connsiteX60" fmla="*/ 940678 w 1943227"/>
                      <a:gd name="connsiteY60" fmla="*/ 843398 h 967499"/>
                      <a:gd name="connsiteX61" fmla="*/ 896228 w 1943227"/>
                      <a:gd name="connsiteY61" fmla="*/ 798948 h 967499"/>
                      <a:gd name="connsiteX62" fmla="*/ 831140 w 1943227"/>
                      <a:gd name="connsiteY62" fmla="*/ 803710 h 967499"/>
                      <a:gd name="connsiteX63" fmla="*/ 743828 w 1943227"/>
                      <a:gd name="connsiteY63" fmla="*/ 783073 h 967499"/>
                      <a:gd name="connsiteX64" fmla="*/ 759703 w 1943227"/>
                      <a:gd name="connsiteY64" fmla="*/ 743385 h 967499"/>
                      <a:gd name="connsiteX65" fmla="*/ 807328 w 1943227"/>
                      <a:gd name="connsiteY65" fmla="*/ 730685 h 967499"/>
                      <a:gd name="connsiteX66" fmla="*/ 834315 w 1943227"/>
                      <a:gd name="connsiteY66" fmla="*/ 735448 h 967499"/>
                      <a:gd name="connsiteX67" fmla="*/ 866065 w 1943227"/>
                      <a:gd name="connsiteY67" fmla="*/ 687823 h 967499"/>
                      <a:gd name="connsiteX68" fmla="*/ 918453 w 1943227"/>
                      <a:gd name="connsiteY68" fmla="*/ 705285 h 967499"/>
                      <a:gd name="connsiteX69" fmla="*/ 937503 w 1943227"/>
                      <a:gd name="connsiteY69" fmla="*/ 759260 h 967499"/>
                      <a:gd name="connsiteX70" fmla="*/ 953378 w 1943227"/>
                      <a:gd name="connsiteY70" fmla="*/ 791010 h 967499"/>
                      <a:gd name="connsiteX71" fmla="*/ 1010528 w 1943227"/>
                      <a:gd name="connsiteY71" fmla="*/ 806885 h 967499"/>
                      <a:gd name="connsiteX72" fmla="*/ 1885240 w 1943227"/>
                      <a:gd name="connsiteY72" fmla="*/ 764023 h 967499"/>
                      <a:gd name="connsiteX73" fmla="*/ 1848728 w 1943227"/>
                      <a:gd name="connsiteY73" fmla="*/ 660835 h 967499"/>
                      <a:gd name="connsiteX74" fmla="*/ 1750303 w 1943227"/>
                      <a:gd name="connsiteY74" fmla="*/ 646548 h 967499"/>
                      <a:gd name="connsiteX75" fmla="*/ 1720140 w 1943227"/>
                      <a:gd name="connsiteY75" fmla="*/ 587810 h 967499"/>
                      <a:gd name="connsiteX76" fmla="*/ 1726490 w 1943227"/>
                      <a:gd name="connsiteY76" fmla="*/ 513198 h 967499"/>
                      <a:gd name="connsiteX77" fmla="*/ 1728078 w 1943227"/>
                      <a:gd name="connsiteY77" fmla="*/ 456048 h 967499"/>
                      <a:gd name="connsiteX78" fmla="*/ 1777290 w 1943227"/>
                      <a:gd name="connsiteY78" fmla="*/ 500498 h 967499"/>
                      <a:gd name="connsiteX79" fmla="*/ 1837615 w 1943227"/>
                      <a:gd name="connsiteY79" fmla="*/ 475098 h 967499"/>
                      <a:gd name="connsiteX80" fmla="*/ 1810628 w 1943227"/>
                      <a:gd name="connsiteY80" fmla="*/ 392548 h 967499"/>
                      <a:gd name="connsiteX81" fmla="*/ 1751890 w 1943227"/>
                      <a:gd name="connsiteY81" fmla="*/ 332223 h 967499"/>
                      <a:gd name="connsiteX82" fmla="*/ 1774115 w 1943227"/>
                      <a:gd name="connsiteY82" fmla="*/ 271898 h 967499"/>
                      <a:gd name="connsiteX83" fmla="*/ 1689978 w 1943227"/>
                      <a:gd name="connsiteY83" fmla="*/ 227448 h 967499"/>
                      <a:gd name="connsiteX84" fmla="*/ 1624890 w 1943227"/>
                      <a:gd name="connsiteY84" fmla="*/ 230623 h 967499"/>
                      <a:gd name="connsiteX85" fmla="*/ 1586790 w 1943227"/>
                      <a:gd name="connsiteY85" fmla="*/ 159185 h 967499"/>
                      <a:gd name="connsiteX86" fmla="*/ 1567740 w 1943227"/>
                      <a:gd name="connsiteY86" fmla="*/ 114735 h 967499"/>
                      <a:gd name="connsiteX87" fmla="*/ 1332790 w 1943227"/>
                      <a:gd name="connsiteY87" fmla="*/ 109972 h 967499"/>
                      <a:gd name="connsiteX88" fmla="*/ 1124828 w 1943227"/>
                      <a:gd name="connsiteY88" fmla="*/ 100448 h 967499"/>
                      <a:gd name="connsiteX89" fmla="*/ 1091490 w 1943227"/>
                      <a:gd name="connsiteY89" fmla="*/ 135373 h 967499"/>
                      <a:gd name="connsiteX90" fmla="*/ 1029578 w 1943227"/>
                      <a:gd name="connsiteY90" fmla="*/ 127435 h 967499"/>
                      <a:gd name="connsiteX91" fmla="*/ 986715 w 1943227"/>
                      <a:gd name="connsiteY91" fmla="*/ 94098 h 967499"/>
                      <a:gd name="connsiteX92" fmla="*/ 696203 w 1943227"/>
                      <a:gd name="connsiteY92" fmla="*/ 70286 h 967499"/>
                      <a:gd name="connsiteX93" fmla="*/ 219953 w 1943227"/>
                      <a:gd name="connsiteY93" fmla="*/ 22661 h 967499"/>
                      <a:gd name="connsiteX94" fmla="*/ 70728 w 1943227"/>
                      <a:gd name="connsiteY94" fmla="*/ 2023 h 967499"/>
                      <a:gd name="connsiteX0" fmla="*/ 70728 w 1943227"/>
                      <a:gd name="connsiteY0" fmla="*/ 528 h 966004"/>
                      <a:gd name="connsiteX1" fmla="*/ 48503 w 1943227"/>
                      <a:gd name="connsiteY1" fmla="*/ 68790 h 966004"/>
                      <a:gd name="connsiteX2" fmla="*/ 131053 w 1943227"/>
                      <a:gd name="connsiteY2" fmla="*/ 132290 h 966004"/>
                      <a:gd name="connsiteX3" fmla="*/ 91365 w 1943227"/>
                      <a:gd name="connsiteY3" fmla="*/ 179915 h 966004"/>
                      <a:gd name="connsiteX4" fmla="*/ 8815 w 1943227"/>
                      <a:gd name="connsiteY4" fmla="*/ 170390 h 966004"/>
                      <a:gd name="connsiteX5" fmla="*/ 21515 w 1943227"/>
                      <a:gd name="connsiteY5" fmla="*/ 218015 h 966004"/>
                      <a:gd name="connsiteX6" fmla="*/ 178678 w 1943227"/>
                      <a:gd name="connsiteY6" fmla="*/ 265640 h 966004"/>
                      <a:gd name="connsiteX7" fmla="*/ 126290 w 1943227"/>
                      <a:gd name="connsiteY7" fmla="*/ 352953 h 966004"/>
                      <a:gd name="connsiteX8" fmla="*/ 10403 w 1943227"/>
                      <a:gd name="connsiteY8" fmla="*/ 481540 h 966004"/>
                      <a:gd name="connsiteX9" fmla="*/ 10403 w 1943227"/>
                      <a:gd name="connsiteY9" fmla="*/ 540278 h 966004"/>
                      <a:gd name="connsiteX10" fmla="*/ 29453 w 1943227"/>
                      <a:gd name="connsiteY10" fmla="*/ 560915 h 966004"/>
                      <a:gd name="connsiteX11" fmla="*/ 78665 w 1943227"/>
                      <a:gd name="connsiteY11" fmla="*/ 500590 h 966004"/>
                      <a:gd name="connsiteX12" fmla="*/ 115178 w 1943227"/>
                      <a:gd name="connsiteY12" fmla="*/ 457728 h 966004"/>
                      <a:gd name="connsiteX13" fmla="*/ 151690 w 1943227"/>
                      <a:gd name="connsiteY13" fmla="*/ 462490 h 966004"/>
                      <a:gd name="connsiteX14" fmla="*/ 218365 w 1943227"/>
                      <a:gd name="connsiteY14" fmla="*/ 505353 h 966004"/>
                      <a:gd name="connsiteX15" fmla="*/ 273928 w 1943227"/>
                      <a:gd name="connsiteY15" fmla="*/ 421215 h 966004"/>
                      <a:gd name="connsiteX16" fmla="*/ 340603 w 1943227"/>
                      <a:gd name="connsiteY16" fmla="*/ 375178 h 966004"/>
                      <a:gd name="connsiteX17" fmla="*/ 308853 w 1943227"/>
                      <a:gd name="connsiteY17" fmla="*/ 443440 h 966004"/>
                      <a:gd name="connsiteX18" fmla="*/ 375528 w 1943227"/>
                      <a:gd name="connsiteY18" fmla="*/ 386290 h 966004"/>
                      <a:gd name="connsiteX19" fmla="*/ 442203 w 1943227"/>
                      <a:gd name="connsiteY19" fmla="*/ 318028 h 966004"/>
                      <a:gd name="connsiteX20" fmla="*/ 462840 w 1943227"/>
                      <a:gd name="connsiteY20" fmla="*/ 340253 h 966004"/>
                      <a:gd name="connsiteX21" fmla="*/ 464428 w 1943227"/>
                      <a:gd name="connsiteY21" fmla="*/ 362478 h 966004"/>
                      <a:gd name="connsiteX22" fmla="*/ 543803 w 1943227"/>
                      <a:gd name="connsiteY22" fmla="*/ 389465 h 966004"/>
                      <a:gd name="connsiteX23" fmla="*/ 550153 w 1943227"/>
                      <a:gd name="connsiteY23" fmla="*/ 341840 h 966004"/>
                      <a:gd name="connsiteX24" fmla="*/ 591428 w 1943227"/>
                      <a:gd name="connsiteY24" fmla="*/ 286278 h 966004"/>
                      <a:gd name="connsiteX25" fmla="*/ 659690 w 1943227"/>
                      <a:gd name="connsiteY25" fmla="*/ 294215 h 966004"/>
                      <a:gd name="connsiteX26" fmla="*/ 642228 w 1943227"/>
                      <a:gd name="connsiteY26" fmla="*/ 325965 h 966004"/>
                      <a:gd name="connsiteX27" fmla="*/ 667628 w 1943227"/>
                      <a:gd name="connsiteY27" fmla="*/ 368828 h 966004"/>
                      <a:gd name="connsiteX28" fmla="*/ 707315 w 1943227"/>
                      <a:gd name="connsiteY28" fmla="*/ 413278 h 966004"/>
                      <a:gd name="connsiteX29" fmla="*/ 662865 w 1943227"/>
                      <a:gd name="connsiteY29" fmla="*/ 437090 h 966004"/>
                      <a:gd name="connsiteX30" fmla="*/ 554915 w 1943227"/>
                      <a:gd name="connsiteY30" fmla="*/ 440265 h 966004"/>
                      <a:gd name="connsiteX31" fmla="*/ 512053 w 1943227"/>
                      <a:gd name="connsiteY31" fmla="*/ 510115 h 966004"/>
                      <a:gd name="connsiteX32" fmla="*/ 521578 w 1943227"/>
                      <a:gd name="connsiteY32" fmla="*/ 587903 h 966004"/>
                      <a:gd name="connsiteX33" fmla="*/ 499353 w 1943227"/>
                      <a:gd name="connsiteY33" fmla="*/ 640290 h 966004"/>
                      <a:gd name="connsiteX34" fmla="*/ 446965 w 1943227"/>
                      <a:gd name="connsiteY34" fmla="*/ 656165 h 966004"/>
                      <a:gd name="connsiteX35" fmla="*/ 396165 w 1943227"/>
                      <a:gd name="connsiteY35" fmla="*/ 706965 h 966004"/>
                      <a:gd name="connsiteX36" fmla="*/ 310440 w 1943227"/>
                      <a:gd name="connsiteY36" fmla="*/ 630765 h 966004"/>
                      <a:gd name="connsiteX37" fmla="*/ 258053 w 1943227"/>
                      <a:gd name="connsiteY37" fmla="*/ 651403 h 966004"/>
                      <a:gd name="connsiteX38" fmla="*/ 286628 w 1943227"/>
                      <a:gd name="connsiteY38" fmla="*/ 724428 h 966004"/>
                      <a:gd name="connsiteX39" fmla="*/ 315203 w 1943227"/>
                      <a:gd name="connsiteY39" fmla="*/ 784753 h 966004"/>
                      <a:gd name="connsiteX40" fmla="*/ 345365 w 1943227"/>
                      <a:gd name="connsiteY40" fmla="*/ 862540 h 966004"/>
                      <a:gd name="connsiteX41" fmla="*/ 396165 w 1943227"/>
                      <a:gd name="connsiteY41" fmla="*/ 811740 h 966004"/>
                      <a:gd name="connsiteX42" fmla="*/ 421565 w 1943227"/>
                      <a:gd name="connsiteY42" fmla="*/ 754590 h 966004"/>
                      <a:gd name="connsiteX43" fmla="*/ 454903 w 1943227"/>
                      <a:gd name="connsiteY43" fmla="*/ 775228 h 966004"/>
                      <a:gd name="connsiteX44" fmla="*/ 524753 w 1943227"/>
                      <a:gd name="connsiteY44" fmla="*/ 835553 h 966004"/>
                      <a:gd name="connsiteX45" fmla="*/ 566028 w 1943227"/>
                      <a:gd name="connsiteY45" fmla="*/ 860953 h 966004"/>
                      <a:gd name="connsiteX46" fmla="*/ 489828 w 1943227"/>
                      <a:gd name="connsiteY46" fmla="*/ 851428 h 966004"/>
                      <a:gd name="connsiteX47" fmla="*/ 502528 w 1943227"/>
                      <a:gd name="connsiteY47" fmla="*/ 886353 h 966004"/>
                      <a:gd name="connsiteX48" fmla="*/ 581903 w 1943227"/>
                      <a:gd name="connsiteY48" fmla="*/ 949853 h 966004"/>
                      <a:gd name="connsiteX49" fmla="*/ 596190 w 1943227"/>
                      <a:gd name="connsiteY49" fmla="*/ 913340 h 966004"/>
                      <a:gd name="connsiteX50" fmla="*/ 629528 w 1943227"/>
                      <a:gd name="connsiteY50" fmla="*/ 943503 h 966004"/>
                      <a:gd name="connsiteX51" fmla="*/ 667628 w 1943227"/>
                      <a:gd name="connsiteY51" fmla="*/ 927628 h 966004"/>
                      <a:gd name="connsiteX52" fmla="*/ 715253 w 1943227"/>
                      <a:gd name="connsiteY52" fmla="*/ 929215 h 966004"/>
                      <a:gd name="connsiteX53" fmla="*/ 712078 w 1943227"/>
                      <a:gd name="connsiteY53" fmla="*/ 889528 h 966004"/>
                      <a:gd name="connsiteX54" fmla="*/ 764465 w 1943227"/>
                      <a:gd name="connsiteY54" fmla="*/ 841903 h 966004"/>
                      <a:gd name="connsiteX55" fmla="*/ 816853 w 1943227"/>
                      <a:gd name="connsiteY55" fmla="*/ 867303 h 966004"/>
                      <a:gd name="connsiteX56" fmla="*/ 775578 w 1943227"/>
                      <a:gd name="connsiteY56" fmla="*/ 927628 h 966004"/>
                      <a:gd name="connsiteX57" fmla="*/ 796215 w 1943227"/>
                      <a:gd name="connsiteY57" fmla="*/ 965728 h 966004"/>
                      <a:gd name="connsiteX58" fmla="*/ 902578 w 1943227"/>
                      <a:gd name="connsiteY58" fmla="*/ 908578 h 966004"/>
                      <a:gd name="connsiteX59" fmla="*/ 874003 w 1943227"/>
                      <a:gd name="connsiteY59" fmla="*/ 857778 h 966004"/>
                      <a:gd name="connsiteX60" fmla="*/ 940678 w 1943227"/>
                      <a:gd name="connsiteY60" fmla="*/ 841903 h 966004"/>
                      <a:gd name="connsiteX61" fmla="*/ 896228 w 1943227"/>
                      <a:gd name="connsiteY61" fmla="*/ 797453 h 966004"/>
                      <a:gd name="connsiteX62" fmla="*/ 831140 w 1943227"/>
                      <a:gd name="connsiteY62" fmla="*/ 802215 h 966004"/>
                      <a:gd name="connsiteX63" fmla="*/ 743828 w 1943227"/>
                      <a:gd name="connsiteY63" fmla="*/ 781578 h 966004"/>
                      <a:gd name="connsiteX64" fmla="*/ 759703 w 1943227"/>
                      <a:gd name="connsiteY64" fmla="*/ 741890 h 966004"/>
                      <a:gd name="connsiteX65" fmla="*/ 807328 w 1943227"/>
                      <a:gd name="connsiteY65" fmla="*/ 729190 h 966004"/>
                      <a:gd name="connsiteX66" fmla="*/ 834315 w 1943227"/>
                      <a:gd name="connsiteY66" fmla="*/ 733953 h 966004"/>
                      <a:gd name="connsiteX67" fmla="*/ 866065 w 1943227"/>
                      <a:gd name="connsiteY67" fmla="*/ 686328 h 966004"/>
                      <a:gd name="connsiteX68" fmla="*/ 918453 w 1943227"/>
                      <a:gd name="connsiteY68" fmla="*/ 703790 h 966004"/>
                      <a:gd name="connsiteX69" fmla="*/ 937503 w 1943227"/>
                      <a:gd name="connsiteY69" fmla="*/ 757765 h 966004"/>
                      <a:gd name="connsiteX70" fmla="*/ 953378 w 1943227"/>
                      <a:gd name="connsiteY70" fmla="*/ 789515 h 966004"/>
                      <a:gd name="connsiteX71" fmla="*/ 1010528 w 1943227"/>
                      <a:gd name="connsiteY71" fmla="*/ 805390 h 966004"/>
                      <a:gd name="connsiteX72" fmla="*/ 1885240 w 1943227"/>
                      <a:gd name="connsiteY72" fmla="*/ 762528 h 966004"/>
                      <a:gd name="connsiteX73" fmla="*/ 1848728 w 1943227"/>
                      <a:gd name="connsiteY73" fmla="*/ 659340 h 966004"/>
                      <a:gd name="connsiteX74" fmla="*/ 1750303 w 1943227"/>
                      <a:gd name="connsiteY74" fmla="*/ 645053 h 966004"/>
                      <a:gd name="connsiteX75" fmla="*/ 1720140 w 1943227"/>
                      <a:gd name="connsiteY75" fmla="*/ 586315 h 966004"/>
                      <a:gd name="connsiteX76" fmla="*/ 1726490 w 1943227"/>
                      <a:gd name="connsiteY76" fmla="*/ 511703 h 966004"/>
                      <a:gd name="connsiteX77" fmla="*/ 1728078 w 1943227"/>
                      <a:gd name="connsiteY77" fmla="*/ 454553 h 966004"/>
                      <a:gd name="connsiteX78" fmla="*/ 1777290 w 1943227"/>
                      <a:gd name="connsiteY78" fmla="*/ 499003 h 966004"/>
                      <a:gd name="connsiteX79" fmla="*/ 1837615 w 1943227"/>
                      <a:gd name="connsiteY79" fmla="*/ 473603 h 966004"/>
                      <a:gd name="connsiteX80" fmla="*/ 1810628 w 1943227"/>
                      <a:gd name="connsiteY80" fmla="*/ 391053 h 966004"/>
                      <a:gd name="connsiteX81" fmla="*/ 1751890 w 1943227"/>
                      <a:gd name="connsiteY81" fmla="*/ 330728 h 966004"/>
                      <a:gd name="connsiteX82" fmla="*/ 1774115 w 1943227"/>
                      <a:gd name="connsiteY82" fmla="*/ 270403 h 966004"/>
                      <a:gd name="connsiteX83" fmla="*/ 1689978 w 1943227"/>
                      <a:gd name="connsiteY83" fmla="*/ 225953 h 966004"/>
                      <a:gd name="connsiteX84" fmla="*/ 1624890 w 1943227"/>
                      <a:gd name="connsiteY84" fmla="*/ 229128 h 966004"/>
                      <a:gd name="connsiteX85" fmla="*/ 1586790 w 1943227"/>
                      <a:gd name="connsiteY85" fmla="*/ 157690 h 966004"/>
                      <a:gd name="connsiteX86" fmla="*/ 1567740 w 1943227"/>
                      <a:gd name="connsiteY86" fmla="*/ 113240 h 966004"/>
                      <a:gd name="connsiteX87" fmla="*/ 1332790 w 1943227"/>
                      <a:gd name="connsiteY87" fmla="*/ 108477 h 966004"/>
                      <a:gd name="connsiteX88" fmla="*/ 1124828 w 1943227"/>
                      <a:gd name="connsiteY88" fmla="*/ 98953 h 966004"/>
                      <a:gd name="connsiteX89" fmla="*/ 1091490 w 1943227"/>
                      <a:gd name="connsiteY89" fmla="*/ 133878 h 966004"/>
                      <a:gd name="connsiteX90" fmla="*/ 1029578 w 1943227"/>
                      <a:gd name="connsiteY90" fmla="*/ 125940 h 966004"/>
                      <a:gd name="connsiteX91" fmla="*/ 986715 w 1943227"/>
                      <a:gd name="connsiteY91" fmla="*/ 92603 h 966004"/>
                      <a:gd name="connsiteX92" fmla="*/ 696203 w 1943227"/>
                      <a:gd name="connsiteY92" fmla="*/ 68791 h 966004"/>
                      <a:gd name="connsiteX93" fmla="*/ 219953 w 1943227"/>
                      <a:gd name="connsiteY93" fmla="*/ 21166 h 966004"/>
                      <a:gd name="connsiteX94" fmla="*/ 70728 w 1943227"/>
                      <a:gd name="connsiteY94" fmla="*/ 528 h 966004"/>
                      <a:gd name="connsiteX0" fmla="*/ 85015 w 1943227"/>
                      <a:gd name="connsiteY0" fmla="*/ 493 h 970731"/>
                      <a:gd name="connsiteX1" fmla="*/ 48503 w 1943227"/>
                      <a:gd name="connsiteY1" fmla="*/ 73517 h 970731"/>
                      <a:gd name="connsiteX2" fmla="*/ 131053 w 1943227"/>
                      <a:gd name="connsiteY2" fmla="*/ 137017 h 970731"/>
                      <a:gd name="connsiteX3" fmla="*/ 91365 w 1943227"/>
                      <a:gd name="connsiteY3" fmla="*/ 184642 h 970731"/>
                      <a:gd name="connsiteX4" fmla="*/ 8815 w 1943227"/>
                      <a:gd name="connsiteY4" fmla="*/ 175117 h 970731"/>
                      <a:gd name="connsiteX5" fmla="*/ 21515 w 1943227"/>
                      <a:gd name="connsiteY5" fmla="*/ 222742 h 970731"/>
                      <a:gd name="connsiteX6" fmla="*/ 178678 w 1943227"/>
                      <a:gd name="connsiteY6" fmla="*/ 270367 h 970731"/>
                      <a:gd name="connsiteX7" fmla="*/ 126290 w 1943227"/>
                      <a:gd name="connsiteY7" fmla="*/ 357680 h 970731"/>
                      <a:gd name="connsiteX8" fmla="*/ 10403 w 1943227"/>
                      <a:gd name="connsiteY8" fmla="*/ 486267 h 970731"/>
                      <a:gd name="connsiteX9" fmla="*/ 10403 w 1943227"/>
                      <a:gd name="connsiteY9" fmla="*/ 545005 h 970731"/>
                      <a:gd name="connsiteX10" fmla="*/ 29453 w 1943227"/>
                      <a:gd name="connsiteY10" fmla="*/ 565642 h 970731"/>
                      <a:gd name="connsiteX11" fmla="*/ 78665 w 1943227"/>
                      <a:gd name="connsiteY11" fmla="*/ 505317 h 970731"/>
                      <a:gd name="connsiteX12" fmla="*/ 115178 w 1943227"/>
                      <a:gd name="connsiteY12" fmla="*/ 462455 h 970731"/>
                      <a:gd name="connsiteX13" fmla="*/ 151690 w 1943227"/>
                      <a:gd name="connsiteY13" fmla="*/ 467217 h 970731"/>
                      <a:gd name="connsiteX14" fmla="*/ 218365 w 1943227"/>
                      <a:gd name="connsiteY14" fmla="*/ 510080 h 970731"/>
                      <a:gd name="connsiteX15" fmla="*/ 273928 w 1943227"/>
                      <a:gd name="connsiteY15" fmla="*/ 425942 h 970731"/>
                      <a:gd name="connsiteX16" fmla="*/ 340603 w 1943227"/>
                      <a:gd name="connsiteY16" fmla="*/ 379905 h 970731"/>
                      <a:gd name="connsiteX17" fmla="*/ 308853 w 1943227"/>
                      <a:gd name="connsiteY17" fmla="*/ 448167 h 970731"/>
                      <a:gd name="connsiteX18" fmla="*/ 375528 w 1943227"/>
                      <a:gd name="connsiteY18" fmla="*/ 391017 h 970731"/>
                      <a:gd name="connsiteX19" fmla="*/ 442203 w 1943227"/>
                      <a:gd name="connsiteY19" fmla="*/ 322755 h 970731"/>
                      <a:gd name="connsiteX20" fmla="*/ 462840 w 1943227"/>
                      <a:gd name="connsiteY20" fmla="*/ 344980 h 970731"/>
                      <a:gd name="connsiteX21" fmla="*/ 464428 w 1943227"/>
                      <a:gd name="connsiteY21" fmla="*/ 367205 h 970731"/>
                      <a:gd name="connsiteX22" fmla="*/ 543803 w 1943227"/>
                      <a:gd name="connsiteY22" fmla="*/ 394192 h 970731"/>
                      <a:gd name="connsiteX23" fmla="*/ 550153 w 1943227"/>
                      <a:gd name="connsiteY23" fmla="*/ 346567 h 970731"/>
                      <a:gd name="connsiteX24" fmla="*/ 591428 w 1943227"/>
                      <a:gd name="connsiteY24" fmla="*/ 291005 h 970731"/>
                      <a:gd name="connsiteX25" fmla="*/ 659690 w 1943227"/>
                      <a:gd name="connsiteY25" fmla="*/ 298942 h 970731"/>
                      <a:gd name="connsiteX26" fmla="*/ 642228 w 1943227"/>
                      <a:gd name="connsiteY26" fmla="*/ 330692 h 970731"/>
                      <a:gd name="connsiteX27" fmla="*/ 667628 w 1943227"/>
                      <a:gd name="connsiteY27" fmla="*/ 373555 h 970731"/>
                      <a:gd name="connsiteX28" fmla="*/ 707315 w 1943227"/>
                      <a:gd name="connsiteY28" fmla="*/ 418005 h 970731"/>
                      <a:gd name="connsiteX29" fmla="*/ 662865 w 1943227"/>
                      <a:gd name="connsiteY29" fmla="*/ 441817 h 970731"/>
                      <a:gd name="connsiteX30" fmla="*/ 554915 w 1943227"/>
                      <a:gd name="connsiteY30" fmla="*/ 444992 h 970731"/>
                      <a:gd name="connsiteX31" fmla="*/ 512053 w 1943227"/>
                      <a:gd name="connsiteY31" fmla="*/ 514842 h 970731"/>
                      <a:gd name="connsiteX32" fmla="*/ 521578 w 1943227"/>
                      <a:gd name="connsiteY32" fmla="*/ 592630 h 970731"/>
                      <a:gd name="connsiteX33" fmla="*/ 499353 w 1943227"/>
                      <a:gd name="connsiteY33" fmla="*/ 645017 h 970731"/>
                      <a:gd name="connsiteX34" fmla="*/ 446965 w 1943227"/>
                      <a:gd name="connsiteY34" fmla="*/ 660892 h 970731"/>
                      <a:gd name="connsiteX35" fmla="*/ 396165 w 1943227"/>
                      <a:gd name="connsiteY35" fmla="*/ 711692 h 970731"/>
                      <a:gd name="connsiteX36" fmla="*/ 310440 w 1943227"/>
                      <a:gd name="connsiteY36" fmla="*/ 635492 h 970731"/>
                      <a:gd name="connsiteX37" fmla="*/ 258053 w 1943227"/>
                      <a:gd name="connsiteY37" fmla="*/ 656130 h 970731"/>
                      <a:gd name="connsiteX38" fmla="*/ 286628 w 1943227"/>
                      <a:gd name="connsiteY38" fmla="*/ 729155 h 970731"/>
                      <a:gd name="connsiteX39" fmla="*/ 315203 w 1943227"/>
                      <a:gd name="connsiteY39" fmla="*/ 789480 h 970731"/>
                      <a:gd name="connsiteX40" fmla="*/ 345365 w 1943227"/>
                      <a:gd name="connsiteY40" fmla="*/ 867267 h 970731"/>
                      <a:gd name="connsiteX41" fmla="*/ 396165 w 1943227"/>
                      <a:gd name="connsiteY41" fmla="*/ 816467 h 970731"/>
                      <a:gd name="connsiteX42" fmla="*/ 421565 w 1943227"/>
                      <a:gd name="connsiteY42" fmla="*/ 759317 h 970731"/>
                      <a:gd name="connsiteX43" fmla="*/ 454903 w 1943227"/>
                      <a:gd name="connsiteY43" fmla="*/ 779955 h 970731"/>
                      <a:gd name="connsiteX44" fmla="*/ 524753 w 1943227"/>
                      <a:gd name="connsiteY44" fmla="*/ 840280 h 970731"/>
                      <a:gd name="connsiteX45" fmla="*/ 566028 w 1943227"/>
                      <a:gd name="connsiteY45" fmla="*/ 865680 h 970731"/>
                      <a:gd name="connsiteX46" fmla="*/ 489828 w 1943227"/>
                      <a:gd name="connsiteY46" fmla="*/ 856155 h 970731"/>
                      <a:gd name="connsiteX47" fmla="*/ 502528 w 1943227"/>
                      <a:gd name="connsiteY47" fmla="*/ 891080 h 970731"/>
                      <a:gd name="connsiteX48" fmla="*/ 581903 w 1943227"/>
                      <a:gd name="connsiteY48" fmla="*/ 954580 h 970731"/>
                      <a:gd name="connsiteX49" fmla="*/ 596190 w 1943227"/>
                      <a:gd name="connsiteY49" fmla="*/ 918067 h 970731"/>
                      <a:gd name="connsiteX50" fmla="*/ 629528 w 1943227"/>
                      <a:gd name="connsiteY50" fmla="*/ 948230 h 970731"/>
                      <a:gd name="connsiteX51" fmla="*/ 667628 w 1943227"/>
                      <a:gd name="connsiteY51" fmla="*/ 932355 h 970731"/>
                      <a:gd name="connsiteX52" fmla="*/ 715253 w 1943227"/>
                      <a:gd name="connsiteY52" fmla="*/ 933942 h 970731"/>
                      <a:gd name="connsiteX53" fmla="*/ 712078 w 1943227"/>
                      <a:gd name="connsiteY53" fmla="*/ 894255 h 970731"/>
                      <a:gd name="connsiteX54" fmla="*/ 764465 w 1943227"/>
                      <a:gd name="connsiteY54" fmla="*/ 846630 h 970731"/>
                      <a:gd name="connsiteX55" fmla="*/ 816853 w 1943227"/>
                      <a:gd name="connsiteY55" fmla="*/ 872030 h 970731"/>
                      <a:gd name="connsiteX56" fmla="*/ 775578 w 1943227"/>
                      <a:gd name="connsiteY56" fmla="*/ 932355 h 970731"/>
                      <a:gd name="connsiteX57" fmla="*/ 796215 w 1943227"/>
                      <a:gd name="connsiteY57" fmla="*/ 970455 h 970731"/>
                      <a:gd name="connsiteX58" fmla="*/ 902578 w 1943227"/>
                      <a:gd name="connsiteY58" fmla="*/ 913305 h 970731"/>
                      <a:gd name="connsiteX59" fmla="*/ 874003 w 1943227"/>
                      <a:gd name="connsiteY59" fmla="*/ 862505 h 970731"/>
                      <a:gd name="connsiteX60" fmla="*/ 940678 w 1943227"/>
                      <a:gd name="connsiteY60" fmla="*/ 846630 h 970731"/>
                      <a:gd name="connsiteX61" fmla="*/ 896228 w 1943227"/>
                      <a:gd name="connsiteY61" fmla="*/ 802180 h 970731"/>
                      <a:gd name="connsiteX62" fmla="*/ 831140 w 1943227"/>
                      <a:gd name="connsiteY62" fmla="*/ 806942 h 970731"/>
                      <a:gd name="connsiteX63" fmla="*/ 743828 w 1943227"/>
                      <a:gd name="connsiteY63" fmla="*/ 786305 h 970731"/>
                      <a:gd name="connsiteX64" fmla="*/ 759703 w 1943227"/>
                      <a:gd name="connsiteY64" fmla="*/ 746617 h 970731"/>
                      <a:gd name="connsiteX65" fmla="*/ 807328 w 1943227"/>
                      <a:gd name="connsiteY65" fmla="*/ 733917 h 970731"/>
                      <a:gd name="connsiteX66" fmla="*/ 834315 w 1943227"/>
                      <a:gd name="connsiteY66" fmla="*/ 738680 h 970731"/>
                      <a:gd name="connsiteX67" fmla="*/ 866065 w 1943227"/>
                      <a:gd name="connsiteY67" fmla="*/ 691055 h 970731"/>
                      <a:gd name="connsiteX68" fmla="*/ 918453 w 1943227"/>
                      <a:gd name="connsiteY68" fmla="*/ 708517 h 970731"/>
                      <a:gd name="connsiteX69" fmla="*/ 937503 w 1943227"/>
                      <a:gd name="connsiteY69" fmla="*/ 762492 h 970731"/>
                      <a:gd name="connsiteX70" fmla="*/ 953378 w 1943227"/>
                      <a:gd name="connsiteY70" fmla="*/ 794242 h 970731"/>
                      <a:gd name="connsiteX71" fmla="*/ 1010528 w 1943227"/>
                      <a:gd name="connsiteY71" fmla="*/ 810117 h 970731"/>
                      <a:gd name="connsiteX72" fmla="*/ 1885240 w 1943227"/>
                      <a:gd name="connsiteY72" fmla="*/ 767255 h 970731"/>
                      <a:gd name="connsiteX73" fmla="*/ 1848728 w 1943227"/>
                      <a:gd name="connsiteY73" fmla="*/ 664067 h 970731"/>
                      <a:gd name="connsiteX74" fmla="*/ 1750303 w 1943227"/>
                      <a:gd name="connsiteY74" fmla="*/ 649780 h 970731"/>
                      <a:gd name="connsiteX75" fmla="*/ 1720140 w 1943227"/>
                      <a:gd name="connsiteY75" fmla="*/ 591042 h 970731"/>
                      <a:gd name="connsiteX76" fmla="*/ 1726490 w 1943227"/>
                      <a:gd name="connsiteY76" fmla="*/ 516430 h 970731"/>
                      <a:gd name="connsiteX77" fmla="*/ 1728078 w 1943227"/>
                      <a:gd name="connsiteY77" fmla="*/ 459280 h 970731"/>
                      <a:gd name="connsiteX78" fmla="*/ 1777290 w 1943227"/>
                      <a:gd name="connsiteY78" fmla="*/ 503730 h 970731"/>
                      <a:gd name="connsiteX79" fmla="*/ 1837615 w 1943227"/>
                      <a:gd name="connsiteY79" fmla="*/ 478330 h 970731"/>
                      <a:gd name="connsiteX80" fmla="*/ 1810628 w 1943227"/>
                      <a:gd name="connsiteY80" fmla="*/ 395780 h 970731"/>
                      <a:gd name="connsiteX81" fmla="*/ 1751890 w 1943227"/>
                      <a:gd name="connsiteY81" fmla="*/ 335455 h 970731"/>
                      <a:gd name="connsiteX82" fmla="*/ 1774115 w 1943227"/>
                      <a:gd name="connsiteY82" fmla="*/ 275130 h 970731"/>
                      <a:gd name="connsiteX83" fmla="*/ 1689978 w 1943227"/>
                      <a:gd name="connsiteY83" fmla="*/ 230680 h 970731"/>
                      <a:gd name="connsiteX84" fmla="*/ 1624890 w 1943227"/>
                      <a:gd name="connsiteY84" fmla="*/ 233855 h 970731"/>
                      <a:gd name="connsiteX85" fmla="*/ 1586790 w 1943227"/>
                      <a:gd name="connsiteY85" fmla="*/ 162417 h 970731"/>
                      <a:gd name="connsiteX86" fmla="*/ 1567740 w 1943227"/>
                      <a:gd name="connsiteY86" fmla="*/ 117967 h 970731"/>
                      <a:gd name="connsiteX87" fmla="*/ 1332790 w 1943227"/>
                      <a:gd name="connsiteY87" fmla="*/ 113204 h 970731"/>
                      <a:gd name="connsiteX88" fmla="*/ 1124828 w 1943227"/>
                      <a:gd name="connsiteY88" fmla="*/ 103680 h 970731"/>
                      <a:gd name="connsiteX89" fmla="*/ 1091490 w 1943227"/>
                      <a:gd name="connsiteY89" fmla="*/ 138605 h 970731"/>
                      <a:gd name="connsiteX90" fmla="*/ 1029578 w 1943227"/>
                      <a:gd name="connsiteY90" fmla="*/ 130667 h 970731"/>
                      <a:gd name="connsiteX91" fmla="*/ 986715 w 1943227"/>
                      <a:gd name="connsiteY91" fmla="*/ 97330 h 970731"/>
                      <a:gd name="connsiteX92" fmla="*/ 696203 w 1943227"/>
                      <a:gd name="connsiteY92" fmla="*/ 73518 h 970731"/>
                      <a:gd name="connsiteX93" fmla="*/ 219953 w 1943227"/>
                      <a:gd name="connsiteY93" fmla="*/ 25893 h 970731"/>
                      <a:gd name="connsiteX94" fmla="*/ 85015 w 1943227"/>
                      <a:gd name="connsiteY94" fmla="*/ 493 h 970731"/>
                      <a:gd name="connsiteX0" fmla="*/ 85015 w 1943227"/>
                      <a:gd name="connsiteY0" fmla="*/ 1735 h 971973"/>
                      <a:gd name="connsiteX1" fmla="*/ 48503 w 1943227"/>
                      <a:gd name="connsiteY1" fmla="*/ 74759 h 971973"/>
                      <a:gd name="connsiteX2" fmla="*/ 131053 w 1943227"/>
                      <a:gd name="connsiteY2" fmla="*/ 138259 h 971973"/>
                      <a:gd name="connsiteX3" fmla="*/ 91365 w 1943227"/>
                      <a:gd name="connsiteY3" fmla="*/ 185884 h 971973"/>
                      <a:gd name="connsiteX4" fmla="*/ 8815 w 1943227"/>
                      <a:gd name="connsiteY4" fmla="*/ 176359 h 971973"/>
                      <a:gd name="connsiteX5" fmla="*/ 21515 w 1943227"/>
                      <a:gd name="connsiteY5" fmla="*/ 223984 h 971973"/>
                      <a:gd name="connsiteX6" fmla="*/ 178678 w 1943227"/>
                      <a:gd name="connsiteY6" fmla="*/ 271609 h 971973"/>
                      <a:gd name="connsiteX7" fmla="*/ 126290 w 1943227"/>
                      <a:gd name="connsiteY7" fmla="*/ 358922 h 971973"/>
                      <a:gd name="connsiteX8" fmla="*/ 10403 w 1943227"/>
                      <a:gd name="connsiteY8" fmla="*/ 487509 h 971973"/>
                      <a:gd name="connsiteX9" fmla="*/ 10403 w 1943227"/>
                      <a:gd name="connsiteY9" fmla="*/ 546247 h 971973"/>
                      <a:gd name="connsiteX10" fmla="*/ 29453 w 1943227"/>
                      <a:gd name="connsiteY10" fmla="*/ 566884 h 971973"/>
                      <a:gd name="connsiteX11" fmla="*/ 78665 w 1943227"/>
                      <a:gd name="connsiteY11" fmla="*/ 506559 h 971973"/>
                      <a:gd name="connsiteX12" fmla="*/ 115178 w 1943227"/>
                      <a:gd name="connsiteY12" fmla="*/ 463697 h 971973"/>
                      <a:gd name="connsiteX13" fmla="*/ 151690 w 1943227"/>
                      <a:gd name="connsiteY13" fmla="*/ 468459 h 971973"/>
                      <a:gd name="connsiteX14" fmla="*/ 218365 w 1943227"/>
                      <a:gd name="connsiteY14" fmla="*/ 511322 h 971973"/>
                      <a:gd name="connsiteX15" fmla="*/ 273928 w 1943227"/>
                      <a:gd name="connsiteY15" fmla="*/ 427184 h 971973"/>
                      <a:gd name="connsiteX16" fmla="*/ 340603 w 1943227"/>
                      <a:gd name="connsiteY16" fmla="*/ 381147 h 971973"/>
                      <a:gd name="connsiteX17" fmla="*/ 308853 w 1943227"/>
                      <a:gd name="connsiteY17" fmla="*/ 449409 h 971973"/>
                      <a:gd name="connsiteX18" fmla="*/ 375528 w 1943227"/>
                      <a:gd name="connsiteY18" fmla="*/ 392259 h 971973"/>
                      <a:gd name="connsiteX19" fmla="*/ 442203 w 1943227"/>
                      <a:gd name="connsiteY19" fmla="*/ 323997 h 971973"/>
                      <a:gd name="connsiteX20" fmla="*/ 462840 w 1943227"/>
                      <a:gd name="connsiteY20" fmla="*/ 346222 h 971973"/>
                      <a:gd name="connsiteX21" fmla="*/ 464428 w 1943227"/>
                      <a:gd name="connsiteY21" fmla="*/ 368447 h 971973"/>
                      <a:gd name="connsiteX22" fmla="*/ 543803 w 1943227"/>
                      <a:gd name="connsiteY22" fmla="*/ 395434 h 971973"/>
                      <a:gd name="connsiteX23" fmla="*/ 550153 w 1943227"/>
                      <a:gd name="connsiteY23" fmla="*/ 347809 h 971973"/>
                      <a:gd name="connsiteX24" fmla="*/ 591428 w 1943227"/>
                      <a:gd name="connsiteY24" fmla="*/ 292247 h 971973"/>
                      <a:gd name="connsiteX25" fmla="*/ 659690 w 1943227"/>
                      <a:gd name="connsiteY25" fmla="*/ 300184 h 971973"/>
                      <a:gd name="connsiteX26" fmla="*/ 642228 w 1943227"/>
                      <a:gd name="connsiteY26" fmla="*/ 331934 h 971973"/>
                      <a:gd name="connsiteX27" fmla="*/ 667628 w 1943227"/>
                      <a:gd name="connsiteY27" fmla="*/ 374797 h 971973"/>
                      <a:gd name="connsiteX28" fmla="*/ 707315 w 1943227"/>
                      <a:gd name="connsiteY28" fmla="*/ 419247 h 971973"/>
                      <a:gd name="connsiteX29" fmla="*/ 662865 w 1943227"/>
                      <a:gd name="connsiteY29" fmla="*/ 443059 h 971973"/>
                      <a:gd name="connsiteX30" fmla="*/ 554915 w 1943227"/>
                      <a:gd name="connsiteY30" fmla="*/ 446234 h 971973"/>
                      <a:gd name="connsiteX31" fmla="*/ 512053 w 1943227"/>
                      <a:gd name="connsiteY31" fmla="*/ 516084 h 971973"/>
                      <a:gd name="connsiteX32" fmla="*/ 521578 w 1943227"/>
                      <a:gd name="connsiteY32" fmla="*/ 593872 h 971973"/>
                      <a:gd name="connsiteX33" fmla="*/ 499353 w 1943227"/>
                      <a:gd name="connsiteY33" fmla="*/ 646259 h 971973"/>
                      <a:gd name="connsiteX34" fmla="*/ 446965 w 1943227"/>
                      <a:gd name="connsiteY34" fmla="*/ 662134 h 971973"/>
                      <a:gd name="connsiteX35" fmla="*/ 396165 w 1943227"/>
                      <a:gd name="connsiteY35" fmla="*/ 712934 h 971973"/>
                      <a:gd name="connsiteX36" fmla="*/ 310440 w 1943227"/>
                      <a:gd name="connsiteY36" fmla="*/ 636734 h 971973"/>
                      <a:gd name="connsiteX37" fmla="*/ 258053 w 1943227"/>
                      <a:gd name="connsiteY37" fmla="*/ 657372 h 971973"/>
                      <a:gd name="connsiteX38" fmla="*/ 286628 w 1943227"/>
                      <a:gd name="connsiteY38" fmla="*/ 730397 h 971973"/>
                      <a:gd name="connsiteX39" fmla="*/ 315203 w 1943227"/>
                      <a:gd name="connsiteY39" fmla="*/ 790722 h 971973"/>
                      <a:gd name="connsiteX40" fmla="*/ 345365 w 1943227"/>
                      <a:gd name="connsiteY40" fmla="*/ 868509 h 971973"/>
                      <a:gd name="connsiteX41" fmla="*/ 396165 w 1943227"/>
                      <a:gd name="connsiteY41" fmla="*/ 817709 h 971973"/>
                      <a:gd name="connsiteX42" fmla="*/ 421565 w 1943227"/>
                      <a:gd name="connsiteY42" fmla="*/ 760559 h 971973"/>
                      <a:gd name="connsiteX43" fmla="*/ 454903 w 1943227"/>
                      <a:gd name="connsiteY43" fmla="*/ 781197 h 971973"/>
                      <a:gd name="connsiteX44" fmla="*/ 524753 w 1943227"/>
                      <a:gd name="connsiteY44" fmla="*/ 841522 h 971973"/>
                      <a:gd name="connsiteX45" fmla="*/ 566028 w 1943227"/>
                      <a:gd name="connsiteY45" fmla="*/ 866922 h 971973"/>
                      <a:gd name="connsiteX46" fmla="*/ 489828 w 1943227"/>
                      <a:gd name="connsiteY46" fmla="*/ 857397 h 971973"/>
                      <a:gd name="connsiteX47" fmla="*/ 502528 w 1943227"/>
                      <a:gd name="connsiteY47" fmla="*/ 892322 h 971973"/>
                      <a:gd name="connsiteX48" fmla="*/ 581903 w 1943227"/>
                      <a:gd name="connsiteY48" fmla="*/ 955822 h 971973"/>
                      <a:gd name="connsiteX49" fmla="*/ 596190 w 1943227"/>
                      <a:gd name="connsiteY49" fmla="*/ 919309 h 971973"/>
                      <a:gd name="connsiteX50" fmla="*/ 629528 w 1943227"/>
                      <a:gd name="connsiteY50" fmla="*/ 949472 h 971973"/>
                      <a:gd name="connsiteX51" fmla="*/ 667628 w 1943227"/>
                      <a:gd name="connsiteY51" fmla="*/ 933597 h 971973"/>
                      <a:gd name="connsiteX52" fmla="*/ 715253 w 1943227"/>
                      <a:gd name="connsiteY52" fmla="*/ 935184 h 971973"/>
                      <a:gd name="connsiteX53" fmla="*/ 712078 w 1943227"/>
                      <a:gd name="connsiteY53" fmla="*/ 895497 h 971973"/>
                      <a:gd name="connsiteX54" fmla="*/ 764465 w 1943227"/>
                      <a:gd name="connsiteY54" fmla="*/ 847872 h 971973"/>
                      <a:gd name="connsiteX55" fmla="*/ 816853 w 1943227"/>
                      <a:gd name="connsiteY55" fmla="*/ 873272 h 971973"/>
                      <a:gd name="connsiteX56" fmla="*/ 775578 w 1943227"/>
                      <a:gd name="connsiteY56" fmla="*/ 933597 h 971973"/>
                      <a:gd name="connsiteX57" fmla="*/ 796215 w 1943227"/>
                      <a:gd name="connsiteY57" fmla="*/ 971697 h 971973"/>
                      <a:gd name="connsiteX58" fmla="*/ 902578 w 1943227"/>
                      <a:gd name="connsiteY58" fmla="*/ 914547 h 971973"/>
                      <a:gd name="connsiteX59" fmla="*/ 874003 w 1943227"/>
                      <a:gd name="connsiteY59" fmla="*/ 863747 h 971973"/>
                      <a:gd name="connsiteX60" fmla="*/ 940678 w 1943227"/>
                      <a:gd name="connsiteY60" fmla="*/ 847872 h 971973"/>
                      <a:gd name="connsiteX61" fmla="*/ 896228 w 1943227"/>
                      <a:gd name="connsiteY61" fmla="*/ 803422 h 971973"/>
                      <a:gd name="connsiteX62" fmla="*/ 831140 w 1943227"/>
                      <a:gd name="connsiteY62" fmla="*/ 808184 h 971973"/>
                      <a:gd name="connsiteX63" fmla="*/ 743828 w 1943227"/>
                      <a:gd name="connsiteY63" fmla="*/ 787547 h 971973"/>
                      <a:gd name="connsiteX64" fmla="*/ 759703 w 1943227"/>
                      <a:gd name="connsiteY64" fmla="*/ 747859 h 971973"/>
                      <a:gd name="connsiteX65" fmla="*/ 807328 w 1943227"/>
                      <a:gd name="connsiteY65" fmla="*/ 735159 h 971973"/>
                      <a:gd name="connsiteX66" fmla="*/ 834315 w 1943227"/>
                      <a:gd name="connsiteY66" fmla="*/ 739922 h 971973"/>
                      <a:gd name="connsiteX67" fmla="*/ 866065 w 1943227"/>
                      <a:gd name="connsiteY67" fmla="*/ 692297 h 971973"/>
                      <a:gd name="connsiteX68" fmla="*/ 918453 w 1943227"/>
                      <a:gd name="connsiteY68" fmla="*/ 709759 h 971973"/>
                      <a:gd name="connsiteX69" fmla="*/ 937503 w 1943227"/>
                      <a:gd name="connsiteY69" fmla="*/ 763734 h 971973"/>
                      <a:gd name="connsiteX70" fmla="*/ 953378 w 1943227"/>
                      <a:gd name="connsiteY70" fmla="*/ 795484 h 971973"/>
                      <a:gd name="connsiteX71" fmla="*/ 1010528 w 1943227"/>
                      <a:gd name="connsiteY71" fmla="*/ 811359 h 971973"/>
                      <a:gd name="connsiteX72" fmla="*/ 1885240 w 1943227"/>
                      <a:gd name="connsiteY72" fmla="*/ 768497 h 971973"/>
                      <a:gd name="connsiteX73" fmla="*/ 1848728 w 1943227"/>
                      <a:gd name="connsiteY73" fmla="*/ 665309 h 971973"/>
                      <a:gd name="connsiteX74" fmla="*/ 1750303 w 1943227"/>
                      <a:gd name="connsiteY74" fmla="*/ 651022 h 971973"/>
                      <a:gd name="connsiteX75" fmla="*/ 1720140 w 1943227"/>
                      <a:gd name="connsiteY75" fmla="*/ 592284 h 971973"/>
                      <a:gd name="connsiteX76" fmla="*/ 1726490 w 1943227"/>
                      <a:gd name="connsiteY76" fmla="*/ 517672 h 971973"/>
                      <a:gd name="connsiteX77" fmla="*/ 1728078 w 1943227"/>
                      <a:gd name="connsiteY77" fmla="*/ 460522 h 971973"/>
                      <a:gd name="connsiteX78" fmla="*/ 1777290 w 1943227"/>
                      <a:gd name="connsiteY78" fmla="*/ 504972 h 971973"/>
                      <a:gd name="connsiteX79" fmla="*/ 1837615 w 1943227"/>
                      <a:gd name="connsiteY79" fmla="*/ 479572 h 971973"/>
                      <a:gd name="connsiteX80" fmla="*/ 1810628 w 1943227"/>
                      <a:gd name="connsiteY80" fmla="*/ 397022 h 971973"/>
                      <a:gd name="connsiteX81" fmla="*/ 1751890 w 1943227"/>
                      <a:gd name="connsiteY81" fmla="*/ 336697 h 971973"/>
                      <a:gd name="connsiteX82" fmla="*/ 1774115 w 1943227"/>
                      <a:gd name="connsiteY82" fmla="*/ 276372 h 971973"/>
                      <a:gd name="connsiteX83" fmla="*/ 1689978 w 1943227"/>
                      <a:gd name="connsiteY83" fmla="*/ 231922 h 971973"/>
                      <a:gd name="connsiteX84" fmla="*/ 1624890 w 1943227"/>
                      <a:gd name="connsiteY84" fmla="*/ 235097 h 971973"/>
                      <a:gd name="connsiteX85" fmla="*/ 1586790 w 1943227"/>
                      <a:gd name="connsiteY85" fmla="*/ 163659 h 971973"/>
                      <a:gd name="connsiteX86" fmla="*/ 1567740 w 1943227"/>
                      <a:gd name="connsiteY86" fmla="*/ 119209 h 971973"/>
                      <a:gd name="connsiteX87" fmla="*/ 1332790 w 1943227"/>
                      <a:gd name="connsiteY87" fmla="*/ 114446 h 971973"/>
                      <a:gd name="connsiteX88" fmla="*/ 1124828 w 1943227"/>
                      <a:gd name="connsiteY88" fmla="*/ 104922 h 971973"/>
                      <a:gd name="connsiteX89" fmla="*/ 1091490 w 1943227"/>
                      <a:gd name="connsiteY89" fmla="*/ 139847 h 971973"/>
                      <a:gd name="connsiteX90" fmla="*/ 1029578 w 1943227"/>
                      <a:gd name="connsiteY90" fmla="*/ 131909 h 971973"/>
                      <a:gd name="connsiteX91" fmla="*/ 986715 w 1943227"/>
                      <a:gd name="connsiteY91" fmla="*/ 98572 h 971973"/>
                      <a:gd name="connsiteX92" fmla="*/ 696203 w 1943227"/>
                      <a:gd name="connsiteY92" fmla="*/ 74760 h 971973"/>
                      <a:gd name="connsiteX93" fmla="*/ 250115 w 1943227"/>
                      <a:gd name="connsiteY93" fmla="*/ 27135 h 971973"/>
                      <a:gd name="connsiteX94" fmla="*/ 85015 w 1943227"/>
                      <a:gd name="connsiteY94" fmla="*/ 1735 h 971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1943227" h="971973">
                        <a:moveTo>
                          <a:pt x="85015" y="1735"/>
                        </a:moveTo>
                        <a:cubicBezTo>
                          <a:pt x="51413" y="9672"/>
                          <a:pt x="40830" y="52005"/>
                          <a:pt x="48503" y="74759"/>
                        </a:cubicBezTo>
                        <a:cubicBezTo>
                          <a:pt x="56176" y="97513"/>
                          <a:pt x="123909" y="119738"/>
                          <a:pt x="131053" y="138259"/>
                        </a:cubicBezTo>
                        <a:cubicBezTo>
                          <a:pt x="138197" y="156780"/>
                          <a:pt x="111738" y="179534"/>
                          <a:pt x="91365" y="185884"/>
                        </a:cubicBezTo>
                        <a:cubicBezTo>
                          <a:pt x="70992" y="192234"/>
                          <a:pt x="20457" y="170009"/>
                          <a:pt x="8815" y="176359"/>
                        </a:cubicBezTo>
                        <a:cubicBezTo>
                          <a:pt x="-2827" y="182709"/>
                          <a:pt x="-6795" y="208109"/>
                          <a:pt x="21515" y="223984"/>
                        </a:cubicBezTo>
                        <a:cubicBezTo>
                          <a:pt x="49825" y="239859"/>
                          <a:pt x="161216" y="249119"/>
                          <a:pt x="178678" y="271609"/>
                        </a:cubicBezTo>
                        <a:cubicBezTo>
                          <a:pt x="196140" y="294099"/>
                          <a:pt x="154336" y="322939"/>
                          <a:pt x="126290" y="358922"/>
                        </a:cubicBezTo>
                        <a:cubicBezTo>
                          <a:pt x="98244" y="394905"/>
                          <a:pt x="29717" y="456288"/>
                          <a:pt x="10403" y="487509"/>
                        </a:cubicBezTo>
                        <a:cubicBezTo>
                          <a:pt x="-8911" y="518730"/>
                          <a:pt x="7228" y="533018"/>
                          <a:pt x="10403" y="546247"/>
                        </a:cubicBezTo>
                        <a:cubicBezTo>
                          <a:pt x="13578" y="559476"/>
                          <a:pt x="18076" y="573499"/>
                          <a:pt x="29453" y="566884"/>
                        </a:cubicBezTo>
                        <a:cubicBezTo>
                          <a:pt x="40830" y="560269"/>
                          <a:pt x="64378" y="523757"/>
                          <a:pt x="78665" y="506559"/>
                        </a:cubicBezTo>
                        <a:cubicBezTo>
                          <a:pt x="92952" y="489361"/>
                          <a:pt x="103007" y="470047"/>
                          <a:pt x="115178" y="463697"/>
                        </a:cubicBezTo>
                        <a:cubicBezTo>
                          <a:pt x="127349" y="457347"/>
                          <a:pt x="134492" y="460522"/>
                          <a:pt x="151690" y="468459"/>
                        </a:cubicBezTo>
                        <a:cubicBezTo>
                          <a:pt x="168888" y="476397"/>
                          <a:pt x="197992" y="518201"/>
                          <a:pt x="218365" y="511322"/>
                        </a:cubicBezTo>
                        <a:cubicBezTo>
                          <a:pt x="238738" y="504443"/>
                          <a:pt x="253555" y="448880"/>
                          <a:pt x="273928" y="427184"/>
                        </a:cubicBezTo>
                        <a:cubicBezTo>
                          <a:pt x="294301" y="405488"/>
                          <a:pt x="334782" y="377443"/>
                          <a:pt x="340603" y="381147"/>
                        </a:cubicBezTo>
                        <a:cubicBezTo>
                          <a:pt x="346424" y="384851"/>
                          <a:pt x="303032" y="447557"/>
                          <a:pt x="308853" y="449409"/>
                        </a:cubicBezTo>
                        <a:cubicBezTo>
                          <a:pt x="314674" y="451261"/>
                          <a:pt x="353303" y="413161"/>
                          <a:pt x="375528" y="392259"/>
                        </a:cubicBezTo>
                        <a:cubicBezTo>
                          <a:pt x="397753" y="371357"/>
                          <a:pt x="427651" y="331670"/>
                          <a:pt x="442203" y="323997"/>
                        </a:cubicBezTo>
                        <a:cubicBezTo>
                          <a:pt x="456755" y="316324"/>
                          <a:pt x="459136" y="338814"/>
                          <a:pt x="462840" y="346222"/>
                        </a:cubicBezTo>
                        <a:cubicBezTo>
                          <a:pt x="466544" y="353630"/>
                          <a:pt x="450934" y="360245"/>
                          <a:pt x="464428" y="368447"/>
                        </a:cubicBezTo>
                        <a:cubicBezTo>
                          <a:pt x="477922" y="376649"/>
                          <a:pt x="529516" y="398874"/>
                          <a:pt x="543803" y="395434"/>
                        </a:cubicBezTo>
                        <a:cubicBezTo>
                          <a:pt x="558091" y="391994"/>
                          <a:pt x="542216" y="365007"/>
                          <a:pt x="550153" y="347809"/>
                        </a:cubicBezTo>
                        <a:cubicBezTo>
                          <a:pt x="558091" y="330611"/>
                          <a:pt x="573172" y="300184"/>
                          <a:pt x="591428" y="292247"/>
                        </a:cubicBezTo>
                        <a:cubicBezTo>
                          <a:pt x="609684" y="284310"/>
                          <a:pt x="651223" y="293569"/>
                          <a:pt x="659690" y="300184"/>
                        </a:cubicBezTo>
                        <a:cubicBezTo>
                          <a:pt x="668157" y="306799"/>
                          <a:pt x="640905" y="319499"/>
                          <a:pt x="642228" y="331934"/>
                        </a:cubicBezTo>
                        <a:cubicBezTo>
                          <a:pt x="643551" y="344370"/>
                          <a:pt x="656780" y="360245"/>
                          <a:pt x="667628" y="374797"/>
                        </a:cubicBezTo>
                        <a:cubicBezTo>
                          <a:pt x="678476" y="389349"/>
                          <a:pt x="708109" y="407870"/>
                          <a:pt x="707315" y="419247"/>
                        </a:cubicBezTo>
                        <a:cubicBezTo>
                          <a:pt x="706521" y="430624"/>
                          <a:pt x="688265" y="438561"/>
                          <a:pt x="662865" y="443059"/>
                        </a:cubicBezTo>
                        <a:cubicBezTo>
                          <a:pt x="637465" y="447557"/>
                          <a:pt x="580050" y="434063"/>
                          <a:pt x="554915" y="446234"/>
                        </a:cubicBezTo>
                        <a:cubicBezTo>
                          <a:pt x="529780" y="458405"/>
                          <a:pt x="517609" y="491478"/>
                          <a:pt x="512053" y="516084"/>
                        </a:cubicBezTo>
                        <a:cubicBezTo>
                          <a:pt x="506497" y="540690"/>
                          <a:pt x="523695" y="572176"/>
                          <a:pt x="521578" y="593872"/>
                        </a:cubicBezTo>
                        <a:cubicBezTo>
                          <a:pt x="519461" y="615568"/>
                          <a:pt x="511789" y="634882"/>
                          <a:pt x="499353" y="646259"/>
                        </a:cubicBezTo>
                        <a:cubicBezTo>
                          <a:pt x="486918" y="657636"/>
                          <a:pt x="464163" y="651022"/>
                          <a:pt x="446965" y="662134"/>
                        </a:cubicBezTo>
                        <a:cubicBezTo>
                          <a:pt x="429767" y="673246"/>
                          <a:pt x="418919" y="717167"/>
                          <a:pt x="396165" y="712934"/>
                        </a:cubicBezTo>
                        <a:cubicBezTo>
                          <a:pt x="373411" y="708701"/>
                          <a:pt x="333459" y="645994"/>
                          <a:pt x="310440" y="636734"/>
                        </a:cubicBezTo>
                        <a:cubicBezTo>
                          <a:pt x="287421" y="627474"/>
                          <a:pt x="262022" y="641762"/>
                          <a:pt x="258053" y="657372"/>
                        </a:cubicBezTo>
                        <a:cubicBezTo>
                          <a:pt x="254084" y="672983"/>
                          <a:pt x="277103" y="708172"/>
                          <a:pt x="286628" y="730397"/>
                        </a:cubicBezTo>
                        <a:cubicBezTo>
                          <a:pt x="296153" y="752622"/>
                          <a:pt x="305414" y="767703"/>
                          <a:pt x="315203" y="790722"/>
                        </a:cubicBezTo>
                        <a:cubicBezTo>
                          <a:pt x="324993" y="813741"/>
                          <a:pt x="331871" y="864011"/>
                          <a:pt x="345365" y="868509"/>
                        </a:cubicBezTo>
                        <a:cubicBezTo>
                          <a:pt x="358859" y="873007"/>
                          <a:pt x="383465" y="835701"/>
                          <a:pt x="396165" y="817709"/>
                        </a:cubicBezTo>
                        <a:cubicBezTo>
                          <a:pt x="408865" y="799717"/>
                          <a:pt x="411775" y="766644"/>
                          <a:pt x="421565" y="760559"/>
                        </a:cubicBezTo>
                        <a:cubicBezTo>
                          <a:pt x="431355" y="754474"/>
                          <a:pt x="437705" y="767703"/>
                          <a:pt x="454903" y="781197"/>
                        </a:cubicBezTo>
                        <a:cubicBezTo>
                          <a:pt x="472101" y="794691"/>
                          <a:pt x="506232" y="827235"/>
                          <a:pt x="524753" y="841522"/>
                        </a:cubicBezTo>
                        <a:cubicBezTo>
                          <a:pt x="543274" y="855809"/>
                          <a:pt x="571849" y="864276"/>
                          <a:pt x="566028" y="866922"/>
                        </a:cubicBezTo>
                        <a:cubicBezTo>
                          <a:pt x="560207" y="869568"/>
                          <a:pt x="500411" y="853164"/>
                          <a:pt x="489828" y="857397"/>
                        </a:cubicBezTo>
                        <a:cubicBezTo>
                          <a:pt x="479245" y="861630"/>
                          <a:pt x="487182" y="875918"/>
                          <a:pt x="502528" y="892322"/>
                        </a:cubicBezTo>
                        <a:cubicBezTo>
                          <a:pt x="517874" y="908726"/>
                          <a:pt x="566293" y="951324"/>
                          <a:pt x="581903" y="955822"/>
                        </a:cubicBezTo>
                        <a:cubicBezTo>
                          <a:pt x="597513" y="960320"/>
                          <a:pt x="588253" y="920367"/>
                          <a:pt x="596190" y="919309"/>
                        </a:cubicBezTo>
                        <a:cubicBezTo>
                          <a:pt x="604127" y="918251"/>
                          <a:pt x="617622" y="947091"/>
                          <a:pt x="629528" y="949472"/>
                        </a:cubicBezTo>
                        <a:cubicBezTo>
                          <a:pt x="641434" y="951853"/>
                          <a:pt x="653341" y="935978"/>
                          <a:pt x="667628" y="933597"/>
                        </a:cubicBezTo>
                        <a:cubicBezTo>
                          <a:pt x="681915" y="931216"/>
                          <a:pt x="707845" y="941534"/>
                          <a:pt x="715253" y="935184"/>
                        </a:cubicBezTo>
                        <a:cubicBezTo>
                          <a:pt x="722661" y="928834"/>
                          <a:pt x="703876" y="910049"/>
                          <a:pt x="712078" y="895497"/>
                        </a:cubicBezTo>
                        <a:cubicBezTo>
                          <a:pt x="720280" y="880945"/>
                          <a:pt x="747003" y="851576"/>
                          <a:pt x="764465" y="847872"/>
                        </a:cubicBezTo>
                        <a:cubicBezTo>
                          <a:pt x="781927" y="844168"/>
                          <a:pt x="815001" y="858985"/>
                          <a:pt x="816853" y="873272"/>
                        </a:cubicBezTo>
                        <a:cubicBezTo>
                          <a:pt x="818705" y="887560"/>
                          <a:pt x="779018" y="917193"/>
                          <a:pt x="775578" y="933597"/>
                        </a:cubicBezTo>
                        <a:cubicBezTo>
                          <a:pt x="772138" y="950001"/>
                          <a:pt x="775048" y="974872"/>
                          <a:pt x="796215" y="971697"/>
                        </a:cubicBezTo>
                        <a:cubicBezTo>
                          <a:pt x="817382" y="968522"/>
                          <a:pt x="889613" y="932539"/>
                          <a:pt x="902578" y="914547"/>
                        </a:cubicBezTo>
                        <a:cubicBezTo>
                          <a:pt x="915543" y="896555"/>
                          <a:pt x="867653" y="874859"/>
                          <a:pt x="874003" y="863747"/>
                        </a:cubicBezTo>
                        <a:cubicBezTo>
                          <a:pt x="880353" y="852635"/>
                          <a:pt x="936974" y="857926"/>
                          <a:pt x="940678" y="847872"/>
                        </a:cubicBezTo>
                        <a:cubicBezTo>
                          <a:pt x="944382" y="837818"/>
                          <a:pt x="914484" y="810037"/>
                          <a:pt x="896228" y="803422"/>
                        </a:cubicBezTo>
                        <a:cubicBezTo>
                          <a:pt x="877972" y="796807"/>
                          <a:pt x="856540" y="810830"/>
                          <a:pt x="831140" y="808184"/>
                        </a:cubicBezTo>
                        <a:cubicBezTo>
                          <a:pt x="805740" y="805538"/>
                          <a:pt x="755734" y="797601"/>
                          <a:pt x="743828" y="787547"/>
                        </a:cubicBezTo>
                        <a:cubicBezTo>
                          <a:pt x="731922" y="777493"/>
                          <a:pt x="749120" y="756590"/>
                          <a:pt x="759703" y="747859"/>
                        </a:cubicBezTo>
                        <a:cubicBezTo>
                          <a:pt x="770286" y="739128"/>
                          <a:pt x="794893" y="736482"/>
                          <a:pt x="807328" y="735159"/>
                        </a:cubicBezTo>
                        <a:cubicBezTo>
                          <a:pt x="819763" y="733836"/>
                          <a:pt x="824526" y="747066"/>
                          <a:pt x="834315" y="739922"/>
                        </a:cubicBezTo>
                        <a:cubicBezTo>
                          <a:pt x="844104" y="732778"/>
                          <a:pt x="852042" y="697324"/>
                          <a:pt x="866065" y="692297"/>
                        </a:cubicBezTo>
                        <a:cubicBezTo>
                          <a:pt x="880088" y="687270"/>
                          <a:pt x="906547" y="697853"/>
                          <a:pt x="918453" y="709759"/>
                        </a:cubicBezTo>
                        <a:cubicBezTo>
                          <a:pt x="930359" y="721665"/>
                          <a:pt x="931682" y="749447"/>
                          <a:pt x="937503" y="763734"/>
                        </a:cubicBezTo>
                        <a:cubicBezTo>
                          <a:pt x="943324" y="778021"/>
                          <a:pt x="941207" y="787547"/>
                          <a:pt x="953378" y="795484"/>
                        </a:cubicBezTo>
                        <a:cubicBezTo>
                          <a:pt x="965549" y="803421"/>
                          <a:pt x="855218" y="815857"/>
                          <a:pt x="1010528" y="811359"/>
                        </a:cubicBezTo>
                        <a:cubicBezTo>
                          <a:pt x="1165838" y="806861"/>
                          <a:pt x="1745540" y="792839"/>
                          <a:pt x="1885240" y="768497"/>
                        </a:cubicBezTo>
                        <a:cubicBezTo>
                          <a:pt x="2024940" y="744155"/>
                          <a:pt x="1871217" y="684888"/>
                          <a:pt x="1848728" y="665309"/>
                        </a:cubicBezTo>
                        <a:cubicBezTo>
                          <a:pt x="1826239" y="645730"/>
                          <a:pt x="1771734" y="663193"/>
                          <a:pt x="1750303" y="651022"/>
                        </a:cubicBezTo>
                        <a:cubicBezTo>
                          <a:pt x="1728872" y="638851"/>
                          <a:pt x="1724109" y="614509"/>
                          <a:pt x="1720140" y="592284"/>
                        </a:cubicBezTo>
                        <a:cubicBezTo>
                          <a:pt x="1716171" y="570059"/>
                          <a:pt x="1725167" y="539632"/>
                          <a:pt x="1726490" y="517672"/>
                        </a:cubicBezTo>
                        <a:cubicBezTo>
                          <a:pt x="1727813" y="495712"/>
                          <a:pt x="1719611" y="462639"/>
                          <a:pt x="1728078" y="460522"/>
                        </a:cubicBezTo>
                        <a:cubicBezTo>
                          <a:pt x="1736545" y="458405"/>
                          <a:pt x="1759034" y="501797"/>
                          <a:pt x="1777290" y="504972"/>
                        </a:cubicBezTo>
                        <a:cubicBezTo>
                          <a:pt x="1795546" y="508147"/>
                          <a:pt x="1832059" y="497564"/>
                          <a:pt x="1837615" y="479572"/>
                        </a:cubicBezTo>
                        <a:cubicBezTo>
                          <a:pt x="1843171" y="461580"/>
                          <a:pt x="1824915" y="420834"/>
                          <a:pt x="1810628" y="397022"/>
                        </a:cubicBezTo>
                        <a:cubicBezTo>
                          <a:pt x="1796341" y="373210"/>
                          <a:pt x="1757975" y="356805"/>
                          <a:pt x="1751890" y="336697"/>
                        </a:cubicBezTo>
                        <a:cubicBezTo>
                          <a:pt x="1745805" y="316589"/>
                          <a:pt x="1784434" y="293834"/>
                          <a:pt x="1774115" y="276372"/>
                        </a:cubicBezTo>
                        <a:cubicBezTo>
                          <a:pt x="1763796" y="258910"/>
                          <a:pt x="1714849" y="238801"/>
                          <a:pt x="1689978" y="231922"/>
                        </a:cubicBezTo>
                        <a:cubicBezTo>
                          <a:pt x="1665107" y="225043"/>
                          <a:pt x="1642088" y="246474"/>
                          <a:pt x="1624890" y="235097"/>
                        </a:cubicBezTo>
                        <a:cubicBezTo>
                          <a:pt x="1607692" y="223720"/>
                          <a:pt x="1596315" y="182974"/>
                          <a:pt x="1586790" y="163659"/>
                        </a:cubicBezTo>
                        <a:cubicBezTo>
                          <a:pt x="1577265" y="144344"/>
                          <a:pt x="1610073" y="127411"/>
                          <a:pt x="1567740" y="119209"/>
                        </a:cubicBezTo>
                        <a:cubicBezTo>
                          <a:pt x="1525407" y="111007"/>
                          <a:pt x="1406609" y="116827"/>
                          <a:pt x="1332790" y="114446"/>
                        </a:cubicBezTo>
                        <a:cubicBezTo>
                          <a:pt x="1258971" y="112065"/>
                          <a:pt x="1165045" y="100689"/>
                          <a:pt x="1124828" y="104922"/>
                        </a:cubicBezTo>
                        <a:cubicBezTo>
                          <a:pt x="1084611" y="109155"/>
                          <a:pt x="1107365" y="135349"/>
                          <a:pt x="1091490" y="139847"/>
                        </a:cubicBezTo>
                        <a:cubicBezTo>
                          <a:pt x="1075615" y="144345"/>
                          <a:pt x="1047040" y="138788"/>
                          <a:pt x="1029578" y="131909"/>
                        </a:cubicBezTo>
                        <a:cubicBezTo>
                          <a:pt x="1012116" y="125030"/>
                          <a:pt x="1042277" y="108097"/>
                          <a:pt x="986715" y="98572"/>
                        </a:cubicBezTo>
                        <a:cubicBezTo>
                          <a:pt x="931153" y="89047"/>
                          <a:pt x="822409" y="86402"/>
                          <a:pt x="696203" y="74760"/>
                        </a:cubicBezTo>
                        <a:lnTo>
                          <a:pt x="250115" y="27135"/>
                        </a:lnTo>
                        <a:cubicBezTo>
                          <a:pt x="148250" y="14964"/>
                          <a:pt x="118617" y="-6202"/>
                          <a:pt x="85015" y="1735"/>
                        </a:cubicBezTo>
                        <a:close/>
                      </a:path>
                    </a:pathLst>
                  </a:custGeom>
                  <a:grp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sp>
              <p:nvSpPr>
                <p:cNvPr id="758" name="Freeform: Shape 757">
                  <a:extLst>
                    <a:ext uri="{FF2B5EF4-FFF2-40B4-BE49-F238E27FC236}">
                      <a16:creationId xmlns:a16="http://schemas.microsoft.com/office/drawing/2014/main" id="{4F299D91-318F-4605-B6D6-A698C90E2DD7}"/>
                    </a:ext>
                  </a:extLst>
                </p:cNvPr>
                <p:cNvSpPr/>
                <p:nvPr/>
              </p:nvSpPr>
              <p:spPr>
                <a:xfrm>
                  <a:off x="4854573" y="2922385"/>
                  <a:ext cx="2000868" cy="1177644"/>
                </a:xfrm>
                <a:custGeom>
                  <a:avLst/>
                  <a:gdLst>
                    <a:gd name="connsiteX0" fmla="*/ 608015 w 2000868"/>
                    <a:gd name="connsiteY0" fmla="*/ 22428 h 1177644"/>
                    <a:gd name="connsiteX1" fmla="*/ 495302 w 2000868"/>
                    <a:gd name="connsiteY1" fmla="*/ 17665 h 1177644"/>
                    <a:gd name="connsiteX2" fmla="*/ 365127 w 2000868"/>
                    <a:gd name="connsiteY2" fmla="*/ 106565 h 1177644"/>
                    <a:gd name="connsiteX3" fmla="*/ 200027 w 2000868"/>
                    <a:gd name="connsiteY3" fmla="*/ 241503 h 1177644"/>
                    <a:gd name="connsiteX4" fmla="*/ 31752 w 2000868"/>
                    <a:gd name="connsiteY4" fmla="*/ 347865 h 1177644"/>
                    <a:gd name="connsiteX5" fmla="*/ 114302 w 2000868"/>
                    <a:gd name="connsiteY5" fmla="*/ 408190 h 1177644"/>
                    <a:gd name="connsiteX6" fmla="*/ 106365 w 2000868"/>
                    <a:gd name="connsiteY6" fmla="*/ 482803 h 1177644"/>
                    <a:gd name="connsiteX7" fmla="*/ 122240 w 2000868"/>
                    <a:gd name="connsiteY7" fmla="*/ 571703 h 1177644"/>
                    <a:gd name="connsiteX8" fmla="*/ 101602 w 2000868"/>
                    <a:gd name="connsiteY8" fmla="*/ 684415 h 1177644"/>
                    <a:gd name="connsiteX9" fmla="*/ 2 w 2000868"/>
                    <a:gd name="connsiteY9" fmla="*/ 797128 h 1177644"/>
                    <a:gd name="connsiteX10" fmla="*/ 98427 w 2000868"/>
                    <a:gd name="connsiteY10" fmla="*/ 859040 h 1177644"/>
                    <a:gd name="connsiteX11" fmla="*/ 155577 w 2000868"/>
                    <a:gd name="connsiteY11" fmla="*/ 916190 h 1177644"/>
                    <a:gd name="connsiteX12" fmla="*/ 147640 w 2000868"/>
                    <a:gd name="connsiteY12" fmla="*/ 1024140 h 1177644"/>
                    <a:gd name="connsiteX13" fmla="*/ 68265 w 2000868"/>
                    <a:gd name="connsiteY13" fmla="*/ 1087640 h 1177644"/>
                    <a:gd name="connsiteX14" fmla="*/ 104777 w 2000868"/>
                    <a:gd name="connsiteY14" fmla="*/ 1162253 h 1177644"/>
                    <a:gd name="connsiteX15" fmla="*/ 204790 w 2000868"/>
                    <a:gd name="connsiteY15" fmla="*/ 1174953 h 1177644"/>
                    <a:gd name="connsiteX16" fmla="*/ 363540 w 2000868"/>
                    <a:gd name="connsiteY16" fmla="*/ 1125740 h 1177644"/>
                    <a:gd name="connsiteX17" fmla="*/ 477840 w 2000868"/>
                    <a:gd name="connsiteY17" fmla="*/ 1116215 h 1177644"/>
                    <a:gd name="connsiteX18" fmla="*/ 542927 w 2000868"/>
                    <a:gd name="connsiteY18" fmla="*/ 1035253 h 1177644"/>
                    <a:gd name="connsiteX19" fmla="*/ 504827 w 2000868"/>
                    <a:gd name="connsiteY19" fmla="*/ 935240 h 1177644"/>
                    <a:gd name="connsiteX20" fmla="*/ 555627 w 2000868"/>
                    <a:gd name="connsiteY20" fmla="*/ 844753 h 1177644"/>
                    <a:gd name="connsiteX21" fmla="*/ 736602 w 2000868"/>
                    <a:gd name="connsiteY21" fmla="*/ 792365 h 1177644"/>
                    <a:gd name="connsiteX22" fmla="*/ 846140 w 2000868"/>
                    <a:gd name="connsiteY22" fmla="*/ 846340 h 1177644"/>
                    <a:gd name="connsiteX23" fmla="*/ 804865 w 2000868"/>
                    <a:gd name="connsiteY23" fmla="*/ 962228 h 1177644"/>
                    <a:gd name="connsiteX24" fmla="*/ 879477 w 2000868"/>
                    <a:gd name="connsiteY24" fmla="*/ 1076528 h 1177644"/>
                    <a:gd name="connsiteX25" fmla="*/ 973140 w 2000868"/>
                    <a:gd name="connsiteY25" fmla="*/ 1167015 h 1177644"/>
                    <a:gd name="connsiteX26" fmla="*/ 1106490 w 2000868"/>
                    <a:gd name="connsiteY26" fmla="*/ 1087640 h 1177644"/>
                    <a:gd name="connsiteX27" fmla="*/ 1136652 w 2000868"/>
                    <a:gd name="connsiteY27" fmla="*/ 938415 h 1177644"/>
                    <a:gd name="connsiteX28" fmla="*/ 1214440 w 2000868"/>
                    <a:gd name="connsiteY28" fmla="*/ 828878 h 1177644"/>
                    <a:gd name="connsiteX29" fmla="*/ 1195390 w 2000868"/>
                    <a:gd name="connsiteY29" fmla="*/ 692353 h 1177644"/>
                    <a:gd name="connsiteX30" fmla="*/ 1203327 w 2000868"/>
                    <a:gd name="connsiteY30" fmla="*/ 571703 h 1177644"/>
                    <a:gd name="connsiteX31" fmla="*/ 1276352 w 2000868"/>
                    <a:gd name="connsiteY31" fmla="*/ 503440 h 1177644"/>
                    <a:gd name="connsiteX32" fmla="*/ 1171577 w 2000868"/>
                    <a:gd name="connsiteY32" fmla="*/ 458990 h 1177644"/>
                    <a:gd name="connsiteX33" fmla="*/ 1201740 w 2000868"/>
                    <a:gd name="connsiteY33" fmla="*/ 376440 h 1177644"/>
                    <a:gd name="connsiteX34" fmla="*/ 1244602 w 2000868"/>
                    <a:gd name="connsiteY34" fmla="*/ 314528 h 1177644"/>
                    <a:gd name="connsiteX35" fmla="*/ 1349377 w 2000868"/>
                    <a:gd name="connsiteY35" fmla="*/ 366915 h 1177644"/>
                    <a:gd name="connsiteX36" fmla="*/ 1352552 w 2000868"/>
                    <a:gd name="connsiteY36" fmla="*/ 466928 h 1177644"/>
                    <a:gd name="connsiteX37" fmla="*/ 1325565 w 2000868"/>
                    <a:gd name="connsiteY37" fmla="*/ 585990 h 1177644"/>
                    <a:gd name="connsiteX38" fmla="*/ 1289052 w 2000868"/>
                    <a:gd name="connsiteY38" fmla="*/ 605040 h 1177644"/>
                    <a:gd name="connsiteX39" fmla="*/ 1368427 w 2000868"/>
                    <a:gd name="connsiteY39" fmla="*/ 697115 h 1177644"/>
                    <a:gd name="connsiteX40" fmla="*/ 1349377 w 2000868"/>
                    <a:gd name="connsiteY40" fmla="*/ 820940 h 1177644"/>
                    <a:gd name="connsiteX41" fmla="*/ 1362077 w 2000868"/>
                    <a:gd name="connsiteY41" fmla="*/ 938415 h 1177644"/>
                    <a:gd name="connsiteX42" fmla="*/ 1460502 w 2000868"/>
                    <a:gd name="connsiteY42" fmla="*/ 940003 h 1177644"/>
                    <a:gd name="connsiteX43" fmla="*/ 1527177 w 2000868"/>
                    <a:gd name="connsiteY43" fmla="*/ 968578 h 1177644"/>
                    <a:gd name="connsiteX44" fmla="*/ 1604965 w 2000868"/>
                    <a:gd name="connsiteY44" fmla="*/ 903490 h 1177644"/>
                    <a:gd name="connsiteX45" fmla="*/ 1706565 w 2000868"/>
                    <a:gd name="connsiteY45" fmla="*/ 909840 h 1177644"/>
                    <a:gd name="connsiteX46" fmla="*/ 1728790 w 2000868"/>
                    <a:gd name="connsiteY46" fmla="*/ 838403 h 1177644"/>
                    <a:gd name="connsiteX47" fmla="*/ 1708152 w 2000868"/>
                    <a:gd name="connsiteY47" fmla="*/ 738390 h 1177644"/>
                    <a:gd name="connsiteX48" fmla="*/ 1793877 w 2000868"/>
                    <a:gd name="connsiteY48" fmla="*/ 678065 h 1177644"/>
                    <a:gd name="connsiteX49" fmla="*/ 1822452 w 2000868"/>
                    <a:gd name="connsiteY49" fmla="*/ 611390 h 1177644"/>
                    <a:gd name="connsiteX50" fmla="*/ 1890715 w 2000868"/>
                    <a:gd name="connsiteY50" fmla="*/ 551065 h 1177644"/>
                    <a:gd name="connsiteX51" fmla="*/ 1987552 w 2000868"/>
                    <a:gd name="connsiteY51" fmla="*/ 581228 h 1177644"/>
                    <a:gd name="connsiteX52" fmla="*/ 1995490 w 2000868"/>
                    <a:gd name="connsiteY52" fmla="*/ 435178 h 1177644"/>
                    <a:gd name="connsiteX53" fmla="*/ 1944690 w 2000868"/>
                    <a:gd name="connsiteY53" fmla="*/ 325640 h 1177644"/>
                    <a:gd name="connsiteX54" fmla="*/ 1924052 w 2000868"/>
                    <a:gd name="connsiteY54" fmla="*/ 230390 h 1177644"/>
                    <a:gd name="connsiteX55" fmla="*/ 1841502 w 2000868"/>
                    <a:gd name="connsiteY55" fmla="*/ 179590 h 1177644"/>
                    <a:gd name="connsiteX56" fmla="*/ 1893890 w 2000868"/>
                    <a:gd name="connsiteY56" fmla="*/ 9728 h 1177644"/>
                    <a:gd name="connsiteX57" fmla="*/ 1127127 w 2000868"/>
                    <a:gd name="connsiteY57" fmla="*/ 24015 h 1177644"/>
                    <a:gd name="connsiteX58" fmla="*/ 754065 w 2000868"/>
                    <a:gd name="connsiteY58" fmla="*/ 51003 h 1177644"/>
                    <a:gd name="connsiteX59" fmla="*/ 608015 w 2000868"/>
                    <a:gd name="connsiteY59" fmla="*/ 22428 h 1177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000868" h="1177644">
                      <a:moveTo>
                        <a:pt x="608015" y="22428"/>
                      </a:moveTo>
                      <a:cubicBezTo>
                        <a:pt x="564888" y="16872"/>
                        <a:pt x="535783" y="3642"/>
                        <a:pt x="495302" y="17665"/>
                      </a:cubicBezTo>
                      <a:cubicBezTo>
                        <a:pt x="454821" y="31688"/>
                        <a:pt x="414339" y="69259"/>
                        <a:pt x="365127" y="106565"/>
                      </a:cubicBezTo>
                      <a:cubicBezTo>
                        <a:pt x="315914" y="143871"/>
                        <a:pt x="255589" y="201286"/>
                        <a:pt x="200027" y="241503"/>
                      </a:cubicBezTo>
                      <a:cubicBezTo>
                        <a:pt x="144465" y="281720"/>
                        <a:pt x="46039" y="320084"/>
                        <a:pt x="31752" y="347865"/>
                      </a:cubicBezTo>
                      <a:cubicBezTo>
                        <a:pt x="17465" y="375646"/>
                        <a:pt x="101867" y="385700"/>
                        <a:pt x="114302" y="408190"/>
                      </a:cubicBezTo>
                      <a:cubicBezTo>
                        <a:pt x="126737" y="430680"/>
                        <a:pt x="105042" y="455551"/>
                        <a:pt x="106365" y="482803"/>
                      </a:cubicBezTo>
                      <a:cubicBezTo>
                        <a:pt x="107688" y="510055"/>
                        <a:pt x="123034" y="538101"/>
                        <a:pt x="122240" y="571703"/>
                      </a:cubicBezTo>
                      <a:cubicBezTo>
                        <a:pt x="121446" y="605305"/>
                        <a:pt x="121975" y="646844"/>
                        <a:pt x="101602" y="684415"/>
                      </a:cubicBezTo>
                      <a:cubicBezTo>
                        <a:pt x="81229" y="721986"/>
                        <a:pt x="531" y="768024"/>
                        <a:pt x="2" y="797128"/>
                      </a:cubicBezTo>
                      <a:cubicBezTo>
                        <a:pt x="-527" y="826232"/>
                        <a:pt x="72498" y="839196"/>
                        <a:pt x="98427" y="859040"/>
                      </a:cubicBezTo>
                      <a:cubicBezTo>
                        <a:pt x="124356" y="878884"/>
                        <a:pt x="147375" y="888673"/>
                        <a:pt x="155577" y="916190"/>
                      </a:cubicBezTo>
                      <a:cubicBezTo>
                        <a:pt x="163779" y="943707"/>
                        <a:pt x="162192" y="995565"/>
                        <a:pt x="147640" y="1024140"/>
                      </a:cubicBezTo>
                      <a:cubicBezTo>
                        <a:pt x="133088" y="1052715"/>
                        <a:pt x="75409" y="1064621"/>
                        <a:pt x="68265" y="1087640"/>
                      </a:cubicBezTo>
                      <a:cubicBezTo>
                        <a:pt x="61121" y="1110659"/>
                        <a:pt x="82023" y="1147701"/>
                        <a:pt x="104777" y="1162253"/>
                      </a:cubicBezTo>
                      <a:cubicBezTo>
                        <a:pt x="127531" y="1176805"/>
                        <a:pt x="161663" y="1181038"/>
                        <a:pt x="204790" y="1174953"/>
                      </a:cubicBezTo>
                      <a:cubicBezTo>
                        <a:pt x="247917" y="1168868"/>
                        <a:pt x="318032" y="1135530"/>
                        <a:pt x="363540" y="1125740"/>
                      </a:cubicBezTo>
                      <a:cubicBezTo>
                        <a:pt x="409048" y="1115950"/>
                        <a:pt x="447942" y="1131296"/>
                        <a:pt x="477840" y="1116215"/>
                      </a:cubicBezTo>
                      <a:cubicBezTo>
                        <a:pt x="507738" y="1101134"/>
                        <a:pt x="538429" y="1065416"/>
                        <a:pt x="542927" y="1035253"/>
                      </a:cubicBezTo>
                      <a:cubicBezTo>
                        <a:pt x="547425" y="1005091"/>
                        <a:pt x="502710" y="966990"/>
                        <a:pt x="504827" y="935240"/>
                      </a:cubicBezTo>
                      <a:cubicBezTo>
                        <a:pt x="506944" y="903490"/>
                        <a:pt x="516998" y="868566"/>
                        <a:pt x="555627" y="844753"/>
                      </a:cubicBezTo>
                      <a:cubicBezTo>
                        <a:pt x="594256" y="820940"/>
                        <a:pt x="688183" y="792101"/>
                        <a:pt x="736602" y="792365"/>
                      </a:cubicBezTo>
                      <a:cubicBezTo>
                        <a:pt x="785021" y="792629"/>
                        <a:pt x="834763" y="818030"/>
                        <a:pt x="846140" y="846340"/>
                      </a:cubicBezTo>
                      <a:cubicBezTo>
                        <a:pt x="857517" y="874650"/>
                        <a:pt x="799309" y="923863"/>
                        <a:pt x="804865" y="962228"/>
                      </a:cubicBezTo>
                      <a:cubicBezTo>
                        <a:pt x="810421" y="1000593"/>
                        <a:pt x="851431" y="1042397"/>
                        <a:pt x="879477" y="1076528"/>
                      </a:cubicBezTo>
                      <a:cubicBezTo>
                        <a:pt x="907523" y="1110659"/>
                        <a:pt x="935305" y="1165163"/>
                        <a:pt x="973140" y="1167015"/>
                      </a:cubicBezTo>
                      <a:cubicBezTo>
                        <a:pt x="1010975" y="1168867"/>
                        <a:pt x="1079238" y="1125740"/>
                        <a:pt x="1106490" y="1087640"/>
                      </a:cubicBezTo>
                      <a:cubicBezTo>
                        <a:pt x="1133742" y="1049540"/>
                        <a:pt x="1118660" y="981542"/>
                        <a:pt x="1136652" y="938415"/>
                      </a:cubicBezTo>
                      <a:cubicBezTo>
                        <a:pt x="1154644" y="895288"/>
                        <a:pt x="1204650" y="869888"/>
                        <a:pt x="1214440" y="828878"/>
                      </a:cubicBezTo>
                      <a:cubicBezTo>
                        <a:pt x="1224230" y="787868"/>
                        <a:pt x="1197242" y="735215"/>
                        <a:pt x="1195390" y="692353"/>
                      </a:cubicBezTo>
                      <a:cubicBezTo>
                        <a:pt x="1193538" y="649491"/>
                        <a:pt x="1189833" y="603188"/>
                        <a:pt x="1203327" y="571703"/>
                      </a:cubicBezTo>
                      <a:cubicBezTo>
                        <a:pt x="1216821" y="540218"/>
                        <a:pt x="1281644" y="522226"/>
                        <a:pt x="1276352" y="503440"/>
                      </a:cubicBezTo>
                      <a:cubicBezTo>
                        <a:pt x="1271060" y="484655"/>
                        <a:pt x="1184012" y="480157"/>
                        <a:pt x="1171577" y="458990"/>
                      </a:cubicBezTo>
                      <a:cubicBezTo>
                        <a:pt x="1159142" y="437823"/>
                        <a:pt x="1189569" y="400517"/>
                        <a:pt x="1201740" y="376440"/>
                      </a:cubicBezTo>
                      <a:cubicBezTo>
                        <a:pt x="1213911" y="352363"/>
                        <a:pt x="1219996" y="316115"/>
                        <a:pt x="1244602" y="314528"/>
                      </a:cubicBezTo>
                      <a:cubicBezTo>
                        <a:pt x="1269208" y="312941"/>
                        <a:pt x="1331385" y="341515"/>
                        <a:pt x="1349377" y="366915"/>
                      </a:cubicBezTo>
                      <a:cubicBezTo>
                        <a:pt x="1367369" y="392315"/>
                        <a:pt x="1356521" y="430416"/>
                        <a:pt x="1352552" y="466928"/>
                      </a:cubicBezTo>
                      <a:cubicBezTo>
                        <a:pt x="1348583" y="503441"/>
                        <a:pt x="1336148" y="562971"/>
                        <a:pt x="1325565" y="585990"/>
                      </a:cubicBezTo>
                      <a:cubicBezTo>
                        <a:pt x="1314982" y="609009"/>
                        <a:pt x="1281908" y="586519"/>
                        <a:pt x="1289052" y="605040"/>
                      </a:cubicBezTo>
                      <a:cubicBezTo>
                        <a:pt x="1296196" y="623561"/>
                        <a:pt x="1358373" y="661132"/>
                        <a:pt x="1368427" y="697115"/>
                      </a:cubicBezTo>
                      <a:cubicBezTo>
                        <a:pt x="1378481" y="733098"/>
                        <a:pt x="1350435" y="780723"/>
                        <a:pt x="1349377" y="820940"/>
                      </a:cubicBezTo>
                      <a:cubicBezTo>
                        <a:pt x="1348319" y="861157"/>
                        <a:pt x="1343556" y="918571"/>
                        <a:pt x="1362077" y="938415"/>
                      </a:cubicBezTo>
                      <a:cubicBezTo>
                        <a:pt x="1380598" y="958259"/>
                        <a:pt x="1432985" y="934976"/>
                        <a:pt x="1460502" y="940003"/>
                      </a:cubicBezTo>
                      <a:cubicBezTo>
                        <a:pt x="1488019" y="945030"/>
                        <a:pt x="1503100" y="974663"/>
                        <a:pt x="1527177" y="968578"/>
                      </a:cubicBezTo>
                      <a:cubicBezTo>
                        <a:pt x="1551254" y="962493"/>
                        <a:pt x="1575067" y="913280"/>
                        <a:pt x="1604965" y="903490"/>
                      </a:cubicBezTo>
                      <a:cubicBezTo>
                        <a:pt x="1634863" y="893700"/>
                        <a:pt x="1685927" y="920688"/>
                        <a:pt x="1706565" y="909840"/>
                      </a:cubicBezTo>
                      <a:cubicBezTo>
                        <a:pt x="1727203" y="898992"/>
                        <a:pt x="1728526" y="866978"/>
                        <a:pt x="1728790" y="838403"/>
                      </a:cubicBezTo>
                      <a:cubicBezTo>
                        <a:pt x="1729054" y="809828"/>
                        <a:pt x="1697304" y="765113"/>
                        <a:pt x="1708152" y="738390"/>
                      </a:cubicBezTo>
                      <a:cubicBezTo>
                        <a:pt x="1719000" y="711667"/>
                        <a:pt x="1774827" y="699231"/>
                        <a:pt x="1793877" y="678065"/>
                      </a:cubicBezTo>
                      <a:cubicBezTo>
                        <a:pt x="1812927" y="656899"/>
                        <a:pt x="1806312" y="632557"/>
                        <a:pt x="1822452" y="611390"/>
                      </a:cubicBezTo>
                      <a:cubicBezTo>
                        <a:pt x="1838592" y="590223"/>
                        <a:pt x="1863198" y="556092"/>
                        <a:pt x="1890715" y="551065"/>
                      </a:cubicBezTo>
                      <a:cubicBezTo>
                        <a:pt x="1918232" y="546038"/>
                        <a:pt x="1970090" y="600542"/>
                        <a:pt x="1987552" y="581228"/>
                      </a:cubicBezTo>
                      <a:cubicBezTo>
                        <a:pt x="2005014" y="561914"/>
                        <a:pt x="2002634" y="477776"/>
                        <a:pt x="1995490" y="435178"/>
                      </a:cubicBezTo>
                      <a:cubicBezTo>
                        <a:pt x="1988346" y="392580"/>
                        <a:pt x="1956596" y="359771"/>
                        <a:pt x="1944690" y="325640"/>
                      </a:cubicBezTo>
                      <a:cubicBezTo>
                        <a:pt x="1932784" y="291509"/>
                        <a:pt x="1941250" y="254732"/>
                        <a:pt x="1924052" y="230390"/>
                      </a:cubicBezTo>
                      <a:cubicBezTo>
                        <a:pt x="1906854" y="206048"/>
                        <a:pt x="1846529" y="216367"/>
                        <a:pt x="1841502" y="179590"/>
                      </a:cubicBezTo>
                      <a:cubicBezTo>
                        <a:pt x="1836475" y="142813"/>
                        <a:pt x="2012953" y="35657"/>
                        <a:pt x="1893890" y="9728"/>
                      </a:cubicBezTo>
                      <a:cubicBezTo>
                        <a:pt x="1774828" y="-16201"/>
                        <a:pt x="1317098" y="17136"/>
                        <a:pt x="1127127" y="24015"/>
                      </a:cubicBezTo>
                      <a:cubicBezTo>
                        <a:pt x="937156" y="30894"/>
                        <a:pt x="841113" y="50738"/>
                        <a:pt x="754065" y="51003"/>
                      </a:cubicBezTo>
                      <a:cubicBezTo>
                        <a:pt x="667017" y="51268"/>
                        <a:pt x="651142" y="27984"/>
                        <a:pt x="608015" y="22428"/>
                      </a:cubicBezTo>
                      <a:close/>
                    </a:path>
                  </a:pathLst>
                </a:custGeom>
                <a:grp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59" name="Freeform: Shape 758">
                  <a:extLst>
                    <a:ext uri="{FF2B5EF4-FFF2-40B4-BE49-F238E27FC236}">
                      <a16:creationId xmlns:a16="http://schemas.microsoft.com/office/drawing/2014/main" id="{6BD52CF4-6B80-43FC-B8B0-DE49DB34D780}"/>
                    </a:ext>
                  </a:extLst>
                </p:cNvPr>
                <p:cNvSpPr/>
                <p:nvPr/>
              </p:nvSpPr>
              <p:spPr>
                <a:xfrm>
                  <a:off x="6812075" y="1802297"/>
                  <a:ext cx="2003049" cy="1913606"/>
                </a:xfrm>
                <a:custGeom>
                  <a:avLst/>
                  <a:gdLst>
                    <a:gd name="connsiteX0" fmla="*/ 87200 w 2003049"/>
                    <a:gd name="connsiteY0" fmla="*/ 1072666 h 1913606"/>
                    <a:gd name="connsiteX1" fmla="*/ 18938 w 2003049"/>
                    <a:gd name="connsiteY1" fmla="*/ 1277453 h 1913606"/>
                    <a:gd name="connsiteX2" fmla="*/ 3063 w 2003049"/>
                    <a:gd name="connsiteY2" fmla="*/ 1409216 h 1913606"/>
                    <a:gd name="connsiteX3" fmla="*/ 69738 w 2003049"/>
                    <a:gd name="connsiteY3" fmla="*/ 1518753 h 1913606"/>
                    <a:gd name="connsiteX4" fmla="*/ 87200 w 2003049"/>
                    <a:gd name="connsiteY4" fmla="*/ 1607653 h 1913606"/>
                    <a:gd name="connsiteX5" fmla="*/ 193563 w 2003049"/>
                    <a:gd name="connsiteY5" fmla="*/ 1583841 h 1913606"/>
                    <a:gd name="connsiteX6" fmla="*/ 330088 w 2003049"/>
                    <a:gd name="connsiteY6" fmla="*/ 1633053 h 1913606"/>
                    <a:gd name="connsiteX7" fmla="*/ 422163 w 2003049"/>
                    <a:gd name="connsiteY7" fmla="*/ 1653691 h 1913606"/>
                    <a:gd name="connsiteX8" fmla="*/ 441213 w 2003049"/>
                    <a:gd name="connsiteY8" fmla="*/ 1745766 h 1913606"/>
                    <a:gd name="connsiteX9" fmla="*/ 569800 w 2003049"/>
                    <a:gd name="connsiteY9" fmla="*/ 1837841 h 1913606"/>
                    <a:gd name="connsiteX10" fmla="*/ 719025 w 2003049"/>
                    <a:gd name="connsiteY10" fmla="*/ 1877528 h 1913606"/>
                    <a:gd name="connsiteX11" fmla="*/ 849200 w 2003049"/>
                    <a:gd name="connsiteY11" fmla="*/ 1872766 h 1913606"/>
                    <a:gd name="connsiteX12" fmla="*/ 938100 w 2003049"/>
                    <a:gd name="connsiteY12" fmla="*/ 1901341 h 1913606"/>
                    <a:gd name="connsiteX13" fmla="*/ 1061925 w 2003049"/>
                    <a:gd name="connsiteY13" fmla="*/ 1907691 h 1913606"/>
                    <a:gd name="connsiteX14" fmla="*/ 1109550 w 2003049"/>
                    <a:gd name="connsiteY14" fmla="*/ 1817203 h 1913606"/>
                    <a:gd name="connsiteX15" fmla="*/ 1134950 w 2003049"/>
                    <a:gd name="connsiteY15" fmla="*/ 1688616 h 1913606"/>
                    <a:gd name="connsiteX16" fmla="*/ 1076213 w 2003049"/>
                    <a:gd name="connsiteY16" fmla="*/ 1515578 h 1913606"/>
                    <a:gd name="connsiteX17" fmla="*/ 1055575 w 2003049"/>
                    <a:gd name="connsiteY17" fmla="*/ 1398103 h 1913606"/>
                    <a:gd name="connsiteX18" fmla="*/ 1141300 w 2003049"/>
                    <a:gd name="connsiteY18" fmla="*/ 1453666 h 1913606"/>
                    <a:gd name="connsiteX19" fmla="*/ 1173050 w 2003049"/>
                    <a:gd name="connsiteY19" fmla="*/ 1390166 h 1913606"/>
                    <a:gd name="connsiteX20" fmla="*/ 1239725 w 2003049"/>
                    <a:gd name="connsiteY20" fmla="*/ 1431441 h 1913606"/>
                    <a:gd name="connsiteX21" fmla="*/ 1835038 w 2003049"/>
                    <a:gd name="connsiteY21" fmla="*/ 1306028 h 1913606"/>
                    <a:gd name="connsiteX22" fmla="*/ 1993788 w 2003049"/>
                    <a:gd name="connsiteY22" fmla="*/ 1098066 h 1913606"/>
                    <a:gd name="connsiteX23" fmla="*/ 1973150 w 2003049"/>
                    <a:gd name="connsiteY23" fmla="*/ 925028 h 1913606"/>
                    <a:gd name="connsiteX24" fmla="*/ 1881075 w 2003049"/>
                    <a:gd name="connsiteY24" fmla="*/ 810728 h 1913606"/>
                    <a:gd name="connsiteX25" fmla="*/ 1796938 w 2003049"/>
                    <a:gd name="connsiteY25" fmla="*/ 847241 h 1913606"/>
                    <a:gd name="connsiteX26" fmla="*/ 1692163 w 2003049"/>
                    <a:gd name="connsiteY26" fmla="*/ 817078 h 1913606"/>
                    <a:gd name="connsiteX27" fmla="*/ 1631838 w 2003049"/>
                    <a:gd name="connsiteY27" fmla="*/ 783741 h 1913606"/>
                    <a:gd name="connsiteX28" fmla="*/ 1650888 w 2003049"/>
                    <a:gd name="connsiteY28" fmla="*/ 699603 h 1913606"/>
                    <a:gd name="connsiteX29" fmla="*/ 1588975 w 2003049"/>
                    <a:gd name="connsiteY29" fmla="*/ 620228 h 1913606"/>
                    <a:gd name="connsiteX30" fmla="*/ 1601675 w 2003049"/>
                    <a:gd name="connsiteY30" fmla="*/ 540853 h 1913606"/>
                    <a:gd name="connsiteX31" fmla="*/ 1755663 w 2003049"/>
                    <a:gd name="connsiteY31" fmla="*/ 545616 h 1913606"/>
                    <a:gd name="connsiteX32" fmla="*/ 1738200 w 2003049"/>
                    <a:gd name="connsiteY32" fmla="*/ 420203 h 1913606"/>
                    <a:gd name="connsiteX33" fmla="*/ 1676288 w 2003049"/>
                    <a:gd name="connsiteY33" fmla="*/ 261453 h 1913606"/>
                    <a:gd name="connsiteX34" fmla="*/ 1639775 w 2003049"/>
                    <a:gd name="connsiteY34" fmla="*/ 228116 h 1913606"/>
                    <a:gd name="connsiteX35" fmla="*/ 1579450 w 2003049"/>
                    <a:gd name="connsiteY35" fmla="*/ 263041 h 1913606"/>
                    <a:gd name="connsiteX36" fmla="*/ 1531825 w 2003049"/>
                    <a:gd name="connsiteY36" fmla="*/ 337653 h 1913606"/>
                    <a:gd name="connsiteX37" fmla="*/ 1465150 w 2003049"/>
                    <a:gd name="connsiteY37" fmla="*/ 312253 h 1913606"/>
                    <a:gd name="connsiteX38" fmla="*/ 1444513 w 2003049"/>
                    <a:gd name="connsiteY38" fmla="*/ 259866 h 1913606"/>
                    <a:gd name="connsiteX39" fmla="*/ 1406413 w 2003049"/>
                    <a:gd name="connsiteY39" fmla="*/ 353528 h 1913606"/>
                    <a:gd name="connsiteX40" fmla="*/ 1347675 w 2003049"/>
                    <a:gd name="connsiteY40" fmla="*/ 367816 h 1913606"/>
                    <a:gd name="connsiteX41" fmla="*/ 1377838 w 2003049"/>
                    <a:gd name="connsiteY41" fmla="*/ 255103 h 1913606"/>
                    <a:gd name="connsiteX42" fmla="*/ 1295288 w 2003049"/>
                    <a:gd name="connsiteY42" fmla="*/ 317016 h 1913606"/>
                    <a:gd name="connsiteX43" fmla="*/ 1192100 w 2003049"/>
                    <a:gd name="connsiteY43" fmla="*/ 342416 h 1913606"/>
                    <a:gd name="connsiteX44" fmla="*/ 1222263 w 2003049"/>
                    <a:gd name="connsiteY44" fmla="*/ 428141 h 1913606"/>
                    <a:gd name="connsiteX45" fmla="*/ 1141300 w 2003049"/>
                    <a:gd name="connsiteY45" fmla="*/ 485291 h 1913606"/>
                    <a:gd name="connsiteX46" fmla="*/ 1141300 w 2003049"/>
                    <a:gd name="connsiteY46" fmla="*/ 556728 h 1913606"/>
                    <a:gd name="connsiteX47" fmla="*/ 1128600 w 2003049"/>
                    <a:gd name="connsiteY47" fmla="*/ 645628 h 1913606"/>
                    <a:gd name="connsiteX48" fmla="*/ 1092088 w 2003049"/>
                    <a:gd name="connsiteY48" fmla="*/ 767866 h 1913606"/>
                    <a:gd name="connsiteX49" fmla="*/ 961913 w 2003049"/>
                    <a:gd name="connsiteY49" fmla="*/ 918678 h 1913606"/>
                    <a:gd name="connsiteX50" fmla="*/ 850788 w 2003049"/>
                    <a:gd name="connsiteY50" fmla="*/ 950428 h 1913606"/>
                    <a:gd name="connsiteX51" fmla="*/ 742838 w 2003049"/>
                    <a:gd name="connsiteY51" fmla="*/ 894866 h 1913606"/>
                    <a:gd name="connsiteX52" fmla="*/ 752363 w 2003049"/>
                    <a:gd name="connsiteY52" fmla="*/ 751991 h 1913606"/>
                    <a:gd name="connsiteX53" fmla="*/ 806338 w 2003049"/>
                    <a:gd name="connsiteY53" fmla="*/ 666266 h 1913606"/>
                    <a:gd name="connsiteX54" fmla="*/ 787288 w 2003049"/>
                    <a:gd name="connsiteY54" fmla="*/ 609116 h 1913606"/>
                    <a:gd name="connsiteX55" fmla="*/ 734900 w 2003049"/>
                    <a:gd name="connsiteY55" fmla="*/ 569428 h 1913606"/>
                    <a:gd name="connsiteX56" fmla="*/ 788875 w 2003049"/>
                    <a:gd name="connsiteY56" fmla="*/ 509103 h 1913606"/>
                    <a:gd name="connsiteX57" fmla="*/ 812688 w 2003049"/>
                    <a:gd name="connsiteY57" fmla="*/ 394803 h 1913606"/>
                    <a:gd name="connsiteX58" fmla="*/ 833325 w 2003049"/>
                    <a:gd name="connsiteY58" fmla="*/ 259866 h 1913606"/>
                    <a:gd name="connsiteX59" fmla="*/ 876188 w 2003049"/>
                    <a:gd name="connsiteY59" fmla="*/ 70953 h 1913606"/>
                    <a:gd name="connsiteX60" fmla="*/ 799988 w 2003049"/>
                    <a:gd name="connsiteY60" fmla="*/ 88416 h 1913606"/>
                    <a:gd name="connsiteX61" fmla="*/ 761888 w 2003049"/>
                    <a:gd name="connsiteY61" fmla="*/ 212241 h 1913606"/>
                    <a:gd name="connsiteX62" fmla="*/ 739663 w 2003049"/>
                    <a:gd name="connsiteY62" fmla="*/ 155091 h 1913606"/>
                    <a:gd name="connsiteX63" fmla="*/ 771413 w 2003049"/>
                    <a:gd name="connsiteY63" fmla="*/ 59841 h 1913606"/>
                    <a:gd name="connsiteX64" fmla="*/ 765063 w 2003049"/>
                    <a:gd name="connsiteY64" fmla="*/ 2691 h 1913606"/>
                    <a:gd name="connsiteX65" fmla="*/ 598375 w 2003049"/>
                    <a:gd name="connsiteY65" fmla="*/ 145566 h 1913606"/>
                    <a:gd name="connsiteX66" fmla="*/ 476138 w 2003049"/>
                    <a:gd name="connsiteY66" fmla="*/ 542441 h 1913606"/>
                    <a:gd name="connsiteX67" fmla="*/ 231663 w 2003049"/>
                    <a:gd name="connsiteY67" fmla="*/ 1017103 h 1913606"/>
                    <a:gd name="connsiteX68" fmla="*/ 87200 w 2003049"/>
                    <a:gd name="connsiteY68" fmla="*/ 1072666 h 1913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2003049" h="1913606">
                      <a:moveTo>
                        <a:pt x="87200" y="1072666"/>
                      </a:moveTo>
                      <a:cubicBezTo>
                        <a:pt x="51746" y="1116058"/>
                        <a:pt x="32961" y="1221361"/>
                        <a:pt x="18938" y="1277453"/>
                      </a:cubicBezTo>
                      <a:cubicBezTo>
                        <a:pt x="4915" y="1333545"/>
                        <a:pt x="-5404" y="1369000"/>
                        <a:pt x="3063" y="1409216"/>
                      </a:cubicBezTo>
                      <a:cubicBezTo>
                        <a:pt x="11530" y="1449432"/>
                        <a:pt x="55715" y="1485680"/>
                        <a:pt x="69738" y="1518753"/>
                      </a:cubicBezTo>
                      <a:cubicBezTo>
                        <a:pt x="83761" y="1551826"/>
                        <a:pt x="66562" y="1596805"/>
                        <a:pt x="87200" y="1607653"/>
                      </a:cubicBezTo>
                      <a:cubicBezTo>
                        <a:pt x="107838" y="1618501"/>
                        <a:pt x="153082" y="1579608"/>
                        <a:pt x="193563" y="1583841"/>
                      </a:cubicBezTo>
                      <a:cubicBezTo>
                        <a:pt x="234044" y="1588074"/>
                        <a:pt x="291988" y="1621411"/>
                        <a:pt x="330088" y="1633053"/>
                      </a:cubicBezTo>
                      <a:cubicBezTo>
                        <a:pt x="368188" y="1644695"/>
                        <a:pt x="403642" y="1634906"/>
                        <a:pt x="422163" y="1653691"/>
                      </a:cubicBezTo>
                      <a:cubicBezTo>
                        <a:pt x="440684" y="1672477"/>
                        <a:pt x="416607" y="1715074"/>
                        <a:pt x="441213" y="1745766"/>
                      </a:cubicBezTo>
                      <a:cubicBezTo>
                        <a:pt x="465819" y="1776458"/>
                        <a:pt x="523498" y="1815881"/>
                        <a:pt x="569800" y="1837841"/>
                      </a:cubicBezTo>
                      <a:cubicBezTo>
                        <a:pt x="616102" y="1859801"/>
                        <a:pt x="672458" y="1871707"/>
                        <a:pt x="719025" y="1877528"/>
                      </a:cubicBezTo>
                      <a:cubicBezTo>
                        <a:pt x="765592" y="1883349"/>
                        <a:pt x="812688" y="1868797"/>
                        <a:pt x="849200" y="1872766"/>
                      </a:cubicBezTo>
                      <a:cubicBezTo>
                        <a:pt x="885713" y="1876735"/>
                        <a:pt x="902646" y="1895520"/>
                        <a:pt x="938100" y="1901341"/>
                      </a:cubicBezTo>
                      <a:cubicBezTo>
                        <a:pt x="973554" y="1907162"/>
                        <a:pt x="1033350" y="1921714"/>
                        <a:pt x="1061925" y="1907691"/>
                      </a:cubicBezTo>
                      <a:cubicBezTo>
                        <a:pt x="1090500" y="1893668"/>
                        <a:pt x="1097379" y="1853715"/>
                        <a:pt x="1109550" y="1817203"/>
                      </a:cubicBezTo>
                      <a:cubicBezTo>
                        <a:pt x="1121721" y="1780691"/>
                        <a:pt x="1140506" y="1738887"/>
                        <a:pt x="1134950" y="1688616"/>
                      </a:cubicBezTo>
                      <a:cubicBezTo>
                        <a:pt x="1129394" y="1638345"/>
                        <a:pt x="1089442" y="1563997"/>
                        <a:pt x="1076213" y="1515578"/>
                      </a:cubicBezTo>
                      <a:cubicBezTo>
                        <a:pt x="1062984" y="1467159"/>
                        <a:pt x="1044727" y="1408422"/>
                        <a:pt x="1055575" y="1398103"/>
                      </a:cubicBezTo>
                      <a:cubicBezTo>
                        <a:pt x="1066423" y="1387784"/>
                        <a:pt x="1121721" y="1454989"/>
                        <a:pt x="1141300" y="1453666"/>
                      </a:cubicBezTo>
                      <a:cubicBezTo>
                        <a:pt x="1160879" y="1452343"/>
                        <a:pt x="1156646" y="1393870"/>
                        <a:pt x="1173050" y="1390166"/>
                      </a:cubicBezTo>
                      <a:cubicBezTo>
                        <a:pt x="1189454" y="1386462"/>
                        <a:pt x="1129394" y="1445464"/>
                        <a:pt x="1239725" y="1431441"/>
                      </a:cubicBezTo>
                      <a:cubicBezTo>
                        <a:pt x="1350056" y="1417418"/>
                        <a:pt x="1709361" y="1361590"/>
                        <a:pt x="1835038" y="1306028"/>
                      </a:cubicBezTo>
                      <a:cubicBezTo>
                        <a:pt x="1960715" y="1250466"/>
                        <a:pt x="1970769" y="1161566"/>
                        <a:pt x="1993788" y="1098066"/>
                      </a:cubicBezTo>
                      <a:cubicBezTo>
                        <a:pt x="2016807" y="1034566"/>
                        <a:pt x="1991935" y="972918"/>
                        <a:pt x="1973150" y="925028"/>
                      </a:cubicBezTo>
                      <a:cubicBezTo>
                        <a:pt x="1954365" y="877138"/>
                        <a:pt x="1910444" y="823692"/>
                        <a:pt x="1881075" y="810728"/>
                      </a:cubicBezTo>
                      <a:cubicBezTo>
                        <a:pt x="1851706" y="797764"/>
                        <a:pt x="1828423" y="846183"/>
                        <a:pt x="1796938" y="847241"/>
                      </a:cubicBezTo>
                      <a:cubicBezTo>
                        <a:pt x="1765453" y="848299"/>
                        <a:pt x="1719680" y="827661"/>
                        <a:pt x="1692163" y="817078"/>
                      </a:cubicBezTo>
                      <a:cubicBezTo>
                        <a:pt x="1664646" y="806495"/>
                        <a:pt x="1638717" y="803320"/>
                        <a:pt x="1631838" y="783741"/>
                      </a:cubicBezTo>
                      <a:cubicBezTo>
                        <a:pt x="1624959" y="764162"/>
                        <a:pt x="1658032" y="726855"/>
                        <a:pt x="1650888" y="699603"/>
                      </a:cubicBezTo>
                      <a:cubicBezTo>
                        <a:pt x="1643744" y="672351"/>
                        <a:pt x="1597177" y="646686"/>
                        <a:pt x="1588975" y="620228"/>
                      </a:cubicBezTo>
                      <a:cubicBezTo>
                        <a:pt x="1580773" y="593770"/>
                        <a:pt x="1573894" y="553288"/>
                        <a:pt x="1601675" y="540853"/>
                      </a:cubicBezTo>
                      <a:cubicBezTo>
                        <a:pt x="1629456" y="528418"/>
                        <a:pt x="1732909" y="565724"/>
                        <a:pt x="1755663" y="545616"/>
                      </a:cubicBezTo>
                      <a:cubicBezTo>
                        <a:pt x="1778417" y="525508"/>
                        <a:pt x="1751429" y="467563"/>
                        <a:pt x="1738200" y="420203"/>
                      </a:cubicBezTo>
                      <a:cubicBezTo>
                        <a:pt x="1724971" y="372842"/>
                        <a:pt x="1692692" y="293468"/>
                        <a:pt x="1676288" y="261453"/>
                      </a:cubicBezTo>
                      <a:cubicBezTo>
                        <a:pt x="1659884" y="229438"/>
                        <a:pt x="1655915" y="227851"/>
                        <a:pt x="1639775" y="228116"/>
                      </a:cubicBezTo>
                      <a:cubicBezTo>
                        <a:pt x="1623635" y="228381"/>
                        <a:pt x="1597442" y="244785"/>
                        <a:pt x="1579450" y="263041"/>
                      </a:cubicBezTo>
                      <a:cubicBezTo>
                        <a:pt x="1561458" y="281297"/>
                        <a:pt x="1550875" y="329451"/>
                        <a:pt x="1531825" y="337653"/>
                      </a:cubicBezTo>
                      <a:cubicBezTo>
                        <a:pt x="1512775" y="345855"/>
                        <a:pt x="1479702" y="325217"/>
                        <a:pt x="1465150" y="312253"/>
                      </a:cubicBezTo>
                      <a:cubicBezTo>
                        <a:pt x="1450598" y="299288"/>
                        <a:pt x="1454302" y="252987"/>
                        <a:pt x="1444513" y="259866"/>
                      </a:cubicBezTo>
                      <a:cubicBezTo>
                        <a:pt x="1434724" y="266745"/>
                        <a:pt x="1422552" y="335537"/>
                        <a:pt x="1406413" y="353528"/>
                      </a:cubicBezTo>
                      <a:cubicBezTo>
                        <a:pt x="1390274" y="371519"/>
                        <a:pt x="1352438" y="384220"/>
                        <a:pt x="1347675" y="367816"/>
                      </a:cubicBezTo>
                      <a:cubicBezTo>
                        <a:pt x="1342912" y="351412"/>
                        <a:pt x="1386569" y="263570"/>
                        <a:pt x="1377838" y="255103"/>
                      </a:cubicBezTo>
                      <a:cubicBezTo>
                        <a:pt x="1369107" y="246636"/>
                        <a:pt x="1326244" y="302464"/>
                        <a:pt x="1295288" y="317016"/>
                      </a:cubicBezTo>
                      <a:cubicBezTo>
                        <a:pt x="1264332" y="331568"/>
                        <a:pt x="1204271" y="323895"/>
                        <a:pt x="1192100" y="342416"/>
                      </a:cubicBezTo>
                      <a:cubicBezTo>
                        <a:pt x="1179929" y="360937"/>
                        <a:pt x="1230730" y="404329"/>
                        <a:pt x="1222263" y="428141"/>
                      </a:cubicBezTo>
                      <a:cubicBezTo>
                        <a:pt x="1213796" y="451953"/>
                        <a:pt x="1154794" y="463860"/>
                        <a:pt x="1141300" y="485291"/>
                      </a:cubicBezTo>
                      <a:cubicBezTo>
                        <a:pt x="1127806" y="506722"/>
                        <a:pt x="1143417" y="530005"/>
                        <a:pt x="1141300" y="556728"/>
                      </a:cubicBezTo>
                      <a:cubicBezTo>
                        <a:pt x="1139183" y="583451"/>
                        <a:pt x="1136802" y="610438"/>
                        <a:pt x="1128600" y="645628"/>
                      </a:cubicBezTo>
                      <a:cubicBezTo>
                        <a:pt x="1120398" y="680818"/>
                        <a:pt x="1119869" y="722358"/>
                        <a:pt x="1092088" y="767866"/>
                      </a:cubicBezTo>
                      <a:cubicBezTo>
                        <a:pt x="1064307" y="813374"/>
                        <a:pt x="1002130" y="888251"/>
                        <a:pt x="961913" y="918678"/>
                      </a:cubicBezTo>
                      <a:cubicBezTo>
                        <a:pt x="921696" y="949105"/>
                        <a:pt x="887301" y="954397"/>
                        <a:pt x="850788" y="950428"/>
                      </a:cubicBezTo>
                      <a:cubicBezTo>
                        <a:pt x="814276" y="946459"/>
                        <a:pt x="759242" y="927939"/>
                        <a:pt x="742838" y="894866"/>
                      </a:cubicBezTo>
                      <a:cubicBezTo>
                        <a:pt x="726434" y="861793"/>
                        <a:pt x="741780" y="790091"/>
                        <a:pt x="752363" y="751991"/>
                      </a:cubicBezTo>
                      <a:cubicBezTo>
                        <a:pt x="762946" y="713891"/>
                        <a:pt x="800517" y="690079"/>
                        <a:pt x="806338" y="666266"/>
                      </a:cubicBezTo>
                      <a:cubicBezTo>
                        <a:pt x="812159" y="642453"/>
                        <a:pt x="799194" y="625256"/>
                        <a:pt x="787288" y="609116"/>
                      </a:cubicBezTo>
                      <a:cubicBezTo>
                        <a:pt x="775382" y="592976"/>
                        <a:pt x="734636" y="586097"/>
                        <a:pt x="734900" y="569428"/>
                      </a:cubicBezTo>
                      <a:cubicBezTo>
                        <a:pt x="735164" y="552759"/>
                        <a:pt x="775910" y="538207"/>
                        <a:pt x="788875" y="509103"/>
                      </a:cubicBezTo>
                      <a:cubicBezTo>
                        <a:pt x="801840" y="479999"/>
                        <a:pt x="805280" y="436342"/>
                        <a:pt x="812688" y="394803"/>
                      </a:cubicBezTo>
                      <a:cubicBezTo>
                        <a:pt x="820096" y="353264"/>
                        <a:pt x="822742" y="313841"/>
                        <a:pt x="833325" y="259866"/>
                      </a:cubicBezTo>
                      <a:cubicBezTo>
                        <a:pt x="843908" y="205891"/>
                        <a:pt x="881744" y="99528"/>
                        <a:pt x="876188" y="70953"/>
                      </a:cubicBezTo>
                      <a:cubicBezTo>
                        <a:pt x="870632" y="42378"/>
                        <a:pt x="819038" y="64868"/>
                        <a:pt x="799988" y="88416"/>
                      </a:cubicBezTo>
                      <a:cubicBezTo>
                        <a:pt x="780938" y="111964"/>
                        <a:pt x="771942" y="201129"/>
                        <a:pt x="761888" y="212241"/>
                      </a:cubicBezTo>
                      <a:cubicBezTo>
                        <a:pt x="751834" y="223353"/>
                        <a:pt x="738076" y="180491"/>
                        <a:pt x="739663" y="155091"/>
                      </a:cubicBezTo>
                      <a:cubicBezTo>
                        <a:pt x="741251" y="129691"/>
                        <a:pt x="767180" y="85241"/>
                        <a:pt x="771413" y="59841"/>
                      </a:cubicBezTo>
                      <a:cubicBezTo>
                        <a:pt x="775646" y="34441"/>
                        <a:pt x="793903" y="-11596"/>
                        <a:pt x="765063" y="2691"/>
                      </a:cubicBezTo>
                      <a:cubicBezTo>
                        <a:pt x="736223" y="16978"/>
                        <a:pt x="646529" y="55608"/>
                        <a:pt x="598375" y="145566"/>
                      </a:cubicBezTo>
                      <a:cubicBezTo>
                        <a:pt x="550221" y="235524"/>
                        <a:pt x="537257" y="397185"/>
                        <a:pt x="476138" y="542441"/>
                      </a:cubicBezTo>
                      <a:cubicBezTo>
                        <a:pt x="415019" y="687697"/>
                        <a:pt x="292782" y="931378"/>
                        <a:pt x="231663" y="1017103"/>
                      </a:cubicBezTo>
                      <a:cubicBezTo>
                        <a:pt x="170544" y="1102828"/>
                        <a:pt x="122654" y="1029274"/>
                        <a:pt x="87200" y="1072666"/>
                      </a:cubicBezTo>
                      <a:close/>
                    </a:path>
                  </a:pathLst>
                </a:custGeom>
                <a:grp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sp>
            <p:nvSpPr>
              <p:cNvPr id="546" name="Freeform: Shape 545">
                <a:extLst>
                  <a:ext uri="{FF2B5EF4-FFF2-40B4-BE49-F238E27FC236}">
                    <a16:creationId xmlns:a16="http://schemas.microsoft.com/office/drawing/2014/main" id="{14B5101A-BACF-4DFE-B066-E11C5C0FD27D}"/>
                  </a:ext>
                </a:extLst>
              </p:cNvPr>
              <p:cNvSpPr/>
              <p:nvPr/>
            </p:nvSpPr>
            <p:spPr>
              <a:xfrm>
                <a:off x="4491562" y="928871"/>
                <a:ext cx="236827" cy="214178"/>
              </a:xfrm>
              <a:custGeom>
                <a:avLst/>
                <a:gdLst>
                  <a:gd name="connsiteX0" fmla="*/ 63724 w 236827"/>
                  <a:gd name="connsiteY0" fmla="*/ 1893 h 214178"/>
                  <a:gd name="connsiteX1" fmla="*/ 66899 w 236827"/>
                  <a:gd name="connsiteY1" fmla="*/ 57456 h 214178"/>
                  <a:gd name="connsiteX2" fmla="*/ 136749 w 236827"/>
                  <a:gd name="connsiteY2" fmla="*/ 100318 h 214178"/>
                  <a:gd name="connsiteX3" fmla="*/ 120874 w 236827"/>
                  <a:gd name="connsiteY3" fmla="*/ 159056 h 214178"/>
                  <a:gd name="connsiteX4" fmla="*/ 27212 w 236827"/>
                  <a:gd name="connsiteY4" fmla="*/ 136831 h 214178"/>
                  <a:gd name="connsiteX5" fmla="*/ 1812 w 236827"/>
                  <a:gd name="connsiteY5" fmla="*/ 160643 h 214178"/>
                  <a:gd name="connsiteX6" fmla="*/ 66899 w 236827"/>
                  <a:gd name="connsiteY6" fmla="*/ 211443 h 214178"/>
                  <a:gd name="connsiteX7" fmla="*/ 135162 w 236827"/>
                  <a:gd name="connsiteY7" fmla="*/ 205093 h 214178"/>
                  <a:gd name="connsiteX8" fmla="*/ 170087 w 236827"/>
                  <a:gd name="connsiteY8" fmla="*/ 186043 h 214178"/>
                  <a:gd name="connsiteX9" fmla="*/ 235174 w 236827"/>
                  <a:gd name="connsiteY9" fmla="*/ 208268 h 214178"/>
                  <a:gd name="connsiteX10" fmla="*/ 211362 w 236827"/>
                  <a:gd name="connsiteY10" fmla="*/ 120956 h 214178"/>
                  <a:gd name="connsiteX11" fmla="*/ 146274 w 236827"/>
                  <a:gd name="connsiteY11" fmla="*/ 78093 h 214178"/>
                  <a:gd name="connsiteX12" fmla="*/ 127224 w 236827"/>
                  <a:gd name="connsiteY12" fmla="*/ 19356 h 214178"/>
                  <a:gd name="connsiteX13" fmla="*/ 63724 w 236827"/>
                  <a:gd name="connsiteY13" fmla="*/ 1893 h 214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6827" h="214178">
                    <a:moveTo>
                      <a:pt x="63724" y="1893"/>
                    </a:moveTo>
                    <a:cubicBezTo>
                      <a:pt x="53670" y="8243"/>
                      <a:pt x="54728" y="41052"/>
                      <a:pt x="66899" y="57456"/>
                    </a:cubicBezTo>
                    <a:cubicBezTo>
                      <a:pt x="79070" y="73860"/>
                      <a:pt x="127753" y="83385"/>
                      <a:pt x="136749" y="100318"/>
                    </a:cubicBezTo>
                    <a:cubicBezTo>
                      <a:pt x="145745" y="117251"/>
                      <a:pt x="139130" y="152971"/>
                      <a:pt x="120874" y="159056"/>
                    </a:cubicBezTo>
                    <a:cubicBezTo>
                      <a:pt x="102618" y="165141"/>
                      <a:pt x="47056" y="136567"/>
                      <a:pt x="27212" y="136831"/>
                    </a:cubicBezTo>
                    <a:cubicBezTo>
                      <a:pt x="7368" y="137096"/>
                      <a:pt x="-4802" y="148208"/>
                      <a:pt x="1812" y="160643"/>
                    </a:cubicBezTo>
                    <a:cubicBezTo>
                      <a:pt x="8426" y="173078"/>
                      <a:pt x="44674" y="204035"/>
                      <a:pt x="66899" y="211443"/>
                    </a:cubicBezTo>
                    <a:cubicBezTo>
                      <a:pt x="89124" y="218851"/>
                      <a:pt x="117964" y="209326"/>
                      <a:pt x="135162" y="205093"/>
                    </a:cubicBezTo>
                    <a:cubicBezTo>
                      <a:pt x="152360" y="200860"/>
                      <a:pt x="153418" y="185514"/>
                      <a:pt x="170087" y="186043"/>
                    </a:cubicBezTo>
                    <a:cubicBezTo>
                      <a:pt x="186756" y="186572"/>
                      <a:pt x="228295" y="219116"/>
                      <a:pt x="235174" y="208268"/>
                    </a:cubicBezTo>
                    <a:cubicBezTo>
                      <a:pt x="242053" y="197420"/>
                      <a:pt x="226179" y="142652"/>
                      <a:pt x="211362" y="120956"/>
                    </a:cubicBezTo>
                    <a:cubicBezTo>
                      <a:pt x="196545" y="99260"/>
                      <a:pt x="160297" y="95026"/>
                      <a:pt x="146274" y="78093"/>
                    </a:cubicBezTo>
                    <a:cubicBezTo>
                      <a:pt x="132251" y="61160"/>
                      <a:pt x="141247" y="32585"/>
                      <a:pt x="127224" y="19356"/>
                    </a:cubicBezTo>
                    <a:cubicBezTo>
                      <a:pt x="113201" y="6127"/>
                      <a:pt x="73778" y="-4457"/>
                      <a:pt x="63724" y="1893"/>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47" name="Freeform: Shape 546">
                <a:extLst>
                  <a:ext uri="{FF2B5EF4-FFF2-40B4-BE49-F238E27FC236}">
                    <a16:creationId xmlns:a16="http://schemas.microsoft.com/office/drawing/2014/main" id="{811F01AD-066F-45AC-9956-C4758558AD88}"/>
                  </a:ext>
                </a:extLst>
              </p:cNvPr>
              <p:cNvSpPr/>
              <p:nvPr/>
            </p:nvSpPr>
            <p:spPr>
              <a:xfrm>
                <a:off x="4501381" y="1145216"/>
                <a:ext cx="426544" cy="283743"/>
              </a:xfrm>
              <a:custGeom>
                <a:avLst/>
                <a:gdLst>
                  <a:gd name="connsiteX0" fmla="*/ 1518 w 426544"/>
                  <a:gd name="connsiteY0" fmla="*/ 282436 h 283743"/>
                  <a:gd name="connsiteX1" fmla="*/ 33268 w 426544"/>
                  <a:gd name="connsiteY1" fmla="*/ 214173 h 283743"/>
                  <a:gd name="connsiteX2" fmla="*/ 118993 w 426544"/>
                  <a:gd name="connsiteY2" fmla="*/ 114161 h 283743"/>
                  <a:gd name="connsiteX3" fmla="*/ 177730 w 426544"/>
                  <a:gd name="connsiteY3" fmla="*/ 3036 h 283743"/>
                  <a:gd name="connsiteX4" fmla="*/ 219005 w 426544"/>
                  <a:gd name="connsiteY4" fmla="*/ 34786 h 283743"/>
                  <a:gd name="connsiteX5" fmla="*/ 222180 w 426544"/>
                  <a:gd name="connsiteY5" fmla="*/ 71298 h 283743"/>
                  <a:gd name="connsiteX6" fmla="*/ 284093 w 426544"/>
                  <a:gd name="connsiteY6" fmla="*/ 42723 h 283743"/>
                  <a:gd name="connsiteX7" fmla="*/ 425380 w 426544"/>
                  <a:gd name="connsiteY7" fmla="*/ 41136 h 283743"/>
                  <a:gd name="connsiteX8" fmla="*/ 349180 w 426544"/>
                  <a:gd name="connsiteY8" fmla="*/ 76061 h 283743"/>
                  <a:gd name="connsiteX9" fmla="*/ 311080 w 426544"/>
                  <a:gd name="connsiteY9" fmla="*/ 98286 h 283743"/>
                  <a:gd name="connsiteX10" fmla="*/ 260280 w 426544"/>
                  <a:gd name="connsiteY10" fmla="*/ 107811 h 283743"/>
                  <a:gd name="connsiteX11" fmla="*/ 296793 w 426544"/>
                  <a:gd name="connsiteY11" fmla="*/ 137973 h 283743"/>
                  <a:gd name="connsiteX12" fmla="*/ 215830 w 426544"/>
                  <a:gd name="connsiteY12" fmla="*/ 234811 h 283743"/>
                  <a:gd name="connsiteX13" fmla="*/ 174555 w 426544"/>
                  <a:gd name="connsiteY13" fmla="*/ 214173 h 283743"/>
                  <a:gd name="connsiteX14" fmla="*/ 245993 w 426544"/>
                  <a:gd name="connsiteY14" fmla="*/ 126861 h 283743"/>
                  <a:gd name="connsiteX15" fmla="*/ 206305 w 426544"/>
                  <a:gd name="connsiteY15" fmla="*/ 76061 h 283743"/>
                  <a:gd name="connsiteX16" fmla="*/ 172968 w 426544"/>
                  <a:gd name="connsiteY16" fmla="*/ 101461 h 283743"/>
                  <a:gd name="connsiteX17" fmla="*/ 134868 w 426544"/>
                  <a:gd name="connsiteY17" fmla="*/ 136386 h 283743"/>
                  <a:gd name="connsiteX18" fmla="*/ 122168 w 426544"/>
                  <a:gd name="connsiteY18" fmla="*/ 191948 h 283743"/>
                  <a:gd name="connsiteX19" fmla="*/ 63430 w 426544"/>
                  <a:gd name="connsiteY19" fmla="*/ 228461 h 283743"/>
                  <a:gd name="connsiteX20" fmla="*/ 76130 w 426544"/>
                  <a:gd name="connsiteY20" fmla="*/ 257036 h 283743"/>
                  <a:gd name="connsiteX21" fmla="*/ 1518 w 426544"/>
                  <a:gd name="connsiteY21" fmla="*/ 282436 h 283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26544" h="283743">
                    <a:moveTo>
                      <a:pt x="1518" y="282436"/>
                    </a:moveTo>
                    <a:cubicBezTo>
                      <a:pt x="-5626" y="275292"/>
                      <a:pt x="13689" y="242219"/>
                      <a:pt x="33268" y="214173"/>
                    </a:cubicBezTo>
                    <a:cubicBezTo>
                      <a:pt x="52847" y="186127"/>
                      <a:pt x="94916" y="149350"/>
                      <a:pt x="118993" y="114161"/>
                    </a:cubicBezTo>
                    <a:cubicBezTo>
                      <a:pt x="143070" y="78972"/>
                      <a:pt x="161061" y="16265"/>
                      <a:pt x="177730" y="3036"/>
                    </a:cubicBezTo>
                    <a:cubicBezTo>
                      <a:pt x="194399" y="-10193"/>
                      <a:pt x="211597" y="23409"/>
                      <a:pt x="219005" y="34786"/>
                    </a:cubicBezTo>
                    <a:cubicBezTo>
                      <a:pt x="226413" y="46163"/>
                      <a:pt x="211332" y="69975"/>
                      <a:pt x="222180" y="71298"/>
                    </a:cubicBezTo>
                    <a:cubicBezTo>
                      <a:pt x="233028" y="72621"/>
                      <a:pt x="250226" y="47750"/>
                      <a:pt x="284093" y="42723"/>
                    </a:cubicBezTo>
                    <a:cubicBezTo>
                      <a:pt x="317960" y="37696"/>
                      <a:pt x="414532" y="35580"/>
                      <a:pt x="425380" y="41136"/>
                    </a:cubicBezTo>
                    <a:cubicBezTo>
                      <a:pt x="436228" y="46692"/>
                      <a:pt x="368230" y="66536"/>
                      <a:pt x="349180" y="76061"/>
                    </a:cubicBezTo>
                    <a:cubicBezTo>
                      <a:pt x="330130" y="85586"/>
                      <a:pt x="325897" y="92994"/>
                      <a:pt x="311080" y="98286"/>
                    </a:cubicBezTo>
                    <a:cubicBezTo>
                      <a:pt x="296263" y="103578"/>
                      <a:pt x="262661" y="101197"/>
                      <a:pt x="260280" y="107811"/>
                    </a:cubicBezTo>
                    <a:cubicBezTo>
                      <a:pt x="257899" y="114425"/>
                      <a:pt x="304201" y="116806"/>
                      <a:pt x="296793" y="137973"/>
                    </a:cubicBezTo>
                    <a:cubicBezTo>
                      <a:pt x="289385" y="159140"/>
                      <a:pt x="236203" y="222111"/>
                      <a:pt x="215830" y="234811"/>
                    </a:cubicBezTo>
                    <a:cubicBezTo>
                      <a:pt x="195457" y="247511"/>
                      <a:pt x="169528" y="232165"/>
                      <a:pt x="174555" y="214173"/>
                    </a:cubicBezTo>
                    <a:cubicBezTo>
                      <a:pt x="179582" y="196181"/>
                      <a:pt x="240701" y="149880"/>
                      <a:pt x="245993" y="126861"/>
                    </a:cubicBezTo>
                    <a:cubicBezTo>
                      <a:pt x="251285" y="103842"/>
                      <a:pt x="218476" y="80294"/>
                      <a:pt x="206305" y="76061"/>
                    </a:cubicBezTo>
                    <a:cubicBezTo>
                      <a:pt x="194134" y="71828"/>
                      <a:pt x="184874" y="91407"/>
                      <a:pt x="172968" y="101461"/>
                    </a:cubicBezTo>
                    <a:cubicBezTo>
                      <a:pt x="161062" y="111515"/>
                      <a:pt x="143335" y="121305"/>
                      <a:pt x="134868" y="136386"/>
                    </a:cubicBezTo>
                    <a:cubicBezTo>
                      <a:pt x="126401" y="151467"/>
                      <a:pt x="134074" y="176602"/>
                      <a:pt x="122168" y="191948"/>
                    </a:cubicBezTo>
                    <a:cubicBezTo>
                      <a:pt x="110262" y="207294"/>
                      <a:pt x="71103" y="217613"/>
                      <a:pt x="63430" y="228461"/>
                    </a:cubicBezTo>
                    <a:cubicBezTo>
                      <a:pt x="55757" y="239309"/>
                      <a:pt x="80628" y="248569"/>
                      <a:pt x="76130" y="257036"/>
                    </a:cubicBezTo>
                    <a:cubicBezTo>
                      <a:pt x="71632" y="265503"/>
                      <a:pt x="8662" y="289580"/>
                      <a:pt x="1518" y="282436"/>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48" name="Freeform: Shape 547">
                <a:extLst>
                  <a:ext uri="{FF2B5EF4-FFF2-40B4-BE49-F238E27FC236}">
                    <a16:creationId xmlns:a16="http://schemas.microsoft.com/office/drawing/2014/main" id="{C8A79578-DA2A-4301-B09A-D6F23CCBE201}"/>
                  </a:ext>
                </a:extLst>
              </p:cNvPr>
              <p:cNvSpPr/>
              <p:nvPr/>
            </p:nvSpPr>
            <p:spPr>
              <a:xfrm>
                <a:off x="4648755" y="922569"/>
                <a:ext cx="205499" cy="208314"/>
              </a:xfrm>
              <a:custGeom>
                <a:avLst/>
                <a:gdLst>
                  <a:gd name="connsiteX0" fmla="*/ 194 w 205499"/>
                  <a:gd name="connsiteY0" fmla="*/ 33595 h 208314"/>
                  <a:gd name="connsiteX1" fmla="*/ 66869 w 205499"/>
                  <a:gd name="connsiteY1" fmla="*/ 5020 h 208314"/>
                  <a:gd name="connsiteX2" fmla="*/ 120844 w 205499"/>
                  <a:gd name="connsiteY2" fmla="*/ 6608 h 208314"/>
                  <a:gd name="connsiteX3" fmla="*/ 147831 w 205499"/>
                  <a:gd name="connsiteY3" fmla="*/ 70108 h 208314"/>
                  <a:gd name="connsiteX4" fmla="*/ 204981 w 205499"/>
                  <a:gd name="connsiteY4" fmla="*/ 101858 h 208314"/>
                  <a:gd name="connsiteX5" fmla="*/ 171644 w 205499"/>
                  <a:gd name="connsiteY5" fmla="*/ 173295 h 208314"/>
                  <a:gd name="connsiteX6" fmla="*/ 98619 w 205499"/>
                  <a:gd name="connsiteY6" fmla="*/ 208220 h 208314"/>
                  <a:gd name="connsiteX7" fmla="*/ 114494 w 205499"/>
                  <a:gd name="connsiteY7" fmla="*/ 163770 h 208314"/>
                  <a:gd name="connsiteX8" fmla="*/ 92269 w 205499"/>
                  <a:gd name="connsiteY8" fmla="*/ 116145 h 208314"/>
                  <a:gd name="connsiteX9" fmla="*/ 82744 w 205499"/>
                  <a:gd name="connsiteY9" fmla="*/ 73283 h 208314"/>
                  <a:gd name="connsiteX10" fmla="*/ 89094 w 205499"/>
                  <a:gd name="connsiteY10" fmla="*/ 28833 h 208314"/>
                  <a:gd name="connsiteX11" fmla="*/ 194 w 205499"/>
                  <a:gd name="connsiteY11" fmla="*/ 33595 h 208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5499" h="208314">
                    <a:moveTo>
                      <a:pt x="194" y="33595"/>
                    </a:moveTo>
                    <a:cubicBezTo>
                      <a:pt x="-3510" y="29626"/>
                      <a:pt x="46761" y="9518"/>
                      <a:pt x="66869" y="5020"/>
                    </a:cubicBezTo>
                    <a:cubicBezTo>
                      <a:pt x="86977" y="522"/>
                      <a:pt x="107351" y="-4240"/>
                      <a:pt x="120844" y="6608"/>
                    </a:cubicBezTo>
                    <a:cubicBezTo>
                      <a:pt x="134337" y="17456"/>
                      <a:pt x="133808" y="54233"/>
                      <a:pt x="147831" y="70108"/>
                    </a:cubicBezTo>
                    <a:cubicBezTo>
                      <a:pt x="161854" y="85983"/>
                      <a:pt x="201012" y="84660"/>
                      <a:pt x="204981" y="101858"/>
                    </a:cubicBezTo>
                    <a:cubicBezTo>
                      <a:pt x="208950" y="119056"/>
                      <a:pt x="189371" y="155568"/>
                      <a:pt x="171644" y="173295"/>
                    </a:cubicBezTo>
                    <a:cubicBezTo>
                      <a:pt x="153917" y="191022"/>
                      <a:pt x="108144" y="209808"/>
                      <a:pt x="98619" y="208220"/>
                    </a:cubicBezTo>
                    <a:cubicBezTo>
                      <a:pt x="89094" y="206633"/>
                      <a:pt x="115552" y="179116"/>
                      <a:pt x="114494" y="163770"/>
                    </a:cubicBezTo>
                    <a:cubicBezTo>
                      <a:pt x="113436" y="148424"/>
                      <a:pt x="97561" y="131226"/>
                      <a:pt x="92269" y="116145"/>
                    </a:cubicBezTo>
                    <a:cubicBezTo>
                      <a:pt x="86977" y="101064"/>
                      <a:pt x="83273" y="87835"/>
                      <a:pt x="82744" y="73283"/>
                    </a:cubicBezTo>
                    <a:cubicBezTo>
                      <a:pt x="82215" y="58731"/>
                      <a:pt x="96767" y="33860"/>
                      <a:pt x="89094" y="28833"/>
                    </a:cubicBezTo>
                    <a:cubicBezTo>
                      <a:pt x="81421" y="23806"/>
                      <a:pt x="3898" y="37564"/>
                      <a:pt x="194" y="33595"/>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49" name="Freeform: Shape 548">
                <a:extLst>
                  <a:ext uri="{FF2B5EF4-FFF2-40B4-BE49-F238E27FC236}">
                    <a16:creationId xmlns:a16="http://schemas.microsoft.com/office/drawing/2014/main" id="{86591658-2CF7-4143-93DC-C712BAD296F9}"/>
                  </a:ext>
                </a:extLst>
              </p:cNvPr>
              <p:cNvSpPr/>
              <p:nvPr/>
            </p:nvSpPr>
            <p:spPr>
              <a:xfrm>
                <a:off x="5281956" y="1795736"/>
                <a:ext cx="118410" cy="51890"/>
              </a:xfrm>
              <a:custGeom>
                <a:avLst/>
                <a:gdLst>
                  <a:gd name="connsiteX0" fmla="*/ 1993 w 118410"/>
                  <a:gd name="connsiteY0" fmla="*/ 49428 h 51890"/>
                  <a:gd name="connsiteX1" fmla="*/ 35330 w 118410"/>
                  <a:gd name="connsiteY1" fmla="*/ 4978 h 51890"/>
                  <a:gd name="connsiteX2" fmla="*/ 116293 w 118410"/>
                  <a:gd name="connsiteY2" fmla="*/ 4978 h 51890"/>
                  <a:gd name="connsiteX3" fmla="*/ 89305 w 118410"/>
                  <a:gd name="connsiteY3" fmla="*/ 39903 h 51890"/>
                  <a:gd name="connsiteX4" fmla="*/ 1993 w 118410"/>
                  <a:gd name="connsiteY4" fmla="*/ 49428 h 51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410" h="51890">
                    <a:moveTo>
                      <a:pt x="1993" y="49428"/>
                    </a:moveTo>
                    <a:cubicBezTo>
                      <a:pt x="-7003" y="43607"/>
                      <a:pt x="16280" y="12386"/>
                      <a:pt x="35330" y="4978"/>
                    </a:cubicBezTo>
                    <a:cubicBezTo>
                      <a:pt x="54380" y="-2430"/>
                      <a:pt x="107297" y="-843"/>
                      <a:pt x="116293" y="4978"/>
                    </a:cubicBezTo>
                    <a:cubicBezTo>
                      <a:pt x="125289" y="10799"/>
                      <a:pt x="103592" y="29584"/>
                      <a:pt x="89305" y="39903"/>
                    </a:cubicBezTo>
                    <a:cubicBezTo>
                      <a:pt x="75018" y="50222"/>
                      <a:pt x="10989" y="55249"/>
                      <a:pt x="1993" y="49428"/>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50" name="Freeform: Shape 549">
                <a:extLst>
                  <a:ext uri="{FF2B5EF4-FFF2-40B4-BE49-F238E27FC236}">
                    <a16:creationId xmlns:a16="http://schemas.microsoft.com/office/drawing/2014/main" id="{0800D09D-0AC7-405D-B21D-CF169C6C430B}"/>
                  </a:ext>
                </a:extLst>
              </p:cNvPr>
              <p:cNvSpPr/>
              <p:nvPr/>
            </p:nvSpPr>
            <p:spPr>
              <a:xfrm>
                <a:off x="5461471" y="1749745"/>
                <a:ext cx="113037" cy="122410"/>
              </a:xfrm>
              <a:custGeom>
                <a:avLst/>
                <a:gdLst>
                  <a:gd name="connsiteX0" fmla="*/ 36790 w 113037"/>
                  <a:gd name="connsiteY0" fmla="*/ 169 h 122410"/>
                  <a:gd name="connsiteX1" fmla="*/ 278 w 113037"/>
                  <a:gd name="connsiteY1" fmla="*/ 57319 h 122410"/>
                  <a:gd name="connsiteX2" fmla="*/ 20915 w 113037"/>
                  <a:gd name="connsiteY2" fmla="*/ 76369 h 122410"/>
                  <a:gd name="connsiteX3" fmla="*/ 38378 w 113037"/>
                  <a:gd name="connsiteY3" fmla="*/ 104944 h 122410"/>
                  <a:gd name="connsiteX4" fmla="*/ 65365 w 113037"/>
                  <a:gd name="connsiteY4" fmla="*/ 97007 h 122410"/>
                  <a:gd name="connsiteX5" fmla="*/ 89178 w 113037"/>
                  <a:gd name="connsiteY5" fmla="*/ 122407 h 122410"/>
                  <a:gd name="connsiteX6" fmla="*/ 112990 w 113037"/>
                  <a:gd name="connsiteY6" fmla="*/ 98594 h 122410"/>
                  <a:gd name="connsiteX7" fmla="*/ 82828 w 113037"/>
                  <a:gd name="connsiteY7" fmla="*/ 66844 h 122410"/>
                  <a:gd name="connsiteX8" fmla="*/ 106640 w 113037"/>
                  <a:gd name="connsiteY8" fmla="*/ 39857 h 122410"/>
                  <a:gd name="connsiteX9" fmla="*/ 36790 w 113037"/>
                  <a:gd name="connsiteY9" fmla="*/ 169 h 122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3037" h="122410">
                    <a:moveTo>
                      <a:pt x="36790" y="169"/>
                    </a:moveTo>
                    <a:cubicBezTo>
                      <a:pt x="19063" y="3079"/>
                      <a:pt x="2924" y="44619"/>
                      <a:pt x="278" y="57319"/>
                    </a:cubicBezTo>
                    <a:cubicBezTo>
                      <a:pt x="-2368" y="70019"/>
                      <a:pt x="14565" y="68432"/>
                      <a:pt x="20915" y="76369"/>
                    </a:cubicBezTo>
                    <a:cubicBezTo>
                      <a:pt x="27265" y="84306"/>
                      <a:pt x="30970" y="101504"/>
                      <a:pt x="38378" y="104944"/>
                    </a:cubicBezTo>
                    <a:cubicBezTo>
                      <a:pt x="45786" y="108384"/>
                      <a:pt x="56898" y="94097"/>
                      <a:pt x="65365" y="97007"/>
                    </a:cubicBezTo>
                    <a:cubicBezTo>
                      <a:pt x="73832" y="99917"/>
                      <a:pt x="81241" y="122143"/>
                      <a:pt x="89178" y="122407"/>
                    </a:cubicBezTo>
                    <a:cubicBezTo>
                      <a:pt x="97115" y="122671"/>
                      <a:pt x="114048" y="107854"/>
                      <a:pt x="112990" y="98594"/>
                    </a:cubicBezTo>
                    <a:cubicBezTo>
                      <a:pt x="111932" y="89334"/>
                      <a:pt x="83886" y="76633"/>
                      <a:pt x="82828" y="66844"/>
                    </a:cubicBezTo>
                    <a:cubicBezTo>
                      <a:pt x="81770" y="57055"/>
                      <a:pt x="109551" y="47001"/>
                      <a:pt x="106640" y="39857"/>
                    </a:cubicBezTo>
                    <a:cubicBezTo>
                      <a:pt x="103729" y="32713"/>
                      <a:pt x="54517" y="-2741"/>
                      <a:pt x="36790" y="169"/>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nvGrpSpPr>
              <p:cNvPr id="551" name="Group 550">
                <a:extLst>
                  <a:ext uri="{FF2B5EF4-FFF2-40B4-BE49-F238E27FC236}">
                    <a16:creationId xmlns:a16="http://schemas.microsoft.com/office/drawing/2014/main" id="{86810228-0458-40E4-889D-8D66BDD13EE7}"/>
                  </a:ext>
                </a:extLst>
              </p:cNvPr>
              <p:cNvGrpSpPr/>
              <p:nvPr/>
            </p:nvGrpSpPr>
            <p:grpSpPr>
              <a:xfrm>
                <a:off x="4825160" y="927145"/>
                <a:ext cx="1490706" cy="1014859"/>
                <a:chOff x="4848224" y="913956"/>
                <a:chExt cx="1490706" cy="1014859"/>
              </a:xfrm>
              <a:solidFill>
                <a:srgbClr val="70AD47">
                  <a:lumMod val="75000"/>
                </a:srgbClr>
              </a:solidFill>
            </p:grpSpPr>
            <p:sp>
              <p:nvSpPr>
                <p:cNvPr id="750" name="Freeform: Shape 749">
                  <a:extLst>
                    <a:ext uri="{FF2B5EF4-FFF2-40B4-BE49-F238E27FC236}">
                      <a16:creationId xmlns:a16="http://schemas.microsoft.com/office/drawing/2014/main" id="{267859E5-4E9D-4D72-A55A-FE9557D9DFF2}"/>
                    </a:ext>
                  </a:extLst>
                </p:cNvPr>
                <p:cNvSpPr/>
                <p:nvPr/>
              </p:nvSpPr>
              <p:spPr>
                <a:xfrm>
                  <a:off x="4848224" y="913956"/>
                  <a:ext cx="791616" cy="524932"/>
                </a:xfrm>
                <a:custGeom>
                  <a:avLst/>
                  <a:gdLst>
                    <a:gd name="connsiteX0" fmla="*/ 1 w 791616"/>
                    <a:gd name="connsiteY0" fmla="*/ 5207 h 524932"/>
                    <a:gd name="connsiteX1" fmla="*/ 55564 w 791616"/>
                    <a:gd name="connsiteY1" fmla="*/ 70294 h 524932"/>
                    <a:gd name="connsiteX2" fmla="*/ 55564 w 791616"/>
                    <a:gd name="connsiteY2" fmla="*/ 106807 h 524932"/>
                    <a:gd name="connsiteX3" fmla="*/ 26989 w 791616"/>
                    <a:gd name="connsiteY3" fmla="*/ 176657 h 524932"/>
                    <a:gd name="connsiteX4" fmla="*/ 50801 w 791616"/>
                    <a:gd name="connsiteY4" fmla="*/ 198882 h 524932"/>
                    <a:gd name="connsiteX5" fmla="*/ 107951 w 791616"/>
                    <a:gd name="connsiteY5" fmla="*/ 144907 h 524932"/>
                    <a:gd name="connsiteX6" fmla="*/ 106364 w 791616"/>
                    <a:gd name="connsiteY6" fmla="*/ 186182 h 524932"/>
                    <a:gd name="connsiteX7" fmla="*/ 160339 w 791616"/>
                    <a:gd name="connsiteY7" fmla="*/ 214757 h 524932"/>
                    <a:gd name="connsiteX8" fmla="*/ 163514 w 791616"/>
                    <a:gd name="connsiteY8" fmla="*/ 187769 h 524932"/>
                    <a:gd name="connsiteX9" fmla="*/ 163514 w 791616"/>
                    <a:gd name="connsiteY9" fmla="*/ 140144 h 524932"/>
                    <a:gd name="connsiteX10" fmla="*/ 206376 w 791616"/>
                    <a:gd name="connsiteY10" fmla="*/ 178244 h 524932"/>
                    <a:gd name="connsiteX11" fmla="*/ 215901 w 791616"/>
                    <a:gd name="connsiteY11" fmla="*/ 219519 h 524932"/>
                    <a:gd name="connsiteX12" fmla="*/ 280989 w 791616"/>
                    <a:gd name="connsiteY12" fmla="*/ 203644 h 524932"/>
                    <a:gd name="connsiteX13" fmla="*/ 307976 w 791616"/>
                    <a:gd name="connsiteY13" fmla="*/ 154432 h 524932"/>
                    <a:gd name="connsiteX14" fmla="*/ 327026 w 791616"/>
                    <a:gd name="connsiteY14" fmla="*/ 189357 h 524932"/>
                    <a:gd name="connsiteX15" fmla="*/ 328614 w 791616"/>
                    <a:gd name="connsiteY15" fmla="*/ 216344 h 524932"/>
                    <a:gd name="connsiteX16" fmla="*/ 361951 w 791616"/>
                    <a:gd name="connsiteY16" fmla="*/ 160782 h 524932"/>
                    <a:gd name="connsiteX17" fmla="*/ 296864 w 791616"/>
                    <a:gd name="connsiteY17" fmla="*/ 108394 h 524932"/>
                    <a:gd name="connsiteX18" fmla="*/ 249239 w 791616"/>
                    <a:gd name="connsiteY18" fmla="*/ 122682 h 524932"/>
                    <a:gd name="connsiteX19" fmla="*/ 304801 w 791616"/>
                    <a:gd name="connsiteY19" fmla="*/ 79819 h 524932"/>
                    <a:gd name="connsiteX20" fmla="*/ 401639 w 791616"/>
                    <a:gd name="connsiteY20" fmla="*/ 143319 h 524932"/>
                    <a:gd name="connsiteX21" fmla="*/ 457201 w 791616"/>
                    <a:gd name="connsiteY21" fmla="*/ 229044 h 524932"/>
                    <a:gd name="connsiteX22" fmla="*/ 504826 w 791616"/>
                    <a:gd name="connsiteY22" fmla="*/ 270319 h 524932"/>
                    <a:gd name="connsiteX23" fmla="*/ 517526 w 791616"/>
                    <a:gd name="connsiteY23" fmla="*/ 311594 h 524932"/>
                    <a:gd name="connsiteX24" fmla="*/ 441326 w 791616"/>
                    <a:gd name="connsiteY24" fmla="*/ 278257 h 524932"/>
                    <a:gd name="connsiteX25" fmla="*/ 412751 w 791616"/>
                    <a:gd name="connsiteY25" fmla="*/ 227457 h 524932"/>
                    <a:gd name="connsiteX26" fmla="*/ 396876 w 791616"/>
                    <a:gd name="connsiteY26" fmla="*/ 257619 h 524932"/>
                    <a:gd name="connsiteX27" fmla="*/ 363539 w 791616"/>
                    <a:gd name="connsiteY27" fmla="*/ 278257 h 524932"/>
                    <a:gd name="connsiteX28" fmla="*/ 315914 w 791616"/>
                    <a:gd name="connsiteY28" fmla="*/ 303657 h 524932"/>
                    <a:gd name="connsiteX29" fmla="*/ 358776 w 791616"/>
                    <a:gd name="connsiteY29" fmla="*/ 317944 h 524932"/>
                    <a:gd name="connsiteX30" fmla="*/ 384176 w 791616"/>
                    <a:gd name="connsiteY30" fmla="*/ 338582 h 524932"/>
                    <a:gd name="connsiteX31" fmla="*/ 423864 w 791616"/>
                    <a:gd name="connsiteY31" fmla="*/ 387794 h 524932"/>
                    <a:gd name="connsiteX32" fmla="*/ 430214 w 791616"/>
                    <a:gd name="connsiteY32" fmla="*/ 435419 h 524932"/>
                    <a:gd name="connsiteX33" fmla="*/ 477839 w 791616"/>
                    <a:gd name="connsiteY33" fmla="*/ 449707 h 524932"/>
                    <a:gd name="connsiteX34" fmla="*/ 511176 w 791616"/>
                    <a:gd name="connsiteY34" fmla="*/ 446532 h 524932"/>
                    <a:gd name="connsiteX35" fmla="*/ 541339 w 791616"/>
                    <a:gd name="connsiteY35" fmla="*/ 459232 h 524932"/>
                    <a:gd name="connsiteX36" fmla="*/ 584201 w 791616"/>
                    <a:gd name="connsiteY36" fmla="*/ 476694 h 524932"/>
                    <a:gd name="connsiteX37" fmla="*/ 598489 w 791616"/>
                    <a:gd name="connsiteY37" fmla="*/ 524319 h 524932"/>
                    <a:gd name="connsiteX38" fmla="*/ 647701 w 791616"/>
                    <a:gd name="connsiteY38" fmla="*/ 500507 h 524932"/>
                    <a:gd name="connsiteX39" fmla="*/ 627064 w 791616"/>
                    <a:gd name="connsiteY39" fmla="*/ 454469 h 524932"/>
                    <a:gd name="connsiteX40" fmla="*/ 588964 w 791616"/>
                    <a:gd name="connsiteY40" fmla="*/ 427482 h 524932"/>
                    <a:gd name="connsiteX41" fmla="*/ 606426 w 791616"/>
                    <a:gd name="connsiteY41" fmla="*/ 397319 h 524932"/>
                    <a:gd name="connsiteX42" fmla="*/ 557214 w 791616"/>
                    <a:gd name="connsiteY42" fmla="*/ 344932 h 524932"/>
                    <a:gd name="connsiteX43" fmla="*/ 563564 w 791616"/>
                    <a:gd name="connsiteY43" fmla="*/ 302069 h 524932"/>
                    <a:gd name="connsiteX44" fmla="*/ 601664 w 791616"/>
                    <a:gd name="connsiteY44" fmla="*/ 260794 h 524932"/>
                    <a:gd name="connsiteX45" fmla="*/ 609601 w 791616"/>
                    <a:gd name="connsiteY45" fmla="*/ 232219 h 524932"/>
                    <a:gd name="connsiteX46" fmla="*/ 590551 w 791616"/>
                    <a:gd name="connsiteY46" fmla="*/ 194119 h 524932"/>
                    <a:gd name="connsiteX47" fmla="*/ 620714 w 791616"/>
                    <a:gd name="connsiteY47" fmla="*/ 176657 h 524932"/>
                    <a:gd name="connsiteX48" fmla="*/ 655639 w 791616"/>
                    <a:gd name="connsiteY48" fmla="*/ 206819 h 524932"/>
                    <a:gd name="connsiteX49" fmla="*/ 609601 w 791616"/>
                    <a:gd name="connsiteY49" fmla="*/ 125857 h 524932"/>
                    <a:gd name="connsiteX50" fmla="*/ 668339 w 791616"/>
                    <a:gd name="connsiteY50" fmla="*/ 157607 h 524932"/>
                    <a:gd name="connsiteX51" fmla="*/ 701676 w 791616"/>
                    <a:gd name="connsiteY51" fmla="*/ 194119 h 524932"/>
                    <a:gd name="connsiteX52" fmla="*/ 765176 w 791616"/>
                    <a:gd name="connsiteY52" fmla="*/ 160782 h 524932"/>
                    <a:gd name="connsiteX53" fmla="*/ 790576 w 791616"/>
                    <a:gd name="connsiteY53" fmla="*/ 129032 h 524932"/>
                    <a:gd name="connsiteX54" fmla="*/ 733426 w 791616"/>
                    <a:gd name="connsiteY54" fmla="*/ 114744 h 524932"/>
                    <a:gd name="connsiteX55" fmla="*/ 661989 w 791616"/>
                    <a:gd name="connsiteY55" fmla="*/ 90932 h 524932"/>
                    <a:gd name="connsiteX56" fmla="*/ 649289 w 791616"/>
                    <a:gd name="connsiteY56" fmla="*/ 63944 h 524932"/>
                    <a:gd name="connsiteX57" fmla="*/ 423864 w 791616"/>
                    <a:gd name="connsiteY57" fmla="*/ 46482 h 524932"/>
                    <a:gd name="connsiteX58" fmla="*/ 179389 w 791616"/>
                    <a:gd name="connsiteY58" fmla="*/ 27432 h 524932"/>
                    <a:gd name="connsiteX59" fmla="*/ 195264 w 791616"/>
                    <a:gd name="connsiteY59" fmla="*/ 62357 h 524932"/>
                    <a:gd name="connsiteX60" fmla="*/ 142876 w 791616"/>
                    <a:gd name="connsiteY60" fmla="*/ 79819 h 524932"/>
                    <a:gd name="connsiteX61" fmla="*/ 112714 w 791616"/>
                    <a:gd name="connsiteY61" fmla="*/ 57594 h 524932"/>
                    <a:gd name="connsiteX62" fmla="*/ 66676 w 791616"/>
                    <a:gd name="connsiteY62" fmla="*/ 44894 h 524932"/>
                    <a:gd name="connsiteX63" fmla="*/ 53976 w 791616"/>
                    <a:gd name="connsiteY63" fmla="*/ 8382 h 524932"/>
                    <a:gd name="connsiteX64" fmla="*/ 1 w 791616"/>
                    <a:gd name="connsiteY64" fmla="*/ 5207 h 524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791616" h="524932">
                      <a:moveTo>
                        <a:pt x="1" y="5207"/>
                      </a:moveTo>
                      <a:cubicBezTo>
                        <a:pt x="266" y="15526"/>
                        <a:pt x="46304" y="53361"/>
                        <a:pt x="55564" y="70294"/>
                      </a:cubicBezTo>
                      <a:cubicBezTo>
                        <a:pt x="64824" y="87227"/>
                        <a:pt x="60327" y="89080"/>
                        <a:pt x="55564" y="106807"/>
                      </a:cubicBezTo>
                      <a:cubicBezTo>
                        <a:pt x="50801" y="124534"/>
                        <a:pt x="27783" y="161311"/>
                        <a:pt x="26989" y="176657"/>
                      </a:cubicBezTo>
                      <a:cubicBezTo>
                        <a:pt x="26195" y="192003"/>
                        <a:pt x="37307" y="204174"/>
                        <a:pt x="50801" y="198882"/>
                      </a:cubicBezTo>
                      <a:cubicBezTo>
                        <a:pt x="64295" y="193590"/>
                        <a:pt x="98691" y="147024"/>
                        <a:pt x="107951" y="144907"/>
                      </a:cubicBezTo>
                      <a:cubicBezTo>
                        <a:pt x="117211" y="142790"/>
                        <a:pt x="97633" y="174540"/>
                        <a:pt x="106364" y="186182"/>
                      </a:cubicBezTo>
                      <a:cubicBezTo>
                        <a:pt x="115095" y="197824"/>
                        <a:pt x="150814" y="214493"/>
                        <a:pt x="160339" y="214757"/>
                      </a:cubicBezTo>
                      <a:cubicBezTo>
                        <a:pt x="169864" y="215022"/>
                        <a:pt x="162985" y="200204"/>
                        <a:pt x="163514" y="187769"/>
                      </a:cubicBezTo>
                      <a:cubicBezTo>
                        <a:pt x="164043" y="175334"/>
                        <a:pt x="156370" y="141732"/>
                        <a:pt x="163514" y="140144"/>
                      </a:cubicBezTo>
                      <a:cubicBezTo>
                        <a:pt x="170658" y="138557"/>
                        <a:pt x="197645" y="165015"/>
                        <a:pt x="206376" y="178244"/>
                      </a:cubicBezTo>
                      <a:cubicBezTo>
                        <a:pt x="215107" y="191473"/>
                        <a:pt x="203466" y="215286"/>
                        <a:pt x="215901" y="219519"/>
                      </a:cubicBezTo>
                      <a:cubicBezTo>
                        <a:pt x="228336" y="223752"/>
                        <a:pt x="265643" y="214492"/>
                        <a:pt x="280989" y="203644"/>
                      </a:cubicBezTo>
                      <a:cubicBezTo>
                        <a:pt x="296335" y="192796"/>
                        <a:pt x="300303" y="156813"/>
                        <a:pt x="307976" y="154432"/>
                      </a:cubicBezTo>
                      <a:cubicBezTo>
                        <a:pt x="315649" y="152051"/>
                        <a:pt x="323586" y="179038"/>
                        <a:pt x="327026" y="189357"/>
                      </a:cubicBezTo>
                      <a:cubicBezTo>
                        <a:pt x="330466" y="199676"/>
                        <a:pt x="322793" y="221106"/>
                        <a:pt x="328614" y="216344"/>
                      </a:cubicBezTo>
                      <a:cubicBezTo>
                        <a:pt x="334435" y="211582"/>
                        <a:pt x="367243" y="178774"/>
                        <a:pt x="361951" y="160782"/>
                      </a:cubicBezTo>
                      <a:cubicBezTo>
                        <a:pt x="356659" y="142790"/>
                        <a:pt x="315649" y="114744"/>
                        <a:pt x="296864" y="108394"/>
                      </a:cubicBezTo>
                      <a:cubicBezTo>
                        <a:pt x="278079" y="102044"/>
                        <a:pt x="247916" y="127444"/>
                        <a:pt x="249239" y="122682"/>
                      </a:cubicBezTo>
                      <a:cubicBezTo>
                        <a:pt x="250562" y="117920"/>
                        <a:pt x="279401" y="76380"/>
                        <a:pt x="304801" y="79819"/>
                      </a:cubicBezTo>
                      <a:cubicBezTo>
                        <a:pt x="330201" y="83258"/>
                        <a:pt x="376239" y="118448"/>
                        <a:pt x="401639" y="143319"/>
                      </a:cubicBezTo>
                      <a:cubicBezTo>
                        <a:pt x="427039" y="168190"/>
                        <a:pt x="440003" y="207877"/>
                        <a:pt x="457201" y="229044"/>
                      </a:cubicBezTo>
                      <a:cubicBezTo>
                        <a:pt x="474399" y="250211"/>
                        <a:pt x="494772" y="256561"/>
                        <a:pt x="504826" y="270319"/>
                      </a:cubicBezTo>
                      <a:cubicBezTo>
                        <a:pt x="514880" y="284077"/>
                        <a:pt x="528109" y="310271"/>
                        <a:pt x="517526" y="311594"/>
                      </a:cubicBezTo>
                      <a:cubicBezTo>
                        <a:pt x="506943" y="312917"/>
                        <a:pt x="458789" y="292280"/>
                        <a:pt x="441326" y="278257"/>
                      </a:cubicBezTo>
                      <a:cubicBezTo>
                        <a:pt x="423863" y="264234"/>
                        <a:pt x="420159" y="230897"/>
                        <a:pt x="412751" y="227457"/>
                      </a:cubicBezTo>
                      <a:cubicBezTo>
                        <a:pt x="405343" y="224017"/>
                        <a:pt x="405078" y="249152"/>
                        <a:pt x="396876" y="257619"/>
                      </a:cubicBezTo>
                      <a:cubicBezTo>
                        <a:pt x="388674" y="266086"/>
                        <a:pt x="377033" y="270584"/>
                        <a:pt x="363539" y="278257"/>
                      </a:cubicBezTo>
                      <a:cubicBezTo>
                        <a:pt x="350045" y="285930"/>
                        <a:pt x="316708" y="297042"/>
                        <a:pt x="315914" y="303657"/>
                      </a:cubicBezTo>
                      <a:cubicBezTo>
                        <a:pt x="315120" y="310272"/>
                        <a:pt x="347399" y="312123"/>
                        <a:pt x="358776" y="317944"/>
                      </a:cubicBezTo>
                      <a:cubicBezTo>
                        <a:pt x="370153" y="323765"/>
                        <a:pt x="373328" y="326940"/>
                        <a:pt x="384176" y="338582"/>
                      </a:cubicBezTo>
                      <a:cubicBezTo>
                        <a:pt x="395024" y="350224"/>
                        <a:pt x="416191" y="371655"/>
                        <a:pt x="423864" y="387794"/>
                      </a:cubicBezTo>
                      <a:cubicBezTo>
                        <a:pt x="431537" y="403933"/>
                        <a:pt x="421218" y="425100"/>
                        <a:pt x="430214" y="435419"/>
                      </a:cubicBezTo>
                      <a:cubicBezTo>
                        <a:pt x="439210" y="445738"/>
                        <a:pt x="464345" y="447855"/>
                        <a:pt x="477839" y="449707"/>
                      </a:cubicBezTo>
                      <a:cubicBezTo>
                        <a:pt x="491333" y="451559"/>
                        <a:pt x="500593" y="444945"/>
                        <a:pt x="511176" y="446532"/>
                      </a:cubicBezTo>
                      <a:cubicBezTo>
                        <a:pt x="521759" y="448120"/>
                        <a:pt x="541339" y="459232"/>
                        <a:pt x="541339" y="459232"/>
                      </a:cubicBezTo>
                      <a:cubicBezTo>
                        <a:pt x="553510" y="464259"/>
                        <a:pt x="574676" y="465846"/>
                        <a:pt x="584201" y="476694"/>
                      </a:cubicBezTo>
                      <a:cubicBezTo>
                        <a:pt x="593726" y="487542"/>
                        <a:pt x="587906" y="520350"/>
                        <a:pt x="598489" y="524319"/>
                      </a:cubicBezTo>
                      <a:cubicBezTo>
                        <a:pt x="609072" y="528288"/>
                        <a:pt x="642939" y="512149"/>
                        <a:pt x="647701" y="500507"/>
                      </a:cubicBezTo>
                      <a:cubicBezTo>
                        <a:pt x="652463" y="488865"/>
                        <a:pt x="636854" y="466640"/>
                        <a:pt x="627064" y="454469"/>
                      </a:cubicBezTo>
                      <a:cubicBezTo>
                        <a:pt x="617275" y="442298"/>
                        <a:pt x="592404" y="437007"/>
                        <a:pt x="588964" y="427482"/>
                      </a:cubicBezTo>
                      <a:cubicBezTo>
                        <a:pt x="585524" y="417957"/>
                        <a:pt x="611718" y="411077"/>
                        <a:pt x="606426" y="397319"/>
                      </a:cubicBezTo>
                      <a:cubicBezTo>
                        <a:pt x="601134" y="383561"/>
                        <a:pt x="564358" y="360807"/>
                        <a:pt x="557214" y="344932"/>
                      </a:cubicBezTo>
                      <a:cubicBezTo>
                        <a:pt x="550070" y="329057"/>
                        <a:pt x="556156" y="316092"/>
                        <a:pt x="563564" y="302069"/>
                      </a:cubicBezTo>
                      <a:cubicBezTo>
                        <a:pt x="570972" y="288046"/>
                        <a:pt x="593991" y="272436"/>
                        <a:pt x="601664" y="260794"/>
                      </a:cubicBezTo>
                      <a:cubicBezTo>
                        <a:pt x="609337" y="249152"/>
                        <a:pt x="611453" y="243331"/>
                        <a:pt x="609601" y="232219"/>
                      </a:cubicBezTo>
                      <a:cubicBezTo>
                        <a:pt x="607749" y="221107"/>
                        <a:pt x="588699" y="203379"/>
                        <a:pt x="590551" y="194119"/>
                      </a:cubicBezTo>
                      <a:cubicBezTo>
                        <a:pt x="592403" y="184859"/>
                        <a:pt x="609866" y="174540"/>
                        <a:pt x="620714" y="176657"/>
                      </a:cubicBezTo>
                      <a:cubicBezTo>
                        <a:pt x="631562" y="178774"/>
                        <a:pt x="657491" y="215286"/>
                        <a:pt x="655639" y="206819"/>
                      </a:cubicBezTo>
                      <a:cubicBezTo>
                        <a:pt x="653787" y="198352"/>
                        <a:pt x="607484" y="134059"/>
                        <a:pt x="609601" y="125857"/>
                      </a:cubicBezTo>
                      <a:cubicBezTo>
                        <a:pt x="611718" y="117655"/>
                        <a:pt x="652993" y="146230"/>
                        <a:pt x="668339" y="157607"/>
                      </a:cubicBezTo>
                      <a:cubicBezTo>
                        <a:pt x="683685" y="168984"/>
                        <a:pt x="685537" y="193590"/>
                        <a:pt x="701676" y="194119"/>
                      </a:cubicBezTo>
                      <a:cubicBezTo>
                        <a:pt x="717815" y="194648"/>
                        <a:pt x="750359" y="171630"/>
                        <a:pt x="765176" y="160782"/>
                      </a:cubicBezTo>
                      <a:cubicBezTo>
                        <a:pt x="779993" y="149934"/>
                        <a:pt x="795868" y="136705"/>
                        <a:pt x="790576" y="129032"/>
                      </a:cubicBezTo>
                      <a:cubicBezTo>
                        <a:pt x="785284" y="121359"/>
                        <a:pt x="754857" y="121094"/>
                        <a:pt x="733426" y="114744"/>
                      </a:cubicBezTo>
                      <a:cubicBezTo>
                        <a:pt x="711995" y="108394"/>
                        <a:pt x="676012" y="99399"/>
                        <a:pt x="661989" y="90932"/>
                      </a:cubicBezTo>
                      <a:cubicBezTo>
                        <a:pt x="647966" y="82465"/>
                        <a:pt x="688976" y="71352"/>
                        <a:pt x="649289" y="63944"/>
                      </a:cubicBezTo>
                      <a:cubicBezTo>
                        <a:pt x="609602" y="56536"/>
                        <a:pt x="423864" y="46482"/>
                        <a:pt x="423864" y="46482"/>
                      </a:cubicBezTo>
                      <a:cubicBezTo>
                        <a:pt x="345547" y="40397"/>
                        <a:pt x="217489" y="24786"/>
                        <a:pt x="179389" y="27432"/>
                      </a:cubicBezTo>
                      <a:cubicBezTo>
                        <a:pt x="141289" y="30078"/>
                        <a:pt x="201350" y="53626"/>
                        <a:pt x="195264" y="62357"/>
                      </a:cubicBezTo>
                      <a:cubicBezTo>
                        <a:pt x="189178" y="71088"/>
                        <a:pt x="156634" y="80613"/>
                        <a:pt x="142876" y="79819"/>
                      </a:cubicBezTo>
                      <a:cubicBezTo>
                        <a:pt x="129118" y="79025"/>
                        <a:pt x="125414" y="63415"/>
                        <a:pt x="112714" y="57594"/>
                      </a:cubicBezTo>
                      <a:cubicBezTo>
                        <a:pt x="100014" y="51773"/>
                        <a:pt x="76466" y="53096"/>
                        <a:pt x="66676" y="44894"/>
                      </a:cubicBezTo>
                      <a:cubicBezTo>
                        <a:pt x="56886" y="36692"/>
                        <a:pt x="64559" y="14732"/>
                        <a:pt x="53976" y="8382"/>
                      </a:cubicBezTo>
                      <a:cubicBezTo>
                        <a:pt x="43393" y="2032"/>
                        <a:pt x="-264" y="-5112"/>
                        <a:pt x="1" y="5207"/>
                      </a:cubicBezTo>
                      <a:close/>
                    </a:path>
                  </a:pathLst>
                </a:custGeom>
                <a:grp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51" name="Freeform: Shape 750">
                  <a:extLst>
                    <a:ext uri="{FF2B5EF4-FFF2-40B4-BE49-F238E27FC236}">
                      <a16:creationId xmlns:a16="http://schemas.microsoft.com/office/drawing/2014/main" id="{26610522-A080-4BD3-BDBF-1AC4536CCB2E}"/>
                    </a:ext>
                  </a:extLst>
                </p:cNvPr>
                <p:cNvSpPr/>
                <p:nvPr/>
              </p:nvSpPr>
              <p:spPr>
                <a:xfrm>
                  <a:off x="5102738" y="1319252"/>
                  <a:ext cx="159881" cy="109852"/>
                </a:xfrm>
                <a:custGeom>
                  <a:avLst/>
                  <a:gdLst>
                    <a:gd name="connsiteX0" fmla="*/ 1075 w 159881"/>
                    <a:gd name="connsiteY0" fmla="*/ 3136 h 109852"/>
                    <a:gd name="connsiteX1" fmla="*/ 50287 w 159881"/>
                    <a:gd name="connsiteY1" fmla="*/ 42823 h 109852"/>
                    <a:gd name="connsiteX2" fmla="*/ 31237 w 159881"/>
                    <a:gd name="connsiteY2" fmla="*/ 79336 h 109852"/>
                    <a:gd name="connsiteX3" fmla="*/ 77275 w 159881"/>
                    <a:gd name="connsiteY3" fmla="*/ 109498 h 109852"/>
                    <a:gd name="connsiteX4" fmla="*/ 115375 w 159881"/>
                    <a:gd name="connsiteY4" fmla="*/ 58698 h 109852"/>
                    <a:gd name="connsiteX5" fmla="*/ 159825 w 159881"/>
                    <a:gd name="connsiteY5" fmla="*/ 30123 h 109852"/>
                    <a:gd name="connsiteX6" fmla="*/ 105850 w 159881"/>
                    <a:gd name="connsiteY6" fmla="*/ 6311 h 109852"/>
                    <a:gd name="connsiteX7" fmla="*/ 1075 w 159881"/>
                    <a:gd name="connsiteY7" fmla="*/ 3136 h 109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9881" h="109852">
                      <a:moveTo>
                        <a:pt x="1075" y="3136"/>
                      </a:moveTo>
                      <a:cubicBezTo>
                        <a:pt x="-8186" y="9221"/>
                        <a:pt x="45260" y="30123"/>
                        <a:pt x="50287" y="42823"/>
                      </a:cubicBezTo>
                      <a:cubicBezTo>
                        <a:pt x="55314" y="55523"/>
                        <a:pt x="26739" y="68224"/>
                        <a:pt x="31237" y="79336"/>
                      </a:cubicBezTo>
                      <a:cubicBezTo>
                        <a:pt x="35735" y="90448"/>
                        <a:pt x="63252" y="112938"/>
                        <a:pt x="77275" y="109498"/>
                      </a:cubicBezTo>
                      <a:cubicBezTo>
                        <a:pt x="91298" y="106058"/>
                        <a:pt x="101617" y="71927"/>
                        <a:pt x="115375" y="58698"/>
                      </a:cubicBezTo>
                      <a:cubicBezTo>
                        <a:pt x="129133" y="45469"/>
                        <a:pt x="161413" y="38854"/>
                        <a:pt x="159825" y="30123"/>
                      </a:cubicBezTo>
                      <a:cubicBezTo>
                        <a:pt x="158237" y="21392"/>
                        <a:pt x="127810" y="11867"/>
                        <a:pt x="105850" y="6311"/>
                      </a:cubicBezTo>
                      <a:cubicBezTo>
                        <a:pt x="83890" y="755"/>
                        <a:pt x="10336" y="-2949"/>
                        <a:pt x="1075" y="3136"/>
                      </a:cubicBezTo>
                      <a:close/>
                    </a:path>
                  </a:pathLst>
                </a:custGeom>
                <a:grp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52" name="Freeform: Shape 751">
                  <a:extLst>
                    <a:ext uri="{FF2B5EF4-FFF2-40B4-BE49-F238E27FC236}">
                      <a16:creationId xmlns:a16="http://schemas.microsoft.com/office/drawing/2014/main" id="{0939E8ED-03C2-4D05-9AA0-904ED875600B}"/>
                    </a:ext>
                  </a:extLst>
                </p:cNvPr>
                <p:cNvSpPr/>
                <p:nvPr/>
              </p:nvSpPr>
              <p:spPr>
                <a:xfrm>
                  <a:off x="4938917" y="1387449"/>
                  <a:ext cx="305011" cy="286432"/>
                </a:xfrm>
                <a:custGeom>
                  <a:avLst/>
                  <a:gdLst>
                    <a:gd name="connsiteX0" fmla="*/ 2971 w 305011"/>
                    <a:gd name="connsiteY0" fmla="*/ 184176 h 286432"/>
                    <a:gd name="connsiteX1" fmla="*/ 26783 w 305011"/>
                    <a:gd name="connsiteY1" fmla="*/ 249264 h 286432"/>
                    <a:gd name="connsiteX2" fmla="*/ 125208 w 305011"/>
                    <a:gd name="connsiteY2" fmla="*/ 285776 h 286432"/>
                    <a:gd name="connsiteX3" fmla="*/ 161721 w 305011"/>
                    <a:gd name="connsiteY3" fmla="*/ 271489 h 286432"/>
                    <a:gd name="connsiteX4" fmla="*/ 191883 w 305011"/>
                    <a:gd name="connsiteY4" fmla="*/ 255614 h 286432"/>
                    <a:gd name="connsiteX5" fmla="*/ 266496 w 305011"/>
                    <a:gd name="connsiteY5" fmla="*/ 269901 h 286432"/>
                    <a:gd name="connsiteX6" fmla="*/ 295071 w 305011"/>
                    <a:gd name="connsiteY6" fmla="*/ 230214 h 286432"/>
                    <a:gd name="connsiteX7" fmla="*/ 299833 w 305011"/>
                    <a:gd name="connsiteY7" fmla="*/ 177826 h 286432"/>
                    <a:gd name="connsiteX8" fmla="*/ 225221 w 305011"/>
                    <a:gd name="connsiteY8" fmla="*/ 112739 h 286432"/>
                    <a:gd name="connsiteX9" fmla="*/ 183946 w 305011"/>
                    <a:gd name="connsiteY9" fmla="*/ 69876 h 286432"/>
                    <a:gd name="connsiteX10" fmla="*/ 195058 w 305011"/>
                    <a:gd name="connsiteY10" fmla="*/ 41301 h 286432"/>
                    <a:gd name="connsiteX11" fmla="*/ 128383 w 305011"/>
                    <a:gd name="connsiteY11" fmla="*/ 26 h 286432"/>
                    <a:gd name="connsiteX12" fmla="*/ 117271 w 305011"/>
                    <a:gd name="connsiteY12" fmla="*/ 47651 h 286432"/>
                    <a:gd name="connsiteX13" fmla="*/ 102983 w 305011"/>
                    <a:gd name="connsiteY13" fmla="*/ 103214 h 286432"/>
                    <a:gd name="connsiteX14" fmla="*/ 80758 w 305011"/>
                    <a:gd name="connsiteY14" fmla="*/ 168301 h 286432"/>
                    <a:gd name="connsiteX15" fmla="*/ 2971 w 305011"/>
                    <a:gd name="connsiteY15" fmla="*/ 184176 h 286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11" h="286432">
                      <a:moveTo>
                        <a:pt x="2971" y="184176"/>
                      </a:moveTo>
                      <a:cubicBezTo>
                        <a:pt x="-6025" y="197670"/>
                        <a:pt x="6410" y="232331"/>
                        <a:pt x="26783" y="249264"/>
                      </a:cubicBezTo>
                      <a:cubicBezTo>
                        <a:pt x="47156" y="266197"/>
                        <a:pt x="102718" y="282072"/>
                        <a:pt x="125208" y="285776"/>
                      </a:cubicBezTo>
                      <a:cubicBezTo>
                        <a:pt x="147698" y="289480"/>
                        <a:pt x="150609" y="276516"/>
                        <a:pt x="161721" y="271489"/>
                      </a:cubicBezTo>
                      <a:cubicBezTo>
                        <a:pt x="172833" y="266462"/>
                        <a:pt x="174421" y="255879"/>
                        <a:pt x="191883" y="255614"/>
                      </a:cubicBezTo>
                      <a:cubicBezTo>
                        <a:pt x="209345" y="255349"/>
                        <a:pt x="249298" y="274134"/>
                        <a:pt x="266496" y="269901"/>
                      </a:cubicBezTo>
                      <a:cubicBezTo>
                        <a:pt x="283694" y="265668"/>
                        <a:pt x="289515" y="245560"/>
                        <a:pt x="295071" y="230214"/>
                      </a:cubicBezTo>
                      <a:cubicBezTo>
                        <a:pt x="300627" y="214868"/>
                        <a:pt x="311475" y="197405"/>
                        <a:pt x="299833" y="177826"/>
                      </a:cubicBezTo>
                      <a:cubicBezTo>
                        <a:pt x="288191" y="158247"/>
                        <a:pt x="244535" y="130731"/>
                        <a:pt x="225221" y="112739"/>
                      </a:cubicBezTo>
                      <a:cubicBezTo>
                        <a:pt x="205907" y="94747"/>
                        <a:pt x="188973" y="81782"/>
                        <a:pt x="183946" y="69876"/>
                      </a:cubicBezTo>
                      <a:cubicBezTo>
                        <a:pt x="178919" y="57970"/>
                        <a:pt x="204319" y="52943"/>
                        <a:pt x="195058" y="41301"/>
                      </a:cubicBezTo>
                      <a:cubicBezTo>
                        <a:pt x="185798" y="29659"/>
                        <a:pt x="141347" y="-1032"/>
                        <a:pt x="128383" y="26"/>
                      </a:cubicBezTo>
                      <a:cubicBezTo>
                        <a:pt x="115419" y="1084"/>
                        <a:pt x="121504" y="30453"/>
                        <a:pt x="117271" y="47651"/>
                      </a:cubicBezTo>
                      <a:cubicBezTo>
                        <a:pt x="113038" y="64849"/>
                        <a:pt x="109068" y="83106"/>
                        <a:pt x="102983" y="103214"/>
                      </a:cubicBezTo>
                      <a:cubicBezTo>
                        <a:pt x="96898" y="123322"/>
                        <a:pt x="89754" y="152161"/>
                        <a:pt x="80758" y="168301"/>
                      </a:cubicBezTo>
                      <a:cubicBezTo>
                        <a:pt x="71762" y="184441"/>
                        <a:pt x="11967" y="170682"/>
                        <a:pt x="2971" y="184176"/>
                      </a:cubicBezTo>
                      <a:close/>
                    </a:path>
                  </a:pathLst>
                </a:custGeom>
                <a:grp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53" name="Freeform: Shape 752">
                  <a:extLst>
                    <a:ext uri="{FF2B5EF4-FFF2-40B4-BE49-F238E27FC236}">
                      <a16:creationId xmlns:a16="http://schemas.microsoft.com/office/drawing/2014/main" id="{3FAEA252-C3F6-4D1C-8CD9-F11957122D59}"/>
                    </a:ext>
                  </a:extLst>
                </p:cNvPr>
                <p:cNvSpPr/>
                <p:nvPr/>
              </p:nvSpPr>
              <p:spPr>
                <a:xfrm>
                  <a:off x="5419725" y="1471726"/>
                  <a:ext cx="259035" cy="408437"/>
                </a:xfrm>
                <a:custGeom>
                  <a:avLst/>
                  <a:gdLst>
                    <a:gd name="connsiteX0" fmla="*/ 0 w 259035"/>
                    <a:gd name="connsiteY0" fmla="*/ 30049 h 408437"/>
                    <a:gd name="connsiteX1" fmla="*/ 73025 w 259035"/>
                    <a:gd name="connsiteY1" fmla="*/ 1474 h 408437"/>
                    <a:gd name="connsiteX2" fmla="*/ 180975 w 259035"/>
                    <a:gd name="connsiteY2" fmla="*/ 7824 h 408437"/>
                    <a:gd name="connsiteX3" fmla="*/ 209550 w 259035"/>
                    <a:gd name="connsiteY3" fmla="*/ 39574 h 408437"/>
                    <a:gd name="connsiteX4" fmla="*/ 104775 w 259035"/>
                    <a:gd name="connsiteY4" fmla="*/ 42749 h 408437"/>
                    <a:gd name="connsiteX5" fmla="*/ 152400 w 259035"/>
                    <a:gd name="connsiteY5" fmla="*/ 77674 h 408437"/>
                    <a:gd name="connsiteX6" fmla="*/ 193675 w 259035"/>
                    <a:gd name="connsiteY6" fmla="*/ 123712 h 408437"/>
                    <a:gd name="connsiteX7" fmla="*/ 227013 w 259035"/>
                    <a:gd name="connsiteY7" fmla="*/ 207849 h 408437"/>
                    <a:gd name="connsiteX8" fmla="*/ 176213 w 259035"/>
                    <a:gd name="connsiteY8" fmla="*/ 274524 h 408437"/>
                    <a:gd name="connsiteX9" fmla="*/ 214313 w 259035"/>
                    <a:gd name="connsiteY9" fmla="*/ 309449 h 408437"/>
                    <a:gd name="connsiteX10" fmla="*/ 258763 w 259035"/>
                    <a:gd name="connsiteY10" fmla="*/ 357074 h 408437"/>
                    <a:gd name="connsiteX11" fmla="*/ 231775 w 259035"/>
                    <a:gd name="connsiteY11" fmla="*/ 399937 h 408437"/>
                    <a:gd name="connsiteX12" fmla="*/ 206375 w 259035"/>
                    <a:gd name="connsiteY12" fmla="*/ 403112 h 408437"/>
                    <a:gd name="connsiteX13" fmla="*/ 184150 w 259035"/>
                    <a:gd name="connsiteY13" fmla="*/ 341199 h 408437"/>
                    <a:gd name="connsiteX14" fmla="*/ 180975 w 259035"/>
                    <a:gd name="connsiteY14" fmla="*/ 287224 h 408437"/>
                    <a:gd name="connsiteX15" fmla="*/ 127000 w 259035"/>
                    <a:gd name="connsiteY15" fmla="*/ 257062 h 408437"/>
                    <a:gd name="connsiteX16" fmla="*/ 63500 w 259035"/>
                    <a:gd name="connsiteY16" fmla="*/ 211024 h 408437"/>
                    <a:gd name="connsiteX17" fmla="*/ 61913 w 259035"/>
                    <a:gd name="connsiteY17" fmla="*/ 171337 h 408437"/>
                    <a:gd name="connsiteX18" fmla="*/ 123825 w 259035"/>
                    <a:gd name="connsiteY18" fmla="*/ 155462 h 408437"/>
                    <a:gd name="connsiteX19" fmla="*/ 98425 w 259035"/>
                    <a:gd name="connsiteY19" fmla="*/ 128474 h 408437"/>
                    <a:gd name="connsiteX20" fmla="*/ 88900 w 259035"/>
                    <a:gd name="connsiteY20" fmla="*/ 96724 h 408437"/>
                    <a:gd name="connsiteX21" fmla="*/ 107950 w 259035"/>
                    <a:gd name="connsiteY21" fmla="*/ 69737 h 408437"/>
                    <a:gd name="connsiteX22" fmla="*/ 87313 w 259035"/>
                    <a:gd name="connsiteY22" fmla="*/ 50687 h 408437"/>
                    <a:gd name="connsiteX23" fmla="*/ 73025 w 259035"/>
                    <a:gd name="connsiteY23" fmla="*/ 23699 h 408437"/>
                    <a:gd name="connsiteX24" fmla="*/ 0 w 259035"/>
                    <a:gd name="connsiteY24" fmla="*/ 30049 h 408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9035" h="408437">
                      <a:moveTo>
                        <a:pt x="0" y="30049"/>
                      </a:moveTo>
                      <a:cubicBezTo>
                        <a:pt x="0" y="26345"/>
                        <a:pt x="42863" y="5178"/>
                        <a:pt x="73025" y="1474"/>
                      </a:cubicBezTo>
                      <a:cubicBezTo>
                        <a:pt x="103188" y="-2230"/>
                        <a:pt x="158221" y="1474"/>
                        <a:pt x="180975" y="7824"/>
                      </a:cubicBezTo>
                      <a:cubicBezTo>
                        <a:pt x="203729" y="14174"/>
                        <a:pt x="222250" y="33753"/>
                        <a:pt x="209550" y="39574"/>
                      </a:cubicBezTo>
                      <a:cubicBezTo>
                        <a:pt x="196850" y="45395"/>
                        <a:pt x="114300" y="36399"/>
                        <a:pt x="104775" y="42749"/>
                      </a:cubicBezTo>
                      <a:cubicBezTo>
                        <a:pt x="95250" y="49099"/>
                        <a:pt x="137583" y="64180"/>
                        <a:pt x="152400" y="77674"/>
                      </a:cubicBezTo>
                      <a:cubicBezTo>
                        <a:pt x="167217" y="91168"/>
                        <a:pt x="181240" y="102016"/>
                        <a:pt x="193675" y="123712"/>
                      </a:cubicBezTo>
                      <a:cubicBezTo>
                        <a:pt x="206110" y="145408"/>
                        <a:pt x="229923" y="182714"/>
                        <a:pt x="227013" y="207849"/>
                      </a:cubicBezTo>
                      <a:cubicBezTo>
                        <a:pt x="224103" y="232984"/>
                        <a:pt x="178330" y="257591"/>
                        <a:pt x="176213" y="274524"/>
                      </a:cubicBezTo>
                      <a:cubicBezTo>
                        <a:pt x="174096" y="291457"/>
                        <a:pt x="200555" y="295691"/>
                        <a:pt x="214313" y="309449"/>
                      </a:cubicBezTo>
                      <a:cubicBezTo>
                        <a:pt x="228071" y="323207"/>
                        <a:pt x="255853" y="341993"/>
                        <a:pt x="258763" y="357074"/>
                      </a:cubicBezTo>
                      <a:cubicBezTo>
                        <a:pt x="261673" y="372155"/>
                        <a:pt x="240506" y="392264"/>
                        <a:pt x="231775" y="399937"/>
                      </a:cubicBezTo>
                      <a:cubicBezTo>
                        <a:pt x="223044" y="407610"/>
                        <a:pt x="214312" y="412902"/>
                        <a:pt x="206375" y="403112"/>
                      </a:cubicBezTo>
                      <a:cubicBezTo>
                        <a:pt x="198438" y="393322"/>
                        <a:pt x="188383" y="360514"/>
                        <a:pt x="184150" y="341199"/>
                      </a:cubicBezTo>
                      <a:cubicBezTo>
                        <a:pt x="179917" y="321884"/>
                        <a:pt x="190500" y="301247"/>
                        <a:pt x="180975" y="287224"/>
                      </a:cubicBezTo>
                      <a:cubicBezTo>
                        <a:pt x="171450" y="273201"/>
                        <a:pt x="146579" y="269762"/>
                        <a:pt x="127000" y="257062"/>
                      </a:cubicBezTo>
                      <a:cubicBezTo>
                        <a:pt x="107421" y="244362"/>
                        <a:pt x="74348" y="225311"/>
                        <a:pt x="63500" y="211024"/>
                      </a:cubicBezTo>
                      <a:cubicBezTo>
                        <a:pt x="52652" y="196737"/>
                        <a:pt x="51859" y="180597"/>
                        <a:pt x="61913" y="171337"/>
                      </a:cubicBezTo>
                      <a:cubicBezTo>
                        <a:pt x="71967" y="162077"/>
                        <a:pt x="117740" y="162606"/>
                        <a:pt x="123825" y="155462"/>
                      </a:cubicBezTo>
                      <a:cubicBezTo>
                        <a:pt x="129910" y="148318"/>
                        <a:pt x="104246" y="138264"/>
                        <a:pt x="98425" y="128474"/>
                      </a:cubicBezTo>
                      <a:cubicBezTo>
                        <a:pt x="92604" y="118684"/>
                        <a:pt x="87313" y="106514"/>
                        <a:pt x="88900" y="96724"/>
                      </a:cubicBezTo>
                      <a:cubicBezTo>
                        <a:pt x="90488" y="86935"/>
                        <a:pt x="108214" y="77410"/>
                        <a:pt x="107950" y="69737"/>
                      </a:cubicBezTo>
                      <a:cubicBezTo>
                        <a:pt x="107686" y="62064"/>
                        <a:pt x="93134" y="58360"/>
                        <a:pt x="87313" y="50687"/>
                      </a:cubicBezTo>
                      <a:cubicBezTo>
                        <a:pt x="81492" y="43014"/>
                        <a:pt x="87048" y="26609"/>
                        <a:pt x="73025" y="23699"/>
                      </a:cubicBezTo>
                      <a:cubicBezTo>
                        <a:pt x="59002" y="20788"/>
                        <a:pt x="0" y="33753"/>
                        <a:pt x="0" y="30049"/>
                      </a:cubicBezTo>
                      <a:close/>
                    </a:path>
                  </a:pathLst>
                </a:custGeom>
                <a:grp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54" name="Freeform: Shape 753">
                  <a:extLst>
                    <a:ext uri="{FF2B5EF4-FFF2-40B4-BE49-F238E27FC236}">
                      <a16:creationId xmlns:a16="http://schemas.microsoft.com/office/drawing/2014/main" id="{64D97BF7-DA66-436B-A9E1-A25E6DD30963}"/>
                    </a:ext>
                  </a:extLst>
                </p:cNvPr>
                <p:cNvSpPr/>
                <p:nvPr/>
              </p:nvSpPr>
              <p:spPr>
                <a:xfrm>
                  <a:off x="5421065" y="985049"/>
                  <a:ext cx="875450" cy="943766"/>
                </a:xfrm>
                <a:custGeom>
                  <a:avLst/>
                  <a:gdLst>
                    <a:gd name="connsiteX0" fmla="*/ 58985 w 875450"/>
                    <a:gd name="connsiteY0" fmla="*/ 194228 h 945117"/>
                    <a:gd name="connsiteX1" fmla="*/ 5010 w 875450"/>
                    <a:gd name="connsiteY1" fmla="*/ 229153 h 945117"/>
                    <a:gd name="connsiteX2" fmla="*/ 28823 w 875450"/>
                    <a:gd name="connsiteY2" fmla="*/ 267253 h 945117"/>
                    <a:gd name="connsiteX3" fmla="*/ 22473 w 875450"/>
                    <a:gd name="connsiteY3" fmla="*/ 319641 h 945117"/>
                    <a:gd name="connsiteX4" fmla="*/ 68510 w 875450"/>
                    <a:gd name="connsiteY4" fmla="*/ 286303 h 945117"/>
                    <a:gd name="connsiteX5" fmla="*/ 117723 w 875450"/>
                    <a:gd name="connsiteY5" fmla="*/ 287891 h 945117"/>
                    <a:gd name="connsiteX6" fmla="*/ 151060 w 875450"/>
                    <a:gd name="connsiteY6" fmla="*/ 340278 h 945117"/>
                    <a:gd name="connsiteX7" fmla="*/ 89148 w 875450"/>
                    <a:gd name="connsiteY7" fmla="*/ 314878 h 945117"/>
                    <a:gd name="connsiteX8" fmla="*/ 116135 w 875450"/>
                    <a:gd name="connsiteY8" fmla="*/ 378378 h 945117"/>
                    <a:gd name="connsiteX9" fmla="*/ 168523 w 875450"/>
                    <a:gd name="connsiteY9" fmla="*/ 368853 h 945117"/>
                    <a:gd name="connsiteX10" fmla="*/ 205035 w 875450"/>
                    <a:gd name="connsiteY10" fmla="*/ 402191 h 945117"/>
                    <a:gd name="connsiteX11" fmla="*/ 251073 w 875450"/>
                    <a:gd name="connsiteY11" fmla="*/ 419653 h 945117"/>
                    <a:gd name="connsiteX12" fmla="*/ 282823 w 875450"/>
                    <a:gd name="connsiteY12" fmla="*/ 386316 h 945117"/>
                    <a:gd name="connsiteX13" fmla="*/ 297110 w 875450"/>
                    <a:gd name="connsiteY13" fmla="*/ 438703 h 945117"/>
                    <a:gd name="connsiteX14" fmla="*/ 320923 w 875450"/>
                    <a:gd name="connsiteY14" fmla="*/ 418066 h 945117"/>
                    <a:gd name="connsiteX15" fmla="*/ 351085 w 875450"/>
                    <a:gd name="connsiteY15" fmla="*/ 341866 h 945117"/>
                    <a:gd name="connsiteX16" fmla="*/ 351085 w 875450"/>
                    <a:gd name="connsiteY16" fmla="*/ 302178 h 945117"/>
                    <a:gd name="connsiteX17" fmla="*/ 316160 w 875450"/>
                    <a:gd name="connsiteY17" fmla="*/ 283128 h 945117"/>
                    <a:gd name="connsiteX18" fmla="*/ 297110 w 875450"/>
                    <a:gd name="connsiteY18" fmla="*/ 251378 h 945117"/>
                    <a:gd name="connsiteX19" fmla="*/ 273298 w 875450"/>
                    <a:gd name="connsiteY19" fmla="*/ 211691 h 945117"/>
                    <a:gd name="connsiteX20" fmla="*/ 322510 w 875450"/>
                    <a:gd name="connsiteY20" fmla="*/ 205341 h 945117"/>
                    <a:gd name="connsiteX21" fmla="*/ 351085 w 875450"/>
                    <a:gd name="connsiteY21" fmla="*/ 233916 h 945117"/>
                    <a:gd name="connsiteX22" fmla="*/ 393948 w 875450"/>
                    <a:gd name="connsiteY22" fmla="*/ 270428 h 945117"/>
                    <a:gd name="connsiteX23" fmla="*/ 379660 w 875450"/>
                    <a:gd name="connsiteY23" fmla="*/ 325991 h 945117"/>
                    <a:gd name="connsiteX24" fmla="*/ 406648 w 875450"/>
                    <a:gd name="connsiteY24" fmla="*/ 324403 h 945117"/>
                    <a:gd name="connsiteX25" fmla="*/ 447923 w 875450"/>
                    <a:gd name="connsiteY25" fmla="*/ 335516 h 945117"/>
                    <a:gd name="connsiteX26" fmla="*/ 478085 w 875450"/>
                    <a:gd name="connsiteY26" fmla="*/ 335516 h 945117"/>
                    <a:gd name="connsiteX27" fmla="*/ 474910 w 875450"/>
                    <a:gd name="connsiteY27" fmla="*/ 464103 h 945117"/>
                    <a:gd name="connsiteX28" fmla="*/ 474910 w 875450"/>
                    <a:gd name="connsiteY28" fmla="*/ 494266 h 945117"/>
                    <a:gd name="connsiteX29" fmla="*/ 487610 w 875450"/>
                    <a:gd name="connsiteY29" fmla="*/ 575228 h 945117"/>
                    <a:gd name="connsiteX30" fmla="*/ 451098 w 875450"/>
                    <a:gd name="connsiteY30" fmla="*/ 553003 h 945117"/>
                    <a:gd name="connsiteX31" fmla="*/ 435223 w 875450"/>
                    <a:gd name="connsiteY31" fmla="*/ 408541 h 945117"/>
                    <a:gd name="connsiteX32" fmla="*/ 374898 w 875450"/>
                    <a:gd name="connsiteY32" fmla="*/ 349803 h 945117"/>
                    <a:gd name="connsiteX33" fmla="*/ 347910 w 875450"/>
                    <a:gd name="connsiteY33" fmla="*/ 419653 h 945117"/>
                    <a:gd name="connsiteX34" fmla="*/ 346323 w 875450"/>
                    <a:gd name="connsiteY34" fmla="*/ 451403 h 945117"/>
                    <a:gd name="connsiteX35" fmla="*/ 263773 w 875450"/>
                    <a:gd name="connsiteY35" fmla="*/ 476803 h 945117"/>
                    <a:gd name="connsiteX36" fmla="*/ 233610 w 875450"/>
                    <a:gd name="connsiteY36" fmla="*/ 549828 h 945117"/>
                    <a:gd name="connsiteX37" fmla="*/ 238373 w 875450"/>
                    <a:gd name="connsiteY37" fmla="*/ 591103 h 945117"/>
                    <a:gd name="connsiteX38" fmla="*/ 292348 w 875450"/>
                    <a:gd name="connsiteY38" fmla="*/ 578403 h 945117"/>
                    <a:gd name="connsiteX39" fmla="*/ 276473 w 875450"/>
                    <a:gd name="connsiteY39" fmla="*/ 649841 h 945117"/>
                    <a:gd name="connsiteX40" fmla="*/ 300285 w 875450"/>
                    <a:gd name="connsiteY40" fmla="*/ 676828 h 945117"/>
                    <a:gd name="connsiteX41" fmla="*/ 335210 w 875450"/>
                    <a:gd name="connsiteY41" fmla="*/ 672066 h 945117"/>
                    <a:gd name="connsiteX42" fmla="*/ 303460 w 875450"/>
                    <a:gd name="connsiteY42" fmla="*/ 762553 h 945117"/>
                    <a:gd name="connsiteX43" fmla="*/ 265360 w 875450"/>
                    <a:gd name="connsiteY43" fmla="*/ 870503 h 945117"/>
                    <a:gd name="connsiteX44" fmla="*/ 482848 w 875450"/>
                    <a:gd name="connsiteY44" fmla="*/ 876853 h 945117"/>
                    <a:gd name="connsiteX45" fmla="*/ 509835 w 875450"/>
                    <a:gd name="connsiteY45" fmla="*/ 829228 h 945117"/>
                    <a:gd name="connsiteX46" fmla="*/ 527298 w 875450"/>
                    <a:gd name="connsiteY46" fmla="*/ 767316 h 945117"/>
                    <a:gd name="connsiteX47" fmla="*/ 549523 w 875450"/>
                    <a:gd name="connsiteY47" fmla="*/ 735566 h 945117"/>
                    <a:gd name="connsiteX48" fmla="*/ 581273 w 875450"/>
                    <a:gd name="connsiteY48" fmla="*/ 730803 h 945117"/>
                    <a:gd name="connsiteX49" fmla="*/ 578098 w 875450"/>
                    <a:gd name="connsiteY49" fmla="*/ 667303 h 945117"/>
                    <a:gd name="connsiteX50" fmla="*/ 547935 w 875450"/>
                    <a:gd name="connsiteY50" fmla="*/ 626028 h 945117"/>
                    <a:gd name="connsiteX51" fmla="*/ 559048 w 875450"/>
                    <a:gd name="connsiteY51" fmla="*/ 591103 h 945117"/>
                    <a:gd name="connsiteX52" fmla="*/ 606673 w 875450"/>
                    <a:gd name="connsiteY52" fmla="*/ 586341 h 945117"/>
                    <a:gd name="connsiteX53" fmla="*/ 640010 w 875450"/>
                    <a:gd name="connsiteY53" fmla="*/ 602216 h 945117"/>
                    <a:gd name="connsiteX54" fmla="*/ 586035 w 875450"/>
                    <a:gd name="connsiteY54" fmla="*/ 632378 h 945117"/>
                    <a:gd name="connsiteX55" fmla="*/ 606673 w 875450"/>
                    <a:gd name="connsiteY55" fmla="*/ 657778 h 945117"/>
                    <a:gd name="connsiteX56" fmla="*/ 601910 w 875450"/>
                    <a:gd name="connsiteY56" fmla="*/ 703816 h 945117"/>
                    <a:gd name="connsiteX57" fmla="*/ 582860 w 875450"/>
                    <a:gd name="connsiteY57" fmla="*/ 773666 h 945117"/>
                    <a:gd name="connsiteX58" fmla="*/ 620960 w 875450"/>
                    <a:gd name="connsiteY58" fmla="*/ 865741 h 945117"/>
                    <a:gd name="connsiteX59" fmla="*/ 665410 w 875450"/>
                    <a:gd name="connsiteY59" fmla="*/ 945116 h 945117"/>
                    <a:gd name="connsiteX60" fmla="*/ 863848 w 875450"/>
                    <a:gd name="connsiteY60" fmla="*/ 864153 h 945117"/>
                    <a:gd name="connsiteX61" fmla="*/ 847973 w 875450"/>
                    <a:gd name="connsiteY61" fmla="*/ 803828 h 945117"/>
                    <a:gd name="connsiteX62" fmla="*/ 814635 w 875450"/>
                    <a:gd name="connsiteY62" fmla="*/ 718103 h 945117"/>
                    <a:gd name="connsiteX63" fmla="*/ 776535 w 875450"/>
                    <a:gd name="connsiteY63" fmla="*/ 656191 h 945117"/>
                    <a:gd name="connsiteX64" fmla="*/ 770185 w 875450"/>
                    <a:gd name="connsiteY64" fmla="*/ 603803 h 945117"/>
                    <a:gd name="connsiteX65" fmla="*/ 725735 w 875450"/>
                    <a:gd name="connsiteY65" fmla="*/ 564116 h 945117"/>
                    <a:gd name="connsiteX66" fmla="*/ 705098 w 875450"/>
                    <a:gd name="connsiteY66" fmla="*/ 499028 h 945117"/>
                    <a:gd name="connsiteX67" fmla="*/ 738435 w 875450"/>
                    <a:gd name="connsiteY67" fmla="*/ 416478 h 945117"/>
                    <a:gd name="connsiteX68" fmla="*/ 722560 w 875450"/>
                    <a:gd name="connsiteY68" fmla="*/ 345041 h 945117"/>
                    <a:gd name="connsiteX69" fmla="*/ 690810 w 875450"/>
                    <a:gd name="connsiteY69" fmla="*/ 265666 h 945117"/>
                    <a:gd name="connsiteX70" fmla="*/ 708273 w 875450"/>
                    <a:gd name="connsiteY70" fmla="*/ 192641 h 945117"/>
                    <a:gd name="connsiteX71" fmla="*/ 681285 w 875450"/>
                    <a:gd name="connsiteY71" fmla="*/ 133903 h 945117"/>
                    <a:gd name="connsiteX72" fmla="*/ 649535 w 875450"/>
                    <a:gd name="connsiteY72" fmla="*/ 16428 h 945117"/>
                    <a:gd name="connsiteX73" fmla="*/ 520948 w 875450"/>
                    <a:gd name="connsiteY73" fmla="*/ 16428 h 945117"/>
                    <a:gd name="connsiteX74" fmla="*/ 249485 w 875450"/>
                    <a:gd name="connsiteY74" fmla="*/ 2141 h 945117"/>
                    <a:gd name="connsiteX75" fmla="*/ 203448 w 875450"/>
                    <a:gd name="connsiteY75" fmla="*/ 68816 h 945117"/>
                    <a:gd name="connsiteX76" fmla="*/ 193923 w 875450"/>
                    <a:gd name="connsiteY76" fmla="*/ 187878 h 945117"/>
                    <a:gd name="connsiteX77" fmla="*/ 155823 w 875450"/>
                    <a:gd name="connsiteY77" fmla="*/ 95803 h 945117"/>
                    <a:gd name="connsiteX78" fmla="*/ 122485 w 875450"/>
                    <a:gd name="connsiteY78" fmla="*/ 135491 h 945117"/>
                    <a:gd name="connsiteX79" fmla="*/ 101848 w 875450"/>
                    <a:gd name="connsiteY79" fmla="*/ 156128 h 945117"/>
                    <a:gd name="connsiteX80" fmla="*/ 125660 w 875450"/>
                    <a:gd name="connsiteY80" fmla="*/ 200578 h 945117"/>
                    <a:gd name="connsiteX81" fmla="*/ 106610 w 875450"/>
                    <a:gd name="connsiteY81" fmla="*/ 225978 h 945117"/>
                    <a:gd name="connsiteX82" fmla="*/ 11360 w 875450"/>
                    <a:gd name="connsiteY82" fmla="*/ 224391 h 945117"/>
                    <a:gd name="connsiteX83" fmla="*/ 22473 w 875450"/>
                    <a:gd name="connsiteY83" fmla="*/ 254553 h 945117"/>
                    <a:gd name="connsiteX84" fmla="*/ 25648 w 875450"/>
                    <a:gd name="connsiteY84" fmla="*/ 260903 h 945117"/>
                    <a:gd name="connsiteX85" fmla="*/ 1835 w 875450"/>
                    <a:gd name="connsiteY85" fmla="*/ 219628 h 945117"/>
                    <a:gd name="connsiteX86" fmla="*/ 25648 w 875450"/>
                    <a:gd name="connsiteY86" fmla="*/ 276778 h 945117"/>
                    <a:gd name="connsiteX87" fmla="*/ 248 w 875450"/>
                    <a:gd name="connsiteY87" fmla="*/ 321228 h 945117"/>
                    <a:gd name="connsiteX88" fmla="*/ 44698 w 875450"/>
                    <a:gd name="connsiteY88" fmla="*/ 321228 h 945117"/>
                    <a:gd name="connsiteX89" fmla="*/ 54223 w 875450"/>
                    <a:gd name="connsiteY89" fmla="*/ 286303 h 945117"/>
                    <a:gd name="connsiteX0" fmla="*/ 58985 w 875450"/>
                    <a:gd name="connsiteY0" fmla="*/ 194228 h 945117"/>
                    <a:gd name="connsiteX1" fmla="*/ 5010 w 875450"/>
                    <a:gd name="connsiteY1" fmla="*/ 229153 h 945117"/>
                    <a:gd name="connsiteX2" fmla="*/ 28823 w 875450"/>
                    <a:gd name="connsiteY2" fmla="*/ 267253 h 945117"/>
                    <a:gd name="connsiteX3" fmla="*/ 22473 w 875450"/>
                    <a:gd name="connsiteY3" fmla="*/ 319641 h 945117"/>
                    <a:gd name="connsiteX4" fmla="*/ 68510 w 875450"/>
                    <a:gd name="connsiteY4" fmla="*/ 286303 h 945117"/>
                    <a:gd name="connsiteX5" fmla="*/ 117723 w 875450"/>
                    <a:gd name="connsiteY5" fmla="*/ 287891 h 945117"/>
                    <a:gd name="connsiteX6" fmla="*/ 151060 w 875450"/>
                    <a:gd name="connsiteY6" fmla="*/ 340278 h 945117"/>
                    <a:gd name="connsiteX7" fmla="*/ 89148 w 875450"/>
                    <a:gd name="connsiteY7" fmla="*/ 314878 h 945117"/>
                    <a:gd name="connsiteX8" fmla="*/ 116135 w 875450"/>
                    <a:gd name="connsiteY8" fmla="*/ 378378 h 945117"/>
                    <a:gd name="connsiteX9" fmla="*/ 168523 w 875450"/>
                    <a:gd name="connsiteY9" fmla="*/ 368853 h 945117"/>
                    <a:gd name="connsiteX10" fmla="*/ 205035 w 875450"/>
                    <a:gd name="connsiteY10" fmla="*/ 402191 h 945117"/>
                    <a:gd name="connsiteX11" fmla="*/ 251073 w 875450"/>
                    <a:gd name="connsiteY11" fmla="*/ 419653 h 945117"/>
                    <a:gd name="connsiteX12" fmla="*/ 282823 w 875450"/>
                    <a:gd name="connsiteY12" fmla="*/ 386316 h 945117"/>
                    <a:gd name="connsiteX13" fmla="*/ 297110 w 875450"/>
                    <a:gd name="connsiteY13" fmla="*/ 438703 h 945117"/>
                    <a:gd name="connsiteX14" fmla="*/ 320923 w 875450"/>
                    <a:gd name="connsiteY14" fmla="*/ 418066 h 945117"/>
                    <a:gd name="connsiteX15" fmla="*/ 351085 w 875450"/>
                    <a:gd name="connsiteY15" fmla="*/ 341866 h 945117"/>
                    <a:gd name="connsiteX16" fmla="*/ 351085 w 875450"/>
                    <a:gd name="connsiteY16" fmla="*/ 302178 h 945117"/>
                    <a:gd name="connsiteX17" fmla="*/ 316160 w 875450"/>
                    <a:gd name="connsiteY17" fmla="*/ 283128 h 945117"/>
                    <a:gd name="connsiteX18" fmla="*/ 297110 w 875450"/>
                    <a:gd name="connsiteY18" fmla="*/ 251378 h 945117"/>
                    <a:gd name="connsiteX19" fmla="*/ 273298 w 875450"/>
                    <a:gd name="connsiteY19" fmla="*/ 211691 h 945117"/>
                    <a:gd name="connsiteX20" fmla="*/ 322510 w 875450"/>
                    <a:gd name="connsiteY20" fmla="*/ 205341 h 945117"/>
                    <a:gd name="connsiteX21" fmla="*/ 351085 w 875450"/>
                    <a:gd name="connsiteY21" fmla="*/ 233916 h 945117"/>
                    <a:gd name="connsiteX22" fmla="*/ 393948 w 875450"/>
                    <a:gd name="connsiteY22" fmla="*/ 270428 h 945117"/>
                    <a:gd name="connsiteX23" fmla="*/ 379660 w 875450"/>
                    <a:gd name="connsiteY23" fmla="*/ 325991 h 945117"/>
                    <a:gd name="connsiteX24" fmla="*/ 406648 w 875450"/>
                    <a:gd name="connsiteY24" fmla="*/ 324403 h 945117"/>
                    <a:gd name="connsiteX25" fmla="*/ 447923 w 875450"/>
                    <a:gd name="connsiteY25" fmla="*/ 335516 h 945117"/>
                    <a:gd name="connsiteX26" fmla="*/ 478085 w 875450"/>
                    <a:gd name="connsiteY26" fmla="*/ 335516 h 945117"/>
                    <a:gd name="connsiteX27" fmla="*/ 474910 w 875450"/>
                    <a:gd name="connsiteY27" fmla="*/ 464103 h 945117"/>
                    <a:gd name="connsiteX28" fmla="*/ 474910 w 875450"/>
                    <a:gd name="connsiteY28" fmla="*/ 494266 h 945117"/>
                    <a:gd name="connsiteX29" fmla="*/ 487610 w 875450"/>
                    <a:gd name="connsiteY29" fmla="*/ 575228 h 945117"/>
                    <a:gd name="connsiteX30" fmla="*/ 451098 w 875450"/>
                    <a:gd name="connsiteY30" fmla="*/ 553003 h 945117"/>
                    <a:gd name="connsiteX31" fmla="*/ 435223 w 875450"/>
                    <a:gd name="connsiteY31" fmla="*/ 408541 h 945117"/>
                    <a:gd name="connsiteX32" fmla="*/ 374898 w 875450"/>
                    <a:gd name="connsiteY32" fmla="*/ 349803 h 945117"/>
                    <a:gd name="connsiteX33" fmla="*/ 347910 w 875450"/>
                    <a:gd name="connsiteY33" fmla="*/ 419653 h 945117"/>
                    <a:gd name="connsiteX34" fmla="*/ 346323 w 875450"/>
                    <a:gd name="connsiteY34" fmla="*/ 451403 h 945117"/>
                    <a:gd name="connsiteX35" fmla="*/ 263773 w 875450"/>
                    <a:gd name="connsiteY35" fmla="*/ 476803 h 945117"/>
                    <a:gd name="connsiteX36" fmla="*/ 233610 w 875450"/>
                    <a:gd name="connsiteY36" fmla="*/ 549828 h 945117"/>
                    <a:gd name="connsiteX37" fmla="*/ 238373 w 875450"/>
                    <a:gd name="connsiteY37" fmla="*/ 591103 h 945117"/>
                    <a:gd name="connsiteX38" fmla="*/ 292348 w 875450"/>
                    <a:gd name="connsiteY38" fmla="*/ 578403 h 945117"/>
                    <a:gd name="connsiteX39" fmla="*/ 276473 w 875450"/>
                    <a:gd name="connsiteY39" fmla="*/ 649841 h 945117"/>
                    <a:gd name="connsiteX40" fmla="*/ 300285 w 875450"/>
                    <a:gd name="connsiteY40" fmla="*/ 676828 h 945117"/>
                    <a:gd name="connsiteX41" fmla="*/ 335210 w 875450"/>
                    <a:gd name="connsiteY41" fmla="*/ 672066 h 945117"/>
                    <a:gd name="connsiteX42" fmla="*/ 303460 w 875450"/>
                    <a:gd name="connsiteY42" fmla="*/ 762553 h 945117"/>
                    <a:gd name="connsiteX43" fmla="*/ 265360 w 875450"/>
                    <a:gd name="connsiteY43" fmla="*/ 870503 h 945117"/>
                    <a:gd name="connsiteX44" fmla="*/ 482848 w 875450"/>
                    <a:gd name="connsiteY44" fmla="*/ 876853 h 945117"/>
                    <a:gd name="connsiteX45" fmla="*/ 509835 w 875450"/>
                    <a:gd name="connsiteY45" fmla="*/ 829228 h 945117"/>
                    <a:gd name="connsiteX46" fmla="*/ 527298 w 875450"/>
                    <a:gd name="connsiteY46" fmla="*/ 767316 h 945117"/>
                    <a:gd name="connsiteX47" fmla="*/ 549523 w 875450"/>
                    <a:gd name="connsiteY47" fmla="*/ 735566 h 945117"/>
                    <a:gd name="connsiteX48" fmla="*/ 581273 w 875450"/>
                    <a:gd name="connsiteY48" fmla="*/ 730803 h 945117"/>
                    <a:gd name="connsiteX49" fmla="*/ 578098 w 875450"/>
                    <a:gd name="connsiteY49" fmla="*/ 667303 h 945117"/>
                    <a:gd name="connsiteX50" fmla="*/ 547935 w 875450"/>
                    <a:gd name="connsiteY50" fmla="*/ 626028 h 945117"/>
                    <a:gd name="connsiteX51" fmla="*/ 559048 w 875450"/>
                    <a:gd name="connsiteY51" fmla="*/ 591103 h 945117"/>
                    <a:gd name="connsiteX52" fmla="*/ 606673 w 875450"/>
                    <a:gd name="connsiteY52" fmla="*/ 586341 h 945117"/>
                    <a:gd name="connsiteX53" fmla="*/ 640010 w 875450"/>
                    <a:gd name="connsiteY53" fmla="*/ 602216 h 945117"/>
                    <a:gd name="connsiteX54" fmla="*/ 586035 w 875450"/>
                    <a:gd name="connsiteY54" fmla="*/ 632378 h 945117"/>
                    <a:gd name="connsiteX55" fmla="*/ 606673 w 875450"/>
                    <a:gd name="connsiteY55" fmla="*/ 657778 h 945117"/>
                    <a:gd name="connsiteX56" fmla="*/ 601910 w 875450"/>
                    <a:gd name="connsiteY56" fmla="*/ 703816 h 945117"/>
                    <a:gd name="connsiteX57" fmla="*/ 582860 w 875450"/>
                    <a:gd name="connsiteY57" fmla="*/ 773666 h 945117"/>
                    <a:gd name="connsiteX58" fmla="*/ 620960 w 875450"/>
                    <a:gd name="connsiteY58" fmla="*/ 865741 h 945117"/>
                    <a:gd name="connsiteX59" fmla="*/ 665410 w 875450"/>
                    <a:gd name="connsiteY59" fmla="*/ 945116 h 945117"/>
                    <a:gd name="connsiteX60" fmla="*/ 863848 w 875450"/>
                    <a:gd name="connsiteY60" fmla="*/ 864153 h 945117"/>
                    <a:gd name="connsiteX61" fmla="*/ 847973 w 875450"/>
                    <a:gd name="connsiteY61" fmla="*/ 803828 h 945117"/>
                    <a:gd name="connsiteX62" fmla="*/ 814635 w 875450"/>
                    <a:gd name="connsiteY62" fmla="*/ 718103 h 945117"/>
                    <a:gd name="connsiteX63" fmla="*/ 776535 w 875450"/>
                    <a:gd name="connsiteY63" fmla="*/ 656191 h 945117"/>
                    <a:gd name="connsiteX64" fmla="*/ 770185 w 875450"/>
                    <a:gd name="connsiteY64" fmla="*/ 603803 h 945117"/>
                    <a:gd name="connsiteX65" fmla="*/ 725735 w 875450"/>
                    <a:gd name="connsiteY65" fmla="*/ 564116 h 945117"/>
                    <a:gd name="connsiteX66" fmla="*/ 705098 w 875450"/>
                    <a:gd name="connsiteY66" fmla="*/ 499028 h 945117"/>
                    <a:gd name="connsiteX67" fmla="*/ 738435 w 875450"/>
                    <a:gd name="connsiteY67" fmla="*/ 416478 h 945117"/>
                    <a:gd name="connsiteX68" fmla="*/ 722560 w 875450"/>
                    <a:gd name="connsiteY68" fmla="*/ 345041 h 945117"/>
                    <a:gd name="connsiteX69" fmla="*/ 690810 w 875450"/>
                    <a:gd name="connsiteY69" fmla="*/ 265666 h 945117"/>
                    <a:gd name="connsiteX70" fmla="*/ 708273 w 875450"/>
                    <a:gd name="connsiteY70" fmla="*/ 192641 h 945117"/>
                    <a:gd name="connsiteX71" fmla="*/ 681285 w 875450"/>
                    <a:gd name="connsiteY71" fmla="*/ 133903 h 945117"/>
                    <a:gd name="connsiteX72" fmla="*/ 649535 w 875450"/>
                    <a:gd name="connsiteY72" fmla="*/ 16428 h 945117"/>
                    <a:gd name="connsiteX73" fmla="*/ 520948 w 875450"/>
                    <a:gd name="connsiteY73" fmla="*/ 16428 h 945117"/>
                    <a:gd name="connsiteX74" fmla="*/ 249485 w 875450"/>
                    <a:gd name="connsiteY74" fmla="*/ 2141 h 945117"/>
                    <a:gd name="connsiteX75" fmla="*/ 203448 w 875450"/>
                    <a:gd name="connsiteY75" fmla="*/ 68816 h 945117"/>
                    <a:gd name="connsiteX76" fmla="*/ 193923 w 875450"/>
                    <a:gd name="connsiteY76" fmla="*/ 187878 h 945117"/>
                    <a:gd name="connsiteX77" fmla="*/ 155823 w 875450"/>
                    <a:gd name="connsiteY77" fmla="*/ 95803 h 945117"/>
                    <a:gd name="connsiteX78" fmla="*/ 122485 w 875450"/>
                    <a:gd name="connsiteY78" fmla="*/ 135491 h 945117"/>
                    <a:gd name="connsiteX79" fmla="*/ 101848 w 875450"/>
                    <a:gd name="connsiteY79" fmla="*/ 156128 h 945117"/>
                    <a:gd name="connsiteX80" fmla="*/ 125660 w 875450"/>
                    <a:gd name="connsiteY80" fmla="*/ 200578 h 945117"/>
                    <a:gd name="connsiteX81" fmla="*/ 106610 w 875450"/>
                    <a:gd name="connsiteY81" fmla="*/ 225978 h 945117"/>
                    <a:gd name="connsiteX82" fmla="*/ 11360 w 875450"/>
                    <a:gd name="connsiteY82" fmla="*/ 224391 h 945117"/>
                    <a:gd name="connsiteX83" fmla="*/ 22473 w 875450"/>
                    <a:gd name="connsiteY83" fmla="*/ 254553 h 945117"/>
                    <a:gd name="connsiteX84" fmla="*/ 25648 w 875450"/>
                    <a:gd name="connsiteY84" fmla="*/ 260903 h 945117"/>
                    <a:gd name="connsiteX85" fmla="*/ 1835 w 875450"/>
                    <a:gd name="connsiteY85" fmla="*/ 219628 h 945117"/>
                    <a:gd name="connsiteX86" fmla="*/ 25648 w 875450"/>
                    <a:gd name="connsiteY86" fmla="*/ 276778 h 945117"/>
                    <a:gd name="connsiteX87" fmla="*/ 248 w 875450"/>
                    <a:gd name="connsiteY87" fmla="*/ 321228 h 945117"/>
                    <a:gd name="connsiteX88" fmla="*/ 44698 w 875450"/>
                    <a:gd name="connsiteY88" fmla="*/ 321228 h 945117"/>
                    <a:gd name="connsiteX89" fmla="*/ 54223 w 875450"/>
                    <a:gd name="connsiteY89" fmla="*/ 286303 h 945117"/>
                    <a:gd name="connsiteX0" fmla="*/ 58985 w 875450"/>
                    <a:gd name="connsiteY0" fmla="*/ 192877 h 943766"/>
                    <a:gd name="connsiteX1" fmla="*/ 5010 w 875450"/>
                    <a:gd name="connsiteY1" fmla="*/ 227802 h 943766"/>
                    <a:gd name="connsiteX2" fmla="*/ 28823 w 875450"/>
                    <a:gd name="connsiteY2" fmla="*/ 265902 h 943766"/>
                    <a:gd name="connsiteX3" fmla="*/ 22473 w 875450"/>
                    <a:gd name="connsiteY3" fmla="*/ 318290 h 943766"/>
                    <a:gd name="connsiteX4" fmla="*/ 68510 w 875450"/>
                    <a:gd name="connsiteY4" fmla="*/ 284952 h 943766"/>
                    <a:gd name="connsiteX5" fmla="*/ 117723 w 875450"/>
                    <a:gd name="connsiteY5" fmla="*/ 286540 h 943766"/>
                    <a:gd name="connsiteX6" fmla="*/ 151060 w 875450"/>
                    <a:gd name="connsiteY6" fmla="*/ 338927 h 943766"/>
                    <a:gd name="connsiteX7" fmla="*/ 89148 w 875450"/>
                    <a:gd name="connsiteY7" fmla="*/ 313527 h 943766"/>
                    <a:gd name="connsiteX8" fmla="*/ 116135 w 875450"/>
                    <a:gd name="connsiteY8" fmla="*/ 377027 h 943766"/>
                    <a:gd name="connsiteX9" fmla="*/ 168523 w 875450"/>
                    <a:gd name="connsiteY9" fmla="*/ 367502 h 943766"/>
                    <a:gd name="connsiteX10" fmla="*/ 205035 w 875450"/>
                    <a:gd name="connsiteY10" fmla="*/ 400840 h 943766"/>
                    <a:gd name="connsiteX11" fmla="*/ 251073 w 875450"/>
                    <a:gd name="connsiteY11" fmla="*/ 418302 h 943766"/>
                    <a:gd name="connsiteX12" fmla="*/ 282823 w 875450"/>
                    <a:gd name="connsiteY12" fmla="*/ 384965 h 943766"/>
                    <a:gd name="connsiteX13" fmla="*/ 297110 w 875450"/>
                    <a:gd name="connsiteY13" fmla="*/ 437352 h 943766"/>
                    <a:gd name="connsiteX14" fmla="*/ 320923 w 875450"/>
                    <a:gd name="connsiteY14" fmla="*/ 416715 h 943766"/>
                    <a:gd name="connsiteX15" fmla="*/ 351085 w 875450"/>
                    <a:gd name="connsiteY15" fmla="*/ 340515 h 943766"/>
                    <a:gd name="connsiteX16" fmla="*/ 351085 w 875450"/>
                    <a:gd name="connsiteY16" fmla="*/ 300827 h 943766"/>
                    <a:gd name="connsiteX17" fmla="*/ 316160 w 875450"/>
                    <a:gd name="connsiteY17" fmla="*/ 281777 h 943766"/>
                    <a:gd name="connsiteX18" fmla="*/ 297110 w 875450"/>
                    <a:gd name="connsiteY18" fmla="*/ 250027 h 943766"/>
                    <a:gd name="connsiteX19" fmla="*/ 273298 w 875450"/>
                    <a:gd name="connsiteY19" fmla="*/ 210340 h 943766"/>
                    <a:gd name="connsiteX20" fmla="*/ 322510 w 875450"/>
                    <a:gd name="connsiteY20" fmla="*/ 203990 h 943766"/>
                    <a:gd name="connsiteX21" fmla="*/ 351085 w 875450"/>
                    <a:gd name="connsiteY21" fmla="*/ 232565 h 943766"/>
                    <a:gd name="connsiteX22" fmla="*/ 393948 w 875450"/>
                    <a:gd name="connsiteY22" fmla="*/ 269077 h 943766"/>
                    <a:gd name="connsiteX23" fmla="*/ 379660 w 875450"/>
                    <a:gd name="connsiteY23" fmla="*/ 324640 h 943766"/>
                    <a:gd name="connsiteX24" fmla="*/ 406648 w 875450"/>
                    <a:gd name="connsiteY24" fmla="*/ 323052 h 943766"/>
                    <a:gd name="connsiteX25" fmla="*/ 447923 w 875450"/>
                    <a:gd name="connsiteY25" fmla="*/ 334165 h 943766"/>
                    <a:gd name="connsiteX26" fmla="*/ 478085 w 875450"/>
                    <a:gd name="connsiteY26" fmla="*/ 334165 h 943766"/>
                    <a:gd name="connsiteX27" fmla="*/ 474910 w 875450"/>
                    <a:gd name="connsiteY27" fmla="*/ 462752 h 943766"/>
                    <a:gd name="connsiteX28" fmla="*/ 474910 w 875450"/>
                    <a:gd name="connsiteY28" fmla="*/ 492915 h 943766"/>
                    <a:gd name="connsiteX29" fmla="*/ 487610 w 875450"/>
                    <a:gd name="connsiteY29" fmla="*/ 573877 h 943766"/>
                    <a:gd name="connsiteX30" fmla="*/ 451098 w 875450"/>
                    <a:gd name="connsiteY30" fmla="*/ 551652 h 943766"/>
                    <a:gd name="connsiteX31" fmla="*/ 435223 w 875450"/>
                    <a:gd name="connsiteY31" fmla="*/ 407190 h 943766"/>
                    <a:gd name="connsiteX32" fmla="*/ 374898 w 875450"/>
                    <a:gd name="connsiteY32" fmla="*/ 348452 h 943766"/>
                    <a:gd name="connsiteX33" fmla="*/ 347910 w 875450"/>
                    <a:gd name="connsiteY33" fmla="*/ 418302 h 943766"/>
                    <a:gd name="connsiteX34" fmla="*/ 346323 w 875450"/>
                    <a:gd name="connsiteY34" fmla="*/ 450052 h 943766"/>
                    <a:gd name="connsiteX35" fmla="*/ 263773 w 875450"/>
                    <a:gd name="connsiteY35" fmla="*/ 475452 h 943766"/>
                    <a:gd name="connsiteX36" fmla="*/ 233610 w 875450"/>
                    <a:gd name="connsiteY36" fmla="*/ 548477 h 943766"/>
                    <a:gd name="connsiteX37" fmla="*/ 238373 w 875450"/>
                    <a:gd name="connsiteY37" fmla="*/ 589752 h 943766"/>
                    <a:gd name="connsiteX38" fmla="*/ 292348 w 875450"/>
                    <a:gd name="connsiteY38" fmla="*/ 577052 h 943766"/>
                    <a:gd name="connsiteX39" fmla="*/ 276473 w 875450"/>
                    <a:gd name="connsiteY39" fmla="*/ 648490 h 943766"/>
                    <a:gd name="connsiteX40" fmla="*/ 300285 w 875450"/>
                    <a:gd name="connsiteY40" fmla="*/ 675477 h 943766"/>
                    <a:gd name="connsiteX41" fmla="*/ 335210 w 875450"/>
                    <a:gd name="connsiteY41" fmla="*/ 670715 h 943766"/>
                    <a:gd name="connsiteX42" fmla="*/ 303460 w 875450"/>
                    <a:gd name="connsiteY42" fmla="*/ 761202 h 943766"/>
                    <a:gd name="connsiteX43" fmla="*/ 265360 w 875450"/>
                    <a:gd name="connsiteY43" fmla="*/ 869152 h 943766"/>
                    <a:gd name="connsiteX44" fmla="*/ 482848 w 875450"/>
                    <a:gd name="connsiteY44" fmla="*/ 875502 h 943766"/>
                    <a:gd name="connsiteX45" fmla="*/ 509835 w 875450"/>
                    <a:gd name="connsiteY45" fmla="*/ 827877 h 943766"/>
                    <a:gd name="connsiteX46" fmla="*/ 527298 w 875450"/>
                    <a:gd name="connsiteY46" fmla="*/ 765965 h 943766"/>
                    <a:gd name="connsiteX47" fmla="*/ 549523 w 875450"/>
                    <a:gd name="connsiteY47" fmla="*/ 734215 h 943766"/>
                    <a:gd name="connsiteX48" fmla="*/ 581273 w 875450"/>
                    <a:gd name="connsiteY48" fmla="*/ 729452 h 943766"/>
                    <a:gd name="connsiteX49" fmla="*/ 578098 w 875450"/>
                    <a:gd name="connsiteY49" fmla="*/ 665952 h 943766"/>
                    <a:gd name="connsiteX50" fmla="*/ 547935 w 875450"/>
                    <a:gd name="connsiteY50" fmla="*/ 624677 h 943766"/>
                    <a:gd name="connsiteX51" fmla="*/ 559048 w 875450"/>
                    <a:gd name="connsiteY51" fmla="*/ 589752 h 943766"/>
                    <a:gd name="connsiteX52" fmla="*/ 606673 w 875450"/>
                    <a:gd name="connsiteY52" fmla="*/ 584990 h 943766"/>
                    <a:gd name="connsiteX53" fmla="*/ 640010 w 875450"/>
                    <a:gd name="connsiteY53" fmla="*/ 600865 h 943766"/>
                    <a:gd name="connsiteX54" fmla="*/ 586035 w 875450"/>
                    <a:gd name="connsiteY54" fmla="*/ 631027 h 943766"/>
                    <a:gd name="connsiteX55" fmla="*/ 606673 w 875450"/>
                    <a:gd name="connsiteY55" fmla="*/ 656427 h 943766"/>
                    <a:gd name="connsiteX56" fmla="*/ 601910 w 875450"/>
                    <a:gd name="connsiteY56" fmla="*/ 702465 h 943766"/>
                    <a:gd name="connsiteX57" fmla="*/ 582860 w 875450"/>
                    <a:gd name="connsiteY57" fmla="*/ 772315 h 943766"/>
                    <a:gd name="connsiteX58" fmla="*/ 620960 w 875450"/>
                    <a:gd name="connsiteY58" fmla="*/ 864390 h 943766"/>
                    <a:gd name="connsiteX59" fmla="*/ 665410 w 875450"/>
                    <a:gd name="connsiteY59" fmla="*/ 943765 h 943766"/>
                    <a:gd name="connsiteX60" fmla="*/ 863848 w 875450"/>
                    <a:gd name="connsiteY60" fmla="*/ 862802 h 943766"/>
                    <a:gd name="connsiteX61" fmla="*/ 847973 w 875450"/>
                    <a:gd name="connsiteY61" fmla="*/ 802477 h 943766"/>
                    <a:gd name="connsiteX62" fmla="*/ 814635 w 875450"/>
                    <a:gd name="connsiteY62" fmla="*/ 716752 h 943766"/>
                    <a:gd name="connsiteX63" fmla="*/ 776535 w 875450"/>
                    <a:gd name="connsiteY63" fmla="*/ 654840 h 943766"/>
                    <a:gd name="connsiteX64" fmla="*/ 770185 w 875450"/>
                    <a:gd name="connsiteY64" fmla="*/ 602452 h 943766"/>
                    <a:gd name="connsiteX65" fmla="*/ 725735 w 875450"/>
                    <a:gd name="connsiteY65" fmla="*/ 562765 h 943766"/>
                    <a:gd name="connsiteX66" fmla="*/ 705098 w 875450"/>
                    <a:gd name="connsiteY66" fmla="*/ 497677 h 943766"/>
                    <a:gd name="connsiteX67" fmla="*/ 738435 w 875450"/>
                    <a:gd name="connsiteY67" fmla="*/ 415127 h 943766"/>
                    <a:gd name="connsiteX68" fmla="*/ 722560 w 875450"/>
                    <a:gd name="connsiteY68" fmla="*/ 343690 h 943766"/>
                    <a:gd name="connsiteX69" fmla="*/ 690810 w 875450"/>
                    <a:gd name="connsiteY69" fmla="*/ 264315 h 943766"/>
                    <a:gd name="connsiteX70" fmla="*/ 708273 w 875450"/>
                    <a:gd name="connsiteY70" fmla="*/ 191290 h 943766"/>
                    <a:gd name="connsiteX71" fmla="*/ 681285 w 875450"/>
                    <a:gd name="connsiteY71" fmla="*/ 132552 h 943766"/>
                    <a:gd name="connsiteX72" fmla="*/ 649535 w 875450"/>
                    <a:gd name="connsiteY72" fmla="*/ 15077 h 943766"/>
                    <a:gd name="connsiteX73" fmla="*/ 520948 w 875450"/>
                    <a:gd name="connsiteY73" fmla="*/ 15077 h 943766"/>
                    <a:gd name="connsiteX74" fmla="*/ 249485 w 875450"/>
                    <a:gd name="connsiteY74" fmla="*/ 790 h 943766"/>
                    <a:gd name="connsiteX75" fmla="*/ 203448 w 875450"/>
                    <a:gd name="connsiteY75" fmla="*/ 67465 h 943766"/>
                    <a:gd name="connsiteX76" fmla="*/ 193923 w 875450"/>
                    <a:gd name="connsiteY76" fmla="*/ 186527 h 943766"/>
                    <a:gd name="connsiteX77" fmla="*/ 155823 w 875450"/>
                    <a:gd name="connsiteY77" fmla="*/ 94452 h 943766"/>
                    <a:gd name="connsiteX78" fmla="*/ 122485 w 875450"/>
                    <a:gd name="connsiteY78" fmla="*/ 134140 h 943766"/>
                    <a:gd name="connsiteX79" fmla="*/ 101848 w 875450"/>
                    <a:gd name="connsiteY79" fmla="*/ 154777 h 943766"/>
                    <a:gd name="connsiteX80" fmla="*/ 125660 w 875450"/>
                    <a:gd name="connsiteY80" fmla="*/ 199227 h 943766"/>
                    <a:gd name="connsiteX81" fmla="*/ 106610 w 875450"/>
                    <a:gd name="connsiteY81" fmla="*/ 224627 h 943766"/>
                    <a:gd name="connsiteX82" fmla="*/ 11360 w 875450"/>
                    <a:gd name="connsiteY82" fmla="*/ 223040 h 943766"/>
                    <a:gd name="connsiteX83" fmla="*/ 22473 w 875450"/>
                    <a:gd name="connsiteY83" fmla="*/ 253202 h 943766"/>
                    <a:gd name="connsiteX84" fmla="*/ 25648 w 875450"/>
                    <a:gd name="connsiteY84" fmla="*/ 259552 h 943766"/>
                    <a:gd name="connsiteX85" fmla="*/ 1835 w 875450"/>
                    <a:gd name="connsiteY85" fmla="*/ 218277 h 943766"/>
                    <a:gd name="connsiteX86" fmla="*/ 25648 w 875450"/>
                    <a:gd name="connsiteY86" fmla="*/ 275427 h 943766"/>
                    <a:gd name="connsiteX87" fmla="*/ 248 w 875450"/>
                    <a:gd name="connsiteY87" fmla="*/ 319877 h 943766"/>
                    <a:gd name="connsiteX88" fmla="*/ 44698 w 875450"/>
                    <a:gd name="connsiteY88" fmla="*/ 319877 h 943766"/>
                    <a:gd name="connsiteX89" fmla="*/ 54223 w 875450"/>
                    <a:gd name="connsiteY89" fmla="*/ 284952 h 943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875450" h="943766">
                      <a:moveTo>
                        <a:pt x="58985" y="192877"/>
                      </a:moveTo>
                      <a:cubicBezTo>
                        <a:pt x="34511" y="204254"/>
                        <a:pt x="10037" y="215631"/>
                        <a:pt x="5010" y="227802"/>
                      </a:cubicBezTo>
                      <a:cubicBezTo>
                        <a:pt x="-17" y="239973"/>
                        <a:pt x="25913" y="250821"/>
                        <a:pt x="28823" y="265902"/>
                      </a:cubicBezTo>
                      <a:cubicBezTo>
                        <a:pt x="31733" y="280983"/>
                        <a:pt x="15858" y="315115"/>
                        <a:pt x="22473" y="318290"/>
                      </a:cubicBezTo>
                      <a:cubicBezTo>
                        <a:pt x="29088" y="321465"/>
                        <a:pt x="52635" y="290244"/>
                        <a:pt x="68510" y="284952"/>
                      </a:cubicBezTo>
                      <a:cubicBezTo>
                        <a:pt x="84385" y="279660"/>
                        <a:pt x="103965" y="277544"/>
                        <a:pt x="117723" y="286540"/>
                      </a:cubicBezTo>
                      <a:cubicBezTo>
                        <a:pt x="131481" y="295536"/>
                        <a:pt x="155822" y="334429"/>
                        <a:pt x="151060" y="338927"/>
                      </a:cubicBezTo>
                      <a:cubicBezTo>
                        <a:pt x="146298" y="343425"/>
                        <a:pt x="94969" y="307177"/>
                        <a:pt x="89148" y="313527"/>
                      </a:cubicBezTo>
                      <a:cubicBezTo>
                        <a:pt x="83327" y="319877"/>
                        <a:pt x="102906" y="368031"/>
                        <a:pt x="116135" y="377027"/>
                      </a:cubicBezTo>
                      <a:cubicBezTo>
                        <a:pt x="129364" y="386023"/>
                        <a:pt x="153706" y="363533"/>
                        <a:pt x="168523" y="367502"/>
                      </a:cubicBezTo>
                      <a:cubicBezTo>
                        <a:pt x="183340" y="371471"/>
                        <a:pt x="191277" y="392373"/>
                        <a:pt x="205035" y="400840"/>
                      </a:cubicBezTo>
                      <a:cubicBezTo>
                        <a:pt x="218793" y="409307"/>
                        <a:pt x="238108" y="420948"/>
                        <a:pt x="251073" y="418302"/>
                      </a:cubicBezTo>
                      <a:cubicBezTo>
                        <a:pt x="264038" y="415656"/>
                        <a:pt x="275150" y="381790"/>
                        <a:pt x="282823" y="384965"/>
                      </a:cubicBezTo>
                      <a:cubicBezTo>
                        <a:pt x="290496" y="388140"/>
                        <a:pt x="290760" y="432060"/>
                        <a:pt x="297110" y="437352"/>
                      </a:cubicBezTo>
                      <a:cubicBezTo>
                        <a:pt x="303460" y="442644"/>
                        <a:pt x="311927" y="432855"/>
                        <a:pt x="320923" y="416715"/>
                      </a:cubicBezTo>
                      <a:cubicBezTo>
                        <a:pt x="329919" y="400575"/>
                        <a:pt x="346058" y="359830"/>
                        <a:pt x="351085" y="340515"/>
                      </a:cubicBezTo>
                      <a:cubicBezTo>
                        <a:pt x="356112" y="321200"/>
                        <a:pt x="356906" y="310617"/>
                        <a:pt x="351085" y="300827"/>
                      </a:cubicBezTo>
                      <a:cubicBezTo>
                        <a:pt x="345264" y="291037"/>
                        <a:pt x="325156" y="290244"/>
                        <a:pt x="316160" y="281777"/>
                      </a:cubicBezTo>
                      <a:cubicBezTo>
                        <a:pt x="307164" y="273310"/>
                        <a:pt x="297110" y="250027"/>
                        <a:pt x="297110" y="250027"/>
                      </a:cubicBezTo>
                      <a:cubicBezTo>
                        <a:pt x="289966" y="238121"/>
                        <a:pt x="269065" y="218013"/>
                        <a:pt x="273298" y="210340"/>
                      </a:cubicBezTo>
                      <a:cubicBezTo>
                        <a:pt x="277531" y="202667"/>
                        <a:pt x="309546" y="200286"/>
                        <a:pt x="322510" y="203990"/>
                      </a:cubicBezTo>
                      <a:cubicBezTo>
                        <a:pt x="335474" y="207694"/>
                        <a:pt x="339179" y="221717"/>
                        <a:pt x="351085" y="232565"/>
                      </a:cubicBezTo>
                      <a:cubicBezTo>
                        <a:pt x="362991" y="243413"/>
                        <a:pt x="389185" y="253731"/>
                        <a:pt x="393948" y="269077"/>
                      </a:cubicBezTo>
                      <a:cubicBezTo>
                        <a:pt x="398711" y="284423"/>
                        <a:pt x="377543" y="315644"/>
                        <a:pt x="379660" y="324640"/>
                      </a:cubicBezTo>
                      <a:cubicBezTo>
                        <a:pt x="381777" y="333636"/>
                        <a:pt x="395271" y="321465"/>
                        <a:pt x="406648" y="323052"/>
                      </a:cubicBezTo>
                      <a:cubicBezTo>
                        <a:pt x="418025" y="324640"/>
                        <a:pt x="436017" y="332313"/>
                        <a:pt x="447923" y="334165"/>
                      </a:cubicBezTo>
                      <a:cubicBezTo>
                        <a:pt x="459829" y="336017"/>
                        <a:pt x="473587" y="312734"/>
                        <a:pt x="478085" y="334165"/>
                      </a:cubicBezTo>
                      <a:cubicBezTo>
                        <a:pt x="482583" y="355596"/>
                        <a:pt x="475439" y="436294"/>
                        <a:pt x="474910" y="462752"/>
                      </a:cubicBezTo>
                      <a:cubicBezTo>
                        <a:pt x="474381" y="489210"/>
                        <a:pt x="472793" y="474394"/>
                        <a:pt x="474910" y="492915"/>
                      </a:cubicBezTo>
                      <a:cubicBezTo>
                        <a:pt x="477027" y="511436"/>
                        <a:pt x="491579" y="564088"/>
                        <a:pt x="487610" y="573877"/>
                      </a:cubicBezTo>
                      <a:cubicBezTo>
                        <a:pt x="483641" y="583667"/>
                        <a:pt x="459829" y="579433"/>
                        <a:pt x="451098" y="551652"/>
                      </a:cubicBezTo>
                      <a:cubicBezTo>
                        <a:pt x="442367" y="523871"/>
                        <a:pt x="447923" y="441057"/>
                        <a:pt x="435223" y="407190"/>
                      </a:cubicBezTo>
                      <a:cubicBezTo>
                        <a:pt x="422523" y="373323"/>
                        <a:pt x="389450" y="346600"/>
                        <a:pt x="374898" y="348452"/>
                      </a:cubicBezTo>
                      <a:cubicBezTo>
                        <a:pt x="360346" y="350304"/>
                        <a:pt x="352672" y="401369"/>
                        <a:pt x="347910" y="418302"/>
                      </a:cubicBezTo>
                      <a:cubicBezTo>
                        <a:pt x="343148" y="435235"/>
                        <a:pt x="360346" y="440527"/>
                        <a:pt x="346323" y="450052"/>
                      </a:cubicBezTo>
                      <a:cubicBezTo>
                        <a:pt x="332300" y="459577"/>
                        <a:pt x="282559" y="459048"/>
                        <a:pt x="263773" y="475452"/>
                      </a:cubicBezTo>
                      <a:cubicBezTo>
                        <a:pt x="244988" y="491856"/>
                        <a:pt x="237843" y="529427"/>
                        <a:pt x="233610" y="548477"/>
                      </a:cubicBezTo>
                      <a:cubicBezTo>
                        <a:pt x="229377" y="567527"/>
                        <a:pt x="228583" y="584990"/>
                        <a:pt x="238373" y="589752"/>
                      </a:cubicBezTo>
                      <a:cubicBezTo>
                        <a:pt x="248163" y="594514"/>
                        <a:pt x="285998" y="567262"/>
                        <a:pt x="292348" y="577052"/>
                      </a:cubicBezTo>
                      <a:cubicBezTo>
                        <a:pt x="298698" y="586842"/>
                        <a:pt x="275150" y="632086"/>
                        <a:pt x="276473" y="648490"/>
                      </a:cubicBezTo>
                      <a:cubicBezTo>
                        <a:pt x="277796" y="664894"/>
                        <a:pt x="290496" y="671773"/>
                        <a:pt x="300285" y="675477"/>
                      </a:cubicBezTo>
                      <a:cubicBezTo>
                        <a:pt x="310075" y="679181"/>
                        <a:pt x="334681" y="656428"/>
                        <a:pt x="335210" y="670715"/>
                      </a:cubicBezTo>
                      <a:cubicBezTo>
                        <a:pt x="335739" y="685003"/>
                        <a:pt x="303460" y="761202"/>
                        <a:pt x="303460" y="761202"/>
                      </a:cubicBezTo>
                      <a:cubicBezTo>
                        <a:pt x="291818" y="794275"/>
                        <a:pt x="235462" y="850102"/>
                        <a:pt x="265360" y="869152"/>
                      </a:cubicBezTo>
                      <a:cubicBezTo>
                        <a:pt x="295258" y="888202"/>
                        <a:pt x="442102" y="882381"/>
                        <a:pt x="482848" y="875502"/>
                      </a:cubicBezTo>
                      <a:cubicBezTo>
                        <a:pt x="523594" y="868623"/>
                        <a:pt x="502427" y="846133"/>
                        <a:pt x="509835" y="827877"/>
                      </a:cubicBezTo>
                      <a:cubicBezTo>
                        <a:pt x="517243" y="809621"/>
                        <a:pt x="520683" y="781575"/>
                        <a:pt x="527298" y="765965"/>
                      </a:cubicBezTo>
                      <a:cubicBezTo>
                        <a:pt x="533913" y="750355"/>
                        <a:pt x="540527" y="740300"/>
                        <a:pt x="549523" y="734215"/>
                      </a:cubicBezTo>
                      <a:cubicBezTo>
                        <a:pt x="558519" y="728130"/>
                        <a:pt x="576511" y="740829"/>
                        <a:pt x="581273" y="729452"/>
                      </a:cubicBezTo>
                      <a:cubicBezTo>
                        <a:pt x="586035" y="718075"/>
                        <a:pt x="583654" y="683414"/>
                        <a:pt x="578098" y="665952"/>
                      </a:cubicBezTo>
                      <a:cubicBezTo>
                        <a:pt x="572542" y="648490"/>
                        <a:pt x="551110" y="637377"/>
                        <a:pt x="547935" y="624677"/>
                      </a:cubicBezTo>
                      <a:cubicBezTo>
                        <a:pt x="544760" y="611977"/>
                        <a:pt x="549258" y="596367"/>
                        <a:pt x="559048" y="589752"/>
                      </a:cubicBezTo>
                      <a:cubicBezTo>
                        <a:pt x="568838" y="583138"/>
                        <a:pt x="593179" y="583138"/>
                        <a:pt x="606673" y="584990"/>
                      </a:cubicBezTo>
                      <a:cubicBezTo>
                        <a:pt x="620167" y="586842"/>
                        <a:pt x="643450" y="593192"/>
                        <a:pt x="640010" y="600865"/>
                      </a:cubicBezTo>
                      <a:cubicBezTo>
                        <a:pt x="636570" y="608538"/>
                        <a:pt x="591591" y="621767"/>
                        <a:pt x="586035" y="631027"/>
                      </a:cubicBezTo>
                      <a:cubicBezTo>
                        <a:pt x="580479" y="640287"/>
                        <a:pt x="604027" y="644521"/>
                        <a:pt x="606673" y="656427"/>
                      </a:cubicBezTo>
                      <a:cubicBezTo>
                        <a:pt x="609319" y="668333"/>
                        <a:pt x="605879" y="683150"/>
                        <a:pt x="601910" y="702465"/>
                      </a:cubicBezTo>
                      <a:cubicBezTo>
                        <a:pt x="597941" y="721780"/>
                        <a:pt x="579685" y="745327"/>
                        <a:pt x="582860" y="772315"/>
                      </a:cubicBezTo>
                      <a:cubicBezTo>
                        <a:pt x="586035" y="799303"/>
                        <a:pt x="607202" y="835815"/>
                        <a:pt x="620960" y="864390"/>
                      </a:cubicBezTo>
                      <a:cubicBezTo>
                        <a:pt x="634718" y="892965"/>
                        <a:pt x="624929" y="944030"/>
                        <a:pt x="665410" y="943765"/>
                      </a:cubicBezTo>
                      <a:cubicBezTo>
                        <a:pt x="705891" y="943500"/>
                        <a:pt x="833421" y="886350"/>
                        <a:pt x="863848" y="862802"/>
                      </a:cubicBezTo>
                      <a:cubicBezTo>
                        <a:pt x="894275" y="839254"/>
                        <a:pt x="856175" y="826819"/>
                        <a:pt x="847973" y="802477"/>
                      </a:cubicBezTo>
                      <a:cubicBezTo>
                        <a:pt x="839771" y="778135"/>
                        <a:pt x="826541" y="741358"/>
                        <a:pt x="814635" y="716752"/>
                      </a:cubicBezTo>
                      <a:cubicBezTo>
                        <a:pt x="802729" y="692146"/>
                        <a:pt x="783943" y="673890"/>
                        <a:pt x="776535" y="654840"/>
                      </a:cubicBezTo>
                      <a:cubicBezTo>
                        <a:pt x="769127" y="635790"/>
                        <a:pt x="778652" y="617798"/>
                        <a:pt x="770185" y="602452"/>
                      </a:cubicBezTo>
                      <a:cubicBezTo>
                        <a:pt x="761718" y="587106"/>
                        <a:pt x="736583" y="580227"/>
                        <a:pt x="725735" y="562765"/>
                      </a:cubicBezTo>
                      <a:cubicBezTo>
                        <a:pt x="714887" y="545303"/>
                        <a:pt x="702981" y="522283"/>
                        <a:pt x="705098" y="497677"/>
                      </a:cubicBezTo>
                      <a:cubicBezTo>
                        <a:pt x="707215" y="473071"/>
                        <a:pt x="735525" y="440792"/>
                        <a:pt x="738435" y="415127"/>
                      </a:cubicBezTo>
                      <a:cubicBezTo>
                        <a:pt x="741345" y="389462"/>
                        <a:pt x="730497" y="368825"/>
                        <a:pt x="722560" y="343690"/>
                      </a:cubicBezTo>
                      <a:cubicBezTo>
                        <a:pt x="714623" y="318555"/>
                        <a:pt x="693191" y="289715"/>
                        <a:pt x="690810" y="264315"/>
                      </a:cubicBezTo>
                      <a:cubicBezTo>
                        <a:pt x="688429" y="238915"/>
                        <a:pt x="709860" y="213250"/>
                        <a:pt x="708273" y="191290"/>
                      </a:cubicBezTo>
                      <a:cubicBezTo>
                        <a:pt x="706686" y="169330"/>
                        <a:pt x="691075" y="161921"/>
                        <a:pt x="681285" y="132552"/>
                      </a:cubicBezTo>
                      <a:cubicBezTo>
                        <a:pt x="671495" y="103183"/>
                        <a:pt x="684196" y="17194"/>
                        <a:pt x="649535" y="15077"/>
                      </a:cubicBezTo>
                      <a:cubicBezTo>
                        <a:pt x="614874" y="12960"/>
                        <a:pt x="587623" y="17458"/>
                        <a:pt x="520948" y="15077"/>
                      </a:cubicBezTo>
                      <a:cubicBezTo>
                        <a:pt x="454273" y="12696"/>
                        <a:pt x="297639" y="7934"/>
                        <a:pt x="249485" y="790"/>
                      </a:cubicBezTo>
                      <a:cubicBezTo>
                        <a:pt x="201331" y="-6354"/>
                        <a:pt x="212708" y="36509"/>
                        <a:pt x="203448" y="67465"/>
                      </a:cubicBezTo>
                      <a:cubicBezTo>
                        <a:pt x="194188" y="98421"/>
                        <a:pt x="201860" y="182029"/>
                        <a:pt x="193923" y="186527"/>
                      </a:cubicBezTo>
                      <a:cubicBezTo>
                        <a:pt x="185986" y="191025"/>
                        <a:pt x="167729" y="103183"/>
                        <a:pt x="155823" y="94452"/>
                      </a:cubicBezTo>
                      <a:cubicBezTo>
                        <a:pt x="143917" y="85721"/>
                        <a:pt x="131481" y="124086"/>
                        <a:pt x="122485" y="134140"/>
                      </a:cubicBezTo>
                      <a:cubicBezTo>
                        <a:pt x="113489" y="144194"/>
                        <a:pt x="101319" y="143929"/>
                        <a:pt x="101848" y="154777"/>
                      </a:cubicBezTo>
                      <a:cubicBezTo>
                        <a:pt x="102377" y="165625"/>
                        <a:pt x="124866" y="187585"/>
                        <a:pt x="125660" y="199227"/>
                      </a:cubicBezTo>
                      <a:cubicBezTo>
                        <a:pt x="126454" y="210869"/>
                        <a:pt x="125660" y="220658"/>
                        <a:pt x="106610" y="224627"/>
                      </a:cubicBezTo>
                      <a:cubicBezTo>
                        <a:pt x="87560" y="228596"/>
                        <a:pt x="25383" y="218277"/>
                        <a:pt x="11360" y="223040"/>
                      </a:cubicBezTo>
                      <a:cubicBezTo>
                        <a:pt x="-2663" y="227803"/>
                        <a:pt x="20092" y="247117"/>
                        <a:pt x="22473" y="253202"/>
                      </a:cubicBezTo>
                      <a:cubicBezTo>
                        <a:pt x="24854" y="259287"/>
                        <a:pt x="29088" y="265373"/>
                        <a:pt x="25648" y="259552"/>
                      </a:cubicBezTo>
                      <a:cubicBezTo>
                        <a:pt x="22208" y="253731"/>
                        <a:pt x="1835" y="215631"/>
                        <a:pt x="1835" y="218277"/>
                      </a:cubicBezTo>
                      <a:cubicBezTo>
                        <a:pt x="1835" y="220923"/>
                        <a:pt x="25912" y="258494"/>
                        <a:pt x="25648" y="275427"/>
                      </a:cubicBezTo>
                      <a:cubicBezTo>
                        <a:pt x="25383" y="292360"/>
                        <a:pt x="-2927" y="312469"/>
                        <a:pt x="248" y="319877"/>
                      </a:cubicBezTo>
                      <a:cubicBezTo>
                        <a:pt x="3423" y="327285"/>
                        <a:pt x="35702" y="325698"/>
                        <a:pt x="44698" y="319877"/>
                      </a:cubicBezTo>
                      <a:cubicBezTo>
                        <a:pt x="53694" y="314056"/>
                        <a:pt x="53958" y="299504"/>
                        <a:pt x="54223" y="284952"/>
                      </a:cubicBezTo>
                    </a:path>
                  </a:pathLst>
                </a:custGeom>
                <a:grp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55" name="Freeform: Shape 754">
                  <a:extLst>
                    <a:ext uri="{FF2B5EF4-FFF2-40B4-BE49-F238E27FC236}">
                      <a16:creationId xmlns:a16="http://schemas.microsoft.com/office/drawing/2014/main" id="{EDF660CE-622C-4D0B-9C3B-38509C92D995}"/>
                    </a:ext>
                  </a:extLst>
                </p:cNvPr>
                <p:cNvSpPr/>
                <p:nvPr/>
              </p:nvSpPr>
              <p:spPr>
                <a:xfrm>
                  <a:off x="6167348" y="1018700"/>
                  <a:ext cx="171582" cy="84006"/>
                </a:xfrm>
                <a:custGeom>
                  <a:avLst/>
                  <a:gdLst>
                    <a:gd name="connsiteX0" fmla="*/ 1677 w 171582"/>
                    <a:gd name="connsiteY0" fmla="*/ 81438 h 84006"/>
                    <a:gd name="connsiteX1" fmla="*/ 27077 w 171582"/>
                    <a:gd name="connsiteY1" fmla="*/ 16350 h 84006"/>
                    <a:gd name="connsiteX2" fmla="*/ 49302 w 171582"/>
                    <a:gd name="connsiteY2" fmla="*/ 475 h 84006"/>
                    <a:gd name="connsiteX3" fmla="*/ 122327 w 171582"/>
                    <a:gd name="connsiteY3" fmla="*/ 5238 h 84006"/>
                    <a:gd name="connsiteX4" fmla="*/ 171540 w 171582"/>
                    <a:gd name="connsiteY4" fmla="*/ 16350 h 84006"/>
                    <a:gd name="connsiteX5" fmla="*/ 114390 w 171582"/>
                    <a:gd name="connsiteY5" fmla="*/ 48100 h 84006"/>
                    <a:gd name="connsiteX6" fmla="*/ 77877 w 171582"/>
                    <a:gd name="connsiteY6" fmla="*/ 68738 h 84006"/>
                    <a:gd name="connsiteX7" fmla="*/ 1677 w 171582"/>
                    <a:gd name="connsiteY7" fmla="*/ 81438 h 84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582" h="84006">
                      <a:moveTo>
                        <a:pt x="1677" y="81438"/>
                      </a:moveTo>
                      <a:cubicBezTo>
                        <a:pt x="-6790" y="72707"/>
                        <a:pt x="19140" y="29844"/>
                        <a:pt x="27077" y="16350"/>
                      </a:cubicBezTo>
                      <a:cubicBezTo>
                        <a:pt x="35014" y="2856"/>
                        <a:pt x="33427" y="2327"/>
                        <a:pt x="49302" y="475"/>
                      </a:cubicBezTo>
                      <a:cubicBezTo>
                        <a:pt x="65177" y="-1377"/>
                        <a:pt x="101954" y="2592"/>
                        <a:pt x="122327" y="5238"/>
                      </a:cubicBezTo>
                      <a:cubicBezTo>
                        <a:pt x="142700" y="7884"/>
                        <a:pt x="172863" y="9207"/>
                        <a:pt x="171540" y="16350"/>
                      </a:cubicBezTo>
                      <a:cubicBezTo>
                        <a:pt x="170217" y="23493"/>
                        <a:pt x="114390" y="48100"/>
                        <a:pt x="114390" y="48100"/>
                      </a:cubicBezTo>
                      <a:cubicBezTo>
                        <a:pt x="98780" y="56831"/>
                        <a:pt x="93487" y="63182"/>
                        <a:pt x="77877" y="68738"/>
                      </a:cubicBezTo>
                      <a:cubicBezTo>
                        <a:pt x="62267" y="74294"/>
                        <a:pt x="10144" y="90169"/>
                        <a:pt x="1677" y="81438"/>
                      </a:cubicBezTo>
                      <a:close/>
                    </a:path>
                  </a:pathLst>
                </a:custGeom>
                <a:grp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56" name="Freeform: Shape 755">
                  <a:extLst>
                    <a:ext uri="{FF2B5EF4-FFF2-40B4-BE49-F238E27FC236}">
                      <a16:creationId xmlns:a16="http://schemas.microsoft.com/office/drawing/2014/main" id="{498E3263-EA4E-4B86-99D1-F2807683B17E}"/>
                    </a:ext>
                  </a:extLst>
                </p:cNvPr>
                <p:cNvSpPr/>
                <p:nvPr/>
              </p:nvSpPr>
              <p:spPr>
                <a:xfrm>
                  <a:off x="6124808" y="1117590"/>
                  <a:ext cx="193716" cy="405423"/>
                </a:xfrm>
                <a:custGeom>
                  <a:avLst/>
                  <a:gdLst>
                    <a:gd name="connsiteX0" fmla="*/ 112480 w 193716"/>
                    <a:gd name="connsiteY0" fmla="*/ 10 h 405423"/>
                    <a:gd name="connsiteX1" fmla="*/ 21992 w 193716"/>
                    <a:gd name="connsiteY1" fmla="*/ 41285 h 405423"/>
                    <a:gd name="connsiteX2" fmla="*/ 12467 w 193716"/>
                    <a:gd name="connsiteY2" fmla="*/ 130185 h 405423"/>
                    <a:gd name="connsiteX3" fmla="*/ 4530 w 193716"/>
                    <a:gd name="connsiteY3" fmla="*/ 168285 h 405423"/>
                    <a:gd name="connsiteX4" fmla="*/ 88667 w 193716"/>
                    <a:gd name="connsiteY4" fmla="*/ 179398 h 405423"/>
                    <a:gd name="connsiteX5" fmla="*/ 145817 w 193716"/>
                    <a:gd name="connsiteY5" fmla="*/ 169873 h 405423"/>
                    <a:gd name="connsiteX6" fmla="*/ 91842 w 193716"/>
                    <a:gd name="connsiteY6" fmla="*/ 214323 h 405423"/>
                    <a:gd name="connsiteX7" fmla="*/ 48980 w 193716"/>
                    <a:gd name="connsiteY7" fmla="*/ 266710 h 405423"/>
                    <a:gd name="connsiteX8" fmla="*/ 44217 w 193716"/>
                    <a:gd name="connsiteY8" fmla="*/ 347673 h 405423"/>
                    <a:gd name="connsiteX9" fmla="*/ 60092 w 193716"/>
                    <a:gd name="connsiteY9" fmla="*/ 396885 h 405423"/>
                    <a:gd name="connsiteX10" fmla="*/ 87080 w 193716"/>
                    <a:gd name="connsiteY10" fmla="*/ 401648 h 405423"/>
                    <a:gd name="connsiteX11" fmla="*/ 112480 w 193716"/>
                    <a:gd name="connsiteY11" fmla="*/ 357198 h 405423"/>
                    <a:gd name="connsiteX12" fmla="*/ 83905 w 193716"/>
                    <a:gd name="connsiteY12" fmla="*/ 312748 h 405423"/>
                    <a:gd name="connsiteX13" fmla="*/ 107717 w 193716"/>
                    <a:gd name="connsiteY13" fmla="*/ 258773 h 405423"/>
                    <a:gd name="connsiteX14" fmla="*/ 137880 w 193716"/>
                    <a:gd name="connsiteY14" fmla="*/ 214323 h 405423"/>
                    <a:gd name="connsiteX15" fmla="*/ 193442 w 193716"/>
                    <a:gd name="connsiteY15" fmla="*/ 180985 h 405423"/>
                    <a:gd name="connsiteX16" fmla="*/ 158517 w 193716"/>
                    <a:gd name="connsiteY16" fmla="*/ 133360 h 405423"/>
                    <a:gd name="connsiteX17" fmla="*/ 142642 w 193716"/>
                    <a:gd name="connsiteY17" fmla="*/ 100023 h 405423"/>
                    <a:gd name="connsiteX18" fmla="*/ 166455 w 193716"/>
                    <a:gd name="connsiteY18" fmla="*/ 44460 h 405423"/>
                    <a:gd name="connsiteX19" fmla="*/ 112480 w 193716"/>
                    <a:gd name="connsiteY19" fmla="*/ 10 h 40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93716" h="405423">
                      <a:moveTo>
                        <a:pt x="112480" y="10"/>
                      </a:moveTo>
                      <a:cubicBezTo>
                        <a:pt x="88403" y="-519"/>
                        <a:pt x="38661" y="19589"/>
                        <a:pt x="21992" y="41285"/>
                      </a:cubicBezTo>
                      <a:cubicBezTo>
                        <a:pt x="5323" y="62981"/>
                        <a:pt x="15377" y="109018"/>
                        <a:pt x="12467" y="130185"/>
                      </a:cubicBezTo>
                      <a:cubicBezTo>
                        <a:pt x="9557" y="151352"/>
                        <a:pt x="-8170" y="160083"/>
                        <a:pt x="4530" y="168285"/>
                      </a:cubicBezTo>
                      <a:cubicBezTo>
                        <a:pt x="17230" y="176487"/>
                        <a:pt x="65119" y="179133"/>
                        <a:pt x="88667" y="179398"/>
                      </a:cubicBezTo>
                      <a:cubicBezTo>
                        <a:pt x="112215" y="179663"/>
                        <a:pt x="145288" y="164052"/>
                        <a:pt x="145817" y="169873"/>
                      </a:cubicBezTo>
                      <a:cubicBezTo>
                        <a:pt x="146346" y="175694"/>
                        <a:pt x="107981" y="198184"/>
                        <a:pt x="91842" y="214323"/>
                      </a:cubicBezTo>
                      <a:cubicBezTo>
                        <a:pt x="75703" y="230462"/>
                        <a:pt x="56917" y="244485"/>
                        <a:pt x="48980" y="266710"/>
                      </a:cubicBezTo>
                      <a:cubicBezTo>
                        <a:pt x="41042" y="288935"/>
                        <a:pt x="42365" y="325977"/>
                        <a:pt x="44217" y="347673"/>
                      </a:cubicBezTo>
                      <a:cubicBezTo>
                        <a:pt x="46069" y="369369"/>
                        <a:pt x="52948" y="387889"/>
                        <a:pt x="60092" y="396885"/>
                      </a:cubicBezTo>
                      <a:cubicBezTo>
                        <a:pt x="67236" y="405881"/>
                        <a:pt x="78349" y="408263"/>
                        <a:pt x="87080" y="401648"/>
                      </a:cubicBezTo>
                      <a:cubicBezTo>
                        <a:pt x="95811" y="395033"/>
                        <a:pt x="113009" y="372015"/>
                        <a:pt x="112480" y="357198"/>
                      </a:cubicBezTo>
                      <a:cubicBezTo>
                        <a:pt x="111951" y="342381"/>
                        <a:pt x="84699" y="329152"/>
                        <a:pt x="83905" y="312748"/>
                      </a:cubicBezTo>
                      <a:cubicBezTo>
                        <a:pt x="83111" y="296344"/>
                        <a:pt x="98721" y="275177"/>
                        <a:pt x="107717" y="258773"/>
                      </a:cubicBezTo>
                      <a:cubicBezTo>
                        <a:pt x="116713" y="242369"/>
                        <a:pt x="123593" y="227288"/>
                        <a:pt x="137880" y="214323"/>
                      </a:cubicBezTo>
                      <a:cubicBezTo>
                        <a:pt x="152167" y="201358"/>
                        <a:pt x="190003" y="194479"/>
                        <a:pt x="193442" y="180985"/>
                      </a:cubicBezTo>
                      <a:cubicBezTo>
                        <a:pt x="196881" y="167491"/>
                        <a:pt x="166984" y="146854"/>
                        <a:pt x="158517" y="133360"/>
                      </a:cubicBezTo>
                      <a:cubicBezTo>
                        <a:pt x="150050" y="119866"/>
                        <a:pt x="141319" y="114840"/>
                        <a:pt x="142642" y="100023"/>
                      </a:cubicBezTo>
                      <a:cubicBezTo>
                        <a:pt x="143965" y="85206"/>
                        <a:pt x="170953" y="60864"/>
                        <a:pt x="166455" y="44460"/>
                      </a:cubicBezTo>
                      <a:cubicBezTo>
                        <a:pt x="161957" y="28056"/>
                        <a:pt x="136557" y="539"/>
                        <a:pt x="112480" y="10"/>
                      </a:cubicBezTo>
                      <a:close/>
                    </a:path>
                  </a:pathLst>
                </a:custGeom>
                <a:grp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sp>
            <p:nvSpPr>
              <p:cNvPr id="552" name="Freeform: Shape 551">
                <a:extLst>
                  <a:ext uri="{FF2B5EF4-FFF2-40B4-BE49-F238E27FC236}">
                    <a16:creationId xmlns:a16="http://schemas.microsoft.com/office/drawing/2014/main" id="{F7D7E426-FF63-4A6C-9248-929FE53F26E8}"/>
                  </a:ext>
                </a:extLst>
              </p:cNvPr>
              <p:cNvSpPr/>
              <p:nvPr/>
            </p:nvSpPr>
            <p:spPr>
              <a:xfrm>
                <a:off x="2069603" y="652387"/>
                <a:ext cx="850822" cy="646902"/>
              </a:xfrm>
              <a:custGeom>
                <a:avLst/>
                <a:gdLst>
                  <a:gd name="connsiteX0" fmla="*/ 21883 w 850822"/>
                  <a:gd name="connsiteY0" fmla="*/ 586352 h 646902"/>
                  <a:gd name="connsiteX1" fmla="*/ 1246 w 850822"/>
                  <a:gd name="connsiteY1" fmla="*/ 491102 h 646902"/>
                  <a:gd name="connsiteX2" fmla="*/ 56808 w 850822"/>
                  <a:gd name="connsiteY2" fmla="*/ 454590 h 646902"/>
                  <a:gd name="connsiteX3" fmla="*/ 161583 w 850822"/>
                  <a:gd name="connsiteY3" fmla="*/ 483165 h 646902"/>
                  <a:gd name="connsiteX4" fmla="*/ 171108 w 850822"/>
                  <a:gd name="connsiteY4" fmla="*/ 422840 h 646902"/>
                  <a:gd name="connsiteX5" fmla="*/ 234608 w 850822"/>
                  <a:gd name="connsiteY5" fmla="*/ 373627 h 646902"/>
                  <a:gd name="connsiteX6" fmla="*/ 263183 w 850822"/>
                  <a:gd name="connsiteY6" fmla="*/ 284727 h 646902"/>
                  <a:gd name="connsiteX7" fmla="*/ 293346 w 850822"/>
                  <a:gd name="connsiteY7" fmla="*/ 129152 h 646902"/>
                  <a:gd name="connsiteX8" fmla="*/ 321921 w 850822"/>
                  <a:gd name="connsiteY8" fmla="*/ 35490 h 646902"/>
                  <a:gd name="connsiteX9" fmla="*/ 396533 w 850822"/>
                  <a:gd name="connsiteY9" fmla="*/ 565 h 646902"/>
                  <a:gd name="connsiteX10" fmla="*/ 475908 w 850822"/>
                  <a:gd name="connsiteY10" fmla="*/ 59302 h 646902"/>
                  <a:gd name="connsiteX11" fmla="*/ 561633 w 850822"/>
                  <a:gd name="connsiteY11" fmla="*/ 76765 h 646902"/>
                  <a:gd name="connsiteX12" fmla="*/ 518771 w 850822"/>
                  <a:gd name="connsiteY12" fmla="*/ 156140 h 646902"/>
                  <a:gd name="connsiteX13" fmla="*/ 553696 w 850822"/>
                  <a:gd name="connsiteY13" fmla="*/ 175190 h 646902"/>
                  <a:gd name="connsiteX14" fmla="*/ 647358 w 850822"/>
                  <a:gd name="connsiteY14" fmla="*/ 132327 h 646902"/>
                  <a:gd name="connsiteX15" fmla="*/ 707683 w 850822"/>
                  <a:gd name="connsiteY15" fmla="*/ 135502 h 646902"/>
                  <a:gd name="connsiteX16" fmla="*/ 766421 w 850822"/>
                  <a:gd name="connsiteY16" fmla="*/ 143440 h 646902"/>
                  <a:gd name="connsiteX17" fmla="*/ 798171 w 850822"/>
                  <a:gd name="connsiteY17" fmla="*/ 197415 h 646902"/>
                  <a:gd name="connsiteX18" fmla="*/ 794996 w 850822"/>
                  <a:gd name="connsiteY18" fmla="*/ 248215 h 646902"/>
                  <a:gd name="connsiteX19" fmla="*/ 747371 w 850822"/>
                  <a:gd name="connsiteY19" fmla="*/ 392677 h 646902"/>
                  <a:gd name="connsiteX20" fmla="*/ 794996 w 850822"/>
                  <a:gd name="connsiteY20" fmla="*/ 462527 h 646902"/>
                  <a:gd name="connsiteX21" fmla="*/ 850558 w 850822"/>
                  <a:gd name="connsiteY21" fmla="*/ 605402 h 646902"/>
                  <a:gd name="connsiteX22" fmla="*/ 814046 w 850822"/>
                  <a:gd name="connsiteY22" fmla="*/ 646677 h 646902"/>
                  <a:gd name="connsiteX23" fmla="*/ 769596 w 850822"/>
                  <a:gd name="connsiteY23" fmla="*/ 592702 h 646902"/>
                  <a:gd name="connsiteX24" fmla="*/ 747371 w 850822"/>
                  <a:gd name="connsiteY24" fmla="*/ 532377 h 646902"/>
                  <a:gd name="connsiteX25" fmla="*/ 669583 w 850822"/>
                  <a:gd name="connsiteY25" fmla="*/ 541902 h 646902"/>
                  <a:gd name="connsiteX26" fmla="*/ 658471 w 850822"/>
                  <a:gd name="connsiteY26" fmla="*/ 503802 h 646902"/>
                  <a:gd name="connsiteX27" fmla="*/ 685458 w 850822"/>
                  <a:gd name="connsiteY27" fmla="*/ 451415 h 646902"/>
                  <a:gd name="connsiteX28" fmla="*/ 610846 w 850822"/>
                  <a:gd name="connsiteY28" fmla="*/ 465702 h 646902"/>
                  <a:gd name="connsiteX29" fmla="*/ 572746 w 850822"/>
                  <a:gd name="connsiteY29" fmla="*/ 460940 h 646902"/>
                  <a:gd name="connsiteX30" fmla="*/ 464796 w 850822"/>
                  <a:gd name="connsiteY30" fmla="*/ 546665 h 646902"/>
                  <a:gd name="connsiteX31" fmla="*/ 366371 w 850822"/>
                  <a:gd name="connsiteY31" fmla="*/ 597465 h 646902"/>
                  <a:gd name="connsiteX32" fmla="*/ 301283 w 850822"/>
                  <a:gd name="connsiteY32" fmla="*/ 560952 h 646902"/>
                  <a:gd name="connsiteX33" fmla="*/ 207621 w 850822"/>
                  <a:gd name="connsiteY33" fmla="*/ 592702 h 646902"/>
                  <a:gd name="connsiteX34" fmla="*/ 153646 w 850822"/>
                  <a:gd name="connsiteY34" fmla="*/ 594290 h 646902"/>
                  <a:gd name="connsiteX35" fmla="*/ 112371 w 850822"/>
                  <a:gd name="connsiteY35" fmla="*/ 553015 h 646902"/>
                  <a:gd name="connsiteX36" fmla="*/ 118721 w 850822"/>
                  <a:gd name="connsiteY36" fmla="*/ 519677 h 646902"/>
                  <a:gd name="connsiteX37" fmla="*/ 64746 w 850822"/>
                  <a:gd name="connsiteY37" fmla="*/ 535552 h 646902"/>
                  <a:gd name="connsiteX38" fmla="*/ 21883 w 850822"/>
                  <a:gd name="connsiteY38" fmla="*/ 586352 h 646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850822" h="646902">
                    <a:moveTo>
                      <a:pt x="21883" y="586352"/>
                    </a:moveTo>
                    <a:cubicBezTo>
                      <a:pt x="11300" y="578944"/>
                      <a:pt x="-4575" y="513062"/>
                      <a:pt x="1246" y="491102"/>
                    </a:cubicBezTo>
                    <a:cubicBezTo>
                      <a:pt x="7067" y="469142"/>
                      <a:pt x="30085" y="455913"/>
                      <a:pt x="56808" y="454590"/>
                    </a:cubicBezTo>
                    <a:cubicBezTo>
                      <a:pt x="83531" y="453267"/>
                      <a:pt x="142533" y="488457"/>
                      <a:pt x="161583" y="483165"/>
                    </a:cubicBezTo>
                    <a:cubicBezTo>
                      <a:pt x="180633" y="477873"/>
                      <a:pt x="158937" y="441096"/>
                      <a:pt x="171108" y="422840"/>
                    </a:cubicBezTo>
                    <a:cubicBezTo>
                      <a:pt x="183279" y="404584"/>
                      <a:pt x="219262" y="396646"/>
                      <a:pt x="234608" y="373627"/>
                    </a:cubicBezTo>
                    <a:cubicBezTo>
                      <a:pt x="249954" y="350608"/>
                      <a:pt x="253393" y="325473"/>
                      <a:pt x="263183" y="284727"/>
                    </a:cubicBezTo>
                    <a:cubicBezTo>
                      <a:pt x="272973" y="243981"/>
                      <a:pt x="283556" y="170691"/>
                      <a:pt x="293346" y="129152"/>
                    </a:cubicBezTo>
                    <a:cubicBezTo>
                      <a:pt x="303136" y="87613"/>
                      <a:pt x="304723" y="56921"/>
                      <a:pt x="321921" y="35490"/>
                    </a:cubicBezTo>
                    <a:cubicBezTo>
                      <a:pt x="339119" y="14059"/>
                      <a:pt x="370869" y="-3404"/>
                      <a:pt x="396533" y="565"/>
                    </a:cubicBezTo>
                    <a:cubicBezTo>
                      <a:pt x="422197" y="4534"/>
                      <a:pt x="448391" y="46602"/>
                      <a:pt x="475908" y="59302"/>
                    </a:cubicBezTo>
                    <a:cubicBezTo>
                      <a:pt x="503425" y="72002"/>
                      <a:pt x="554489" y="60625"/>
                      <a:pt x="561633" y="76765"/>
                    </a:cubicBezTo>
                    <a:cubicBezTo>
                      <a:pt x="568777" y="92905"/>
                      <a:pt x="520094" y="139736"/>
                      <a:pt x="518771" y="156140"/>
                    </a:cubicBezTo>
                    <a:cubicBezTo>
                      <a:pt x="517448" y="172544"/>
                      <a:pt x="532265" y="179159"/>
                      <a:pt x="553696" y="175190"/>
                    </a:cubicBezTo>
                    <a:cubicBezTo>
                      <a:pt x="575127" y="171221"/>
                      <a:pt x="621694" y="138942"/>
                      <a:pt x="647358" y="132327"/>
                    </a:cubicBezTo>
                    <a:cubicBezTo>
                      <a:pt x="673023" y="125712"/>
                      <a:pt x="687839" y="133650"/>
                      <a:pt x="707683" y="135502"/>
                    </a:cubicBezTo>
                    <a:cubicBezTo>
                      <a:pt x="727527" y="137354"/>
                      <a:pt x="751340" y="133121"/>
                      <a:pt x="766421" y="143440"/>
                    </a:cubicBezTo>
                    <a:cubicBezTo>
                      <a:pt x="781502" y="153759"/>
                      <a:pt x="793408" y="179952"/>
                      <a:pt x="798171" y="197415"/>
                    </a:cubicBezTo>
                    <a:cubicBezTo>
                      <a:pt x="802934" y="214878"/>
                      <a:pt x="803463" y="215671"/>
                      <a:pt x="794996" y="248215"/>
                    </a:cubicBezTo>
                    <a:cubicBezTo>
                      <a:pt x="786529" y="280759"/>
                      <a:pt x="747371" y="356958"/>
                      <a:pt x="747371" y="392677"/>
                    </a:cubicBezTo>
                    <a:cubicBezTo>
                      <a:pt x="747371" y="428396"/>
                      <a:pt x="777798" y="427073"/>
                      <a:pt x="794996" y="462527"/>
                    </a:cubicBezTo>
                    <a:cubicBezTo>
                      <a:pt x="812194" y="497981"/>
                      <a:pt x="847383" y="574710"/>
                      <a:pt x="850558" y="605402"/>
                    </a:cubicBezTo>
                    <a:cubicBezTo>
                      <a:pt x="853733" y="636094"/>
                      <a:pt x="827540" y="648794"/>
                      <a:pt x="814046" y="646677"/>
                    </a:cubicBezTo>
                    <a:cubicBezTo>
                      <a:pt x="800552" y="644560"/>
                      <a:pt x="780708" y="611752"/>
                      <a:pt x="769596" y="592702"/>
                    </a:cubicBezTo>
                    <a:cubicBezTo>
                      <a:pt x="758484" y="573652"/>
                      <a:pt x="764040" y="540844"/>
                      <a:pt x="747371" y="532377"/>
                    </a:cubicBezTo>
                    <a:cubicBezTo>
                      <a:pt x="730702" y="523910"/>
                      <a:pt x="684400" y="546665"/>
                      <a:pt x="669583" y="541902"/>
                    </a:cubicBezTo>
                    <a:cubicBezTo>
                      <a:pt x="654766" y="537139"/>
                      <a:pt x="655825" y="518883"/>
                      <a:pt x="658471" y="503802"/>
                    </a:cubicBezTo>
                    <a:cubicBezTo>
                      <a:pt x="661117" y="488721"/>
                      <a:pt x="693395" y="457765"/>
                      <a:pt x="685458" y="451415"/>
                    </a:cubicBezTo>
                    <a:cubicBezTo>
                      <a:pt x="677521" y="445065"/>
                      <a:pt x="629631" y="464115"/>
                      <a:pt x="610846" y="465702"/>
                    </a:cubicBezTo>
                    <a:cubicBezTo>
                      <a:pt x="592061" y="467289"/>
                      <a:pt x="597088" y="447446"/>
                      <a:pt x="572746" y="460940"/>
                    </a:cubicBezTo>
                    <a:cubicBezTo>
                      <a:pt x="548404" y="474434"/>
                      <a:pt x="499192" y="523911"/>
                      <a:pt x="464796" y="546665"/>
                    </a:cubicBezTo>
                    <a:cubicBezTo>
                      <a:pt x="430400" y="569419"/>
                      <a:pt x="393623" y="595084"/>
                      <a:pt x="366371" y="597465"/>
                    </a:cubicBezTo>
                    <a:cubicBezTo>
                      <a:pt x="339119" y="599846"/>
                      <a:pt x="327741" y="561746"/>
                      <a:pt x="301283" y="560952"/>
                    </a:cubicBezTo>
                    <a:cubicBezTo>
                      <a:pt x="274825" y="560158"/>
                      <a:pt x="232227" y="587146"/>
                      <a:pt x="207621" y="592702"/>
                    </a:cubicBezTo>
                    <a:cubicBezTo>
                      <a:pt x="183015" y="598258"/>
                      <a:pt x="169521" y="600904"/>
                      <a:pt x="153646" y="594290"/>
                    </a:cubicBezTo>
                    <a:cubicBezTo>
                      <a:pt x="137771" y="587676"/>
                      <a:pt x="118192" y="565450"/>
                      <a:pt x="112371" y="553015"/>
                    </a:cubicBezTo>
                    <a:cubicBezTo>
                      <a:pt x="106550" y="540579"/>
                      <a:pt x="126658" y="522587"/>
                      <a:pt x="118721" y="519677"/>
                    </a:cubicBezTo>
                    <a:cubicBezTo>
                      <a:pt x="110784" y="516767"/>
                      <a:pt x="79298" y="527350"/>
                      <a:pt x="64746" y="535552"/>
                    </a:cubicBezTo>
                    <a:cubicBezTo>
                      <a:pt x="50194" y="543754"/>
                      <a:pt x="32466" y="593760"/>
                      <a:pt x="21883" y="586352"/>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53" name="Freeform: Shape 552">
                <a:extLst>
                  <a:ext uri="{FF2B5EF4-FFF2-40B4-BE49-F238E27FC236}">
                    <a16:creationId xmlns:a16="http://schemas.microsoft.com/office/drawing/2014/main" id="{D19991EC-A38B-4DC2-9547-CF8013E9524B}"/>
                  </a:ext>
                </a:extLst>
              </p:cNvPr>
              <p:cNvSpPr/>
              <p:nvPr/>
            </p:nvSpPr>
            <p:spPr>
              <a:xfrm>
                <a:off x="6990511" y="1978564"/>
                <a:ext cx="285167" cy="230148"/>
              </a:xfrm>
              <a:custGeom>
                <a:avLst/>
                <a:gdLst>
                  <a:gd name="connsiteX0" fmla="*/ 73025 w 285167"/>
                  <a:gd name="connsiteY0" fmla="*/ 1538 h 230148"/>
                  <a:gd name="connsiteX1" fmla="*/ 0 w 285167"/>
                  <a:gd name="connsiteY1" fmla="*/ 31700 h 230148"/>
                  <a:gd name="connsiteX2" fmla="*/ 74613 w 285167"/>
                  <a:gd name="connsiteY2" fmla="*/ 92025 h 230148"/>
                  <a:gd name="connsiteX3" fmla="*/ 71438 w 285167"/>
                  <a:gd name="connsiteY3" fmla="*/ 163463 h 230148"/>
                  <a:gd name="connsiteX4" fmla="*/ 206375 w 285167"/>
                  <a:gd name="connsiteY4" fmla="*/ 230138 h 230148"/>
                  <a:gd name="connsiteX5" fmla="*/ 280988 w 285167"/>
                  <a:gd name="connsiteY5" fmla="*/ 158700 h 230148"/>
                  <a:gd name="connsiteX6" fmla="*/ 263525 w 285167"/>
                  <a:gd name="connsiteY6" fmla="*/ 93613 h 230148"/>
                  <a:gd name="connsiteX7" fmla="*/ 161925 w 285167"/>
                  <a:gd name="connsiteY7" fmla="*/ 63450 h 230148"/>
                  <a:gd name="connsiteX8" fmla="*/ 100013 w 285167"/>
                  <a:gd name="connsiteY8" fmla="*/ 77738 h 230148"/>
                  <a:gd name="connsiteX9" fmla="*/ 73025 w 285167"/>
                  <a:gd name="connsiteY9" fmla="*/ 1538 h 230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5167" h="230148">
                    <a:moveTo>
                      <a:pt x="73025" y="1538"/>
                    </a:moveTo>
                    <a:cubicBezTo>
                      <a:pt x="56356" y="-6135"/>
                      <a:pt x="-265" y="16619"/>
                      <a:pt x="0" y="31700"/>
                    </a:cubicBezTo>
                    <a:cubicBezTo>
                      <a:pt x="265" y="46781"/>
                      <a:pt x="62707" y="70065"/>
                      <a:pt x="74613" y="92025"/>
                    </a:cubicBezTo>
                    <a:cubicBezTo>
                      <a:pt x="86519" y="113985"/>
                      <a:pt x="49478" y="140444"/>
                      <a:pt x="71438" y="163463"/>
                    </a:cubicBezTo>
                    <a:cubicBezTo>
                      <a:pt x="93398" y="186482"/>
                      <a:pt x="171450" y="230932"/>
                      <a:pt x="206375" y="230138"/>
                    </a:cubicBezTo>
                    <a:cubicBezTo>
                      <a:pt x="241300" y="229344"/>
                      <a:pt x="271463" y="181454"/>
                      <a:pt x="280988" y="158700"/>
                    </a:cubicBezTo>
                    <a:cubicBezTo>
                      <a:pt x="290513" y="135946"/>
                      <a:pt x="283369" y="109488"/>
                      <a:pt x="263525" y="93613"/>
                    </a:cubicBezTo>
                    <a:cubicBezTo>
                      <a:pt x="243681" y="77738"/>
                      <a:pt x="189177" y="66096"/>
                      <a:pt x="161925" y="63450"/>
                    </a:cubicBezTo>
                    <a:cubicBezTo>
                      <a:pt x="134673" y="60804"/>
                      <a:pt x="114830" y="86734"/>
                      <a:pt x="100013" y="77738"/>
                    </a:cubicBezTo>
                    <a:cubicBezTo>
                      <a:pt x="85196" y="68742"/>
                      <a:pt x="89694" y="9211"/>
                      <a:pt x="73025" y="1538"/>
                    </a:cubicBezTo>
                    <a:close/>
                  </a:path>
                </a:pathLst>
              </a:custGeom>
              <a:solidFill>
                <a:srgbClr val="B3AB97"/>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54" name="Freeform: Shape 553">
                <a:extLst>
                  <a:ext uri="{FF2B5EF4-FFF2-40B4-BE49-F238E27FC236}">
                    <a16:creationId xmlns:a16="http://schemas.microsoft.com/office/drawing/2014/main" id="{D752ADC6-E29D-4D31-94F8-3FAA232C332D}"/>
                  </a:ext>
                </a:extLst>
              </p:cNvPr>
              <p:cNvSpPr/>
              <p:nvPr/>
            </p:nvSpPr>
            <p:spPr>
              <a:xfrm>
                <a:off x="5434819" y="1884085"/>
                <a:ext cx="137406" cy="211971"/>
              </a:xfrm>
              <a:custGeom>
                <a:avLst/>
                <a:gdLst>
                  <a:gd name="connsiteX0" fmla="*/ 96780 w 137406"/>
                  <a:gd name="connsiteY0" fmla="*/ 767 h 211971"/>
                  <a:gd name="connsiteX1" fmla="*/ 6292 w 137406"/>
                  <a:gd name="connsiteY1" fmla="*/ 113479 h 211971"/>
                  <a:gd name="connsiteX2" fmla="*/ 14230 w 137406"/>
                  <a:gd name="connsiteY2" fmla="*/ 178567 h 211971"/>
                  <a:gd name="connsiteX3" fmla="*/ 66617 w 137406"/>
                  <a:gd name="connsiteY3" fmla="*/ 211904 h 211971"/>
                  <a:gd name="connsiteX4" fmla="*/ 136467 w 137406"/>
                  <a:gd name="connsiteY4" fmla="*/ 170629 h 211971"/>
                  <a:gd name="connsiteX5" fmla="*/ 107892 w 137406"/>
                  <a:gd name="connsiteY5" fmla="*/ 105542 h 211971"/>
                  <a:gd name="connsiteX6" fmla="*/ 122180 w 137406"/>
                  <a:gd name="connsiteY6" fmla="*/ 65854 h 211971"/>
                  <a:gd name="connsiteX7" fmla="*/ 96780 w 137406"/>
                  <a:gd name="connsiteY7" fmla="*/ 767 h 211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7406" h="211971">
                    <a:moveTo>
                      <a:pt x="96780" y="767"/>
                    </a:moveTo>
                    <a:cubicBezTo>
                      <a:pt x="77465" y="8705"/>
                      <a:pt x="20050" y="83846"/>
                      <a:pt x="6292" y="113479"/>
                    </a:cubicBezTo>
                    <a:cubicBezTo>
                      <a:pt x="-7466" y="143112"/>
                      <a:pt x="4176" y="162163"/>
                      <a:pt x="14230" y="178567"/>
                    </a:cubicBezTo>
                    <a:cubicBezTo>
                      <a:pt x="24284" y="194971"/>
                      <a:pt x="46244" y="213227"/>
                      <a:pt x="66617" y="211904"/>
                    </a:cubicBezTo>
                    <a:cubicBezTo>
                      <a:pt x="86990" y="210581"/>
                      <a:pt x="129588" y="188356"/>
                      <a:pt x="136467" y="170629"/>
                    </a:cubicBezTo>
                    <a:cubicBezTo>
                      <a:pt x="143346" y="152902"/>
                      <a:pt x="110273" y="123004"/>
                      <a:pt x="107892" y="105542"/>
                    </a:cubicBezTo>
                    <a:cubicBezTo>
                      <a:pt x="105511" y="88080"/>
                      <a:pt x="120328" y="83052"/>
                      <a:pt x="122180" y="65854"/>
                    </a:cubicBezTo>
                    <a:cubicBezTo>
                      <a:pt x="124032" y="48656"/>
                      <a:pt x="116095" y="-7171"/>
                      <a:pt x="96780" y="767"/>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55" name="Freeform: Shape 554">
                <a:extLst>
                  <a:ext uri="{FF2B5EF4-FFF2-40B4-BE49-F238E27FC236}">
                    <a16:creationId xmlns:a16="http://schemas.microsoft.com/office/drawing/2014/main" id="{C992318C-7385-4F05-91B6-44D2B7C7FE90}"/>
                  </a:ext>
                </a:extLst>
              </p:cNvPr>
              <p:cNvSpPr/>
              <p:nvPr/>
            </p:nvSpPr>
            <p:spPr>
              <a:xfrm>
                <a:off x="5572874" y="1869492"/>
                <a:ext cx="25412" cy="99612"/>
              </a:xfrm>
              <a:custGeom>
                <a:avLst/>
                <a:gdLst>
                  <a:gd name="connsiteX0" fmla="*/ 22225 w 25412"/>
                  <a:gd name="connsiteY0" fmla="*/ 1072 h 99612"/>
                  <a:gd name="connsiteX1" fmla="*/ 0 w 25412"/>
                  <a:gd name="connsiteY1" fmla="*/ 50285 h 99612"/>
                  <a:gd name="connsiteX2" fmla="*/ 22225 w 25412"/>
                  <a:gd name="connsiteY2" fmla="*/ 99497 h 99612"/>
                  <a:gd name="connsiteX3" fmla="*/ 22225 w 25412"/>
                  <a:gd name="connsiteY3" fmla="*/ 1072 h 99612"/>
                </a:gdLst>
                <a:ahLst/>
                <a:cxnLst>
                  <a:cxn ang="0">
                    <a:pos x="connsiteX0" y="connsiteY0"/>
                  </a:cxn>
                  <a:cxn ang="0">
                    <a:pos x="connsiteX1" y="connsiteY1"/>
                  </a:cxn>
                  <a:cxn ang="0">
                    <a:pos x="connsiteX2" y="connsiteY2"/>
                  </a:cxn>
                  <a:cxn ang="0">
                    <a:pos x="connsiteX3" y="connsiteY3"/>
                  </a:cxn>
                </a:cxnLst>
                <a:rect l="l" t="t" r="r" b="b"/>
                <a:pathLst>
                  <a:path w="25412" h="99612">
                    <a:moveTo>
                      <a:pt x="22225" y="1072"/>
                    </a:moveTo>
                    <a:cubicBezTo>
                      <a:pt x="18521" y="-7130"/>
                      <a:pt x="0" y="33881"/>
                      <a:pt x="0" y="50285"/>
                    </a:cubicBezTo>
                    <a:cubicBezTo>
                      <a:pt x="0" y="66689"/>
                      <a:pt x="17463" y="101878"/>
                      <a:pt x="22225" y="99497"/>
                    </a:cubicBezTo>
                    <a:cubicBezTo>
                      <a:pt x="26987" y="97116"/>
                      <a:pt x="25929" y="9274"/>
                      <a:pt x="22225" y="1072"/>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56" name="Freeform: Shape 555">
                <a:extLst>
                  <a:ext uri="{FF2B5EF4-FFF2-40B4-BE49-F238E27FC236}">
                    <a16:creationId xmlns:a16="http://schemas.microsoft.com/office/drawing/2014/main" id="{F2328C5C-33B0-45E0-AB15-031FFB39EFF1}"/>
                  </a:ext>
                </a:extLst>
              </p:cNvPr>
              <p:cNvSpPr/>
              <p:nvPr/>
            </p:nvSpPr>
            <p:spPr>
              <a:xfrm>
                <a:off x="5448357" y="1821181"/>
                <a:ext cx="1748821" cy="1163047"/>
              </a:xfrm>
              <a:custGeom>
                <a:avLst/>
                <a:gdLst>
                  <a:gd name="connsiteX0" fmla="*/ 235642 w 1748821"/>
                  <a:gd name="connsiteY0" fmla="*/ 35096 h 1163047"/>
                  <a:gd name="connsiteX1" fmla="*/ 186429 w 1748821"/>
                  <a:gd name="connsiteY1" fmla="*/ 108121 h 1163047"/>
                  <a:gd name="connsiteX2" fmla="*/ 208654 w 1748821"/>
                  <a:gd name="connsiteY2" fmla="*/ 144633 h 1163047"/>
                  <a:gd name="connsiteX3" fmla="*/ 180079 w 1748821"/>
                  <a:gd name="connsiteY3" fmla="*/ 193846 h 1163047"/>
                  <a:gd name="connsiteX4" fmla="*/ 176904 w 1748821"/>
                  <a:gd name="connsiteY4" fmla="*/ 244646 h 1163047"/>
                  <a:gd name="connsiteX5" fmla="*/ 219767 w 1748821"/>
                  <a:gd name="connsiteY5" fmla="*/ 258933 h 1163047"/>
                  <a:gd name="connsiteX6" fmla="*/ 176904 w 1748821"/>
                  <a:gd name="connsiteY6" fmla="*/ 312908 h 1163047"/>
                  <a:gd name="connsiteX7" fmla="*/ 254692 w 1748821"/>
                  <a:gd name="connsiteY7" fmla="*/ 331958 h 1163047"/>
                  <a:gd name="connsiteX8" fmla="*/ 237229 w 1748821"/>
                  <a:gd name="connsiteY8" fmla="*/ 287508 h 1163047"/>
                  <a:gd name="connsiteX9" fmla="*/ 276917 w 1748821"/>
                  <a:gd name="connsiteY9" fmla="*/ 290683 h 1163047"/>
                  <a:gd name="connsiteX10" fmla="*/ 292792 w 1748821"/>
                  <a:gd name="connsiteY10" fmla="*/ 371646 h 1163047"/>
                  <a:gd name="connsiteX11" fmla="*/ 234054 w 1748821"/>
                  <a:gd name="connsiteY11" fmla="*/ 397046 h 1163047"/>
                  <a:gd name="connsiteX12" fmla="*/ 176904 w 1748821"/>
                  <a:gd name="connsiteY12" fmla="*/ 406571 h 1163047"/>
                  <a:gd name="connsiteX13" fmla="*/ 181667 w 1748821"/>
                  <a:gd name="connsiteY13" fmla="*/ 474833 h 1163047"/>
                  <a:gd name="connsiteX14" fmla="*/ 259454 w 1748821"/>
                  <a:gd name="connsiteY14" fmla="*/ 539921 h 1163047"/>
                  <a:gd name="connsiteX15" fmla="*/ 313429 w 1748821"/>
                  <a:gd name="connsiteY15" fmla="*/ 622471 h 1163047"/>
                  <a:gd name="connsiteX16" fmla="*/ 381692 w 1748821"/>
                  <a:gd name="connsiteY16" fmla="*/ 651046 h 1163047"/>
                  <a:gd name="connsiteX17" fmla="*/ 491229 w 1748821"/>
                  <a:gd name="connsiteY17" fmla="*/ 641521 h 1163047"/>
                  <a:gd name="connsiteX18" fmla="*/ 575367 w 1748821"/>
                  <a:gd name="connsiteY18" fmla="*/ 681208 h 1163047"/>
                  <a:gd name="connsiteX19" fmla="*/ 651567 w 1748821"/>
                  <a:gd name="connsiteY19" fmla="*/ 730421 h 1163047"/>
                  <a:gd name="connsiteX20" fmla="*/ 627754 w 1748821"/>
                  <a:gd name="connsiteY20" fmla="*/ 676446 h 1163047"/>
                  <a:gd name="connsiteX21" fmla="*/ 686492 w 1748821"/>
                  <a:gd name="connsiteY21" fmla="*/ 725658 h 1163047"/>
                  <a:gd name="connsiteX22" fmla="*/ 664267 w 1748821"/>
                  <a:gd name="connsiteY22" fmla="*/ 773283 h 1163047"/>
                  <a:gd name="connsiteX23" fmla="*/ 692842 w 1748821"/>
                  <a:gd name="connsiteY23" fmla="*/ 844721 h 1163047"/>
                  <a:gd name="connsiteX24" fmla="*/ 716654 w 1748821"/>
                  <a:gd name="connsiteY24" fmla="*/ 905046 h 1163047"/>
                  <a:gd name="connsiteX25" fmla="*/ 635692 w 1748821"/>
                  <a:gd name="connsiteY25" fmla="*/ 779633 h 1163047"/>
                  <a:gd name="connsiteX26" fmla="*/ 576954 w 1748821"/>
                  <a:gd name="connsiteY26" fmla="*/ 709783 h 1163047"/>
                  <a:gd name="connsiteX27" fmla="*/ 495992 w 1748821"/>
                  <a:gd name="connsiteY27" fmla="*/ 679621 h 1163047"/>
                  <a:gd name="connsiteX28" fmla="*/ 424554 w 1748821"/>
                  <a:gd name="connsiteY28" fmla="*/ 682796 h 1163047"/>
                  <a:gd name="connsiteX29" fmla="*/ 413442 w 1748821"/>
                  <a:gd name="connsiteY29" fmla="*/ 730421 h 1163047"/>
                  <a:gd name="connsiteX30" fmla="*/ 376929 w 1748821"/>
                  <a:gd name="connsiteY30" fmla="*/ 732008 h 1163047"/>
                  <a:gd name="connsiteX31" fmla="*/ 340417 w 1748821"/>
                  <a:gd name="connsiteY31" fmla="*/ 758996 h 1163047"/>
                  <a:gd name="connsiteX32" fmla="*/ 241992 w 1748821"/>
                  <a:gd name="connsiteY32" fmla="*/ 700258 h 1163047"/>
                  <a:gd name="connsiteX33" fmla="*/ 313429 w 1748821"/>
                  <a:gd name="connsiteY33" fmla="*/ 652633 h 1163047"/>
                  <a:gd name="connsiteX34" fmla="*/ 200717 w 1748821"/>
                  <a:gd name="connsiteY34" fmla="*/ 573258 h 1163047"/>
                  <a:gd name="connsiteX35" fmla="*/ 132454 w 1748821"/>
                  <a:gd name="connsiteY35" fmla="*/ 492296 h 1163047"/>
                  <a:gd name="connsiteX36" fmla="*/ 84829 w 1748821"/>
                  <a:gd name="connsiteY36" fmla="*/ 441496 h 1163047"/>
                  <a:gd name="connsiteX37" fmla="*/ 2279 w 1748821"/>
                  <a:gd name="connsiteY37" fmla="*/ 460546 h 1163047"/>
                  <a:gd name="connsiteX38" fmla="*/ 30854 w 1748821"/>
                  <a:gd name="connsiteY38" fmla="*/ 514521 h 1163047"/>
                  <a:gd name="connsiteX39" fmla="*/ 111817 w 1748821"/>
                  <a:gd name="connsiteY39" fmla="*/ 571671 h 1163047"/>
                  <a:gd name="connsiteX40" fmla="*/ 264217 w 1748821"/>
                  <a:gd name="connsiteY40" fmla="*/ 644696 h 1163047"/>
                  <a:gd name="connsiteX41" fmla="*/ 207067 w 1748821"/>
                  <a:gd name="connsiteY41" fmla="*/ 685971 h 1163047"/>
                  <a:gd name="connsiteX42" fmla="*/ 202304 w 1748821"/>
                  <a:gd name="connsiteY42" fmla="*/ 712958 h 1163047"/>
                  <a:gd name="connsiteX43" fmla="*/ 302317 w 1748821"/>
                  <a:gd name="connsiteY43" fmla="*/ 766933 h 1163047"/>
                  <a:gd name="connsiteX44" fmla="*/ 395979 w 1748821"/>
                  <a:gd name="connsiteY44" fmla="*/ 835196 h 1163047"/>
                  <a:gd name="connsiteX45" fmla="*/ 326129 w 1748821"/>
                  <a:gd name="connsiteY45" fmla="*/ 814558 h 1163047"/>
                  <a:gd name="connsiteX46" fmla="*/ 337242 w 1748821"/>
                  <a:gd name="connsiteY46" fmla="*/ 862183 h 1163047"/>
                  <a:gd name="connsiteX47" fmla="*/ 373754 w 1748821"/>
                  <a:gd name="connsiteY47" fmla="*/ 946321 h 1163047"/>
                  <a:gd name="connsiteX48" fmla="*/ 311842 w 1748821"/>
                  <a:gd name="connsiteY48" fmla="*/ 936796 h 1163047"/>
                  <a:gd name="connsiteX49" fmla="*/ 291204 w 1748821"/>
                  <a:gd name="connsiteY49" fmla="*/ 965371 h 1163047"/>
                  <a:gd name="connsiteX50" fmla="*/ 188017 w 1748821"/>
                  <a:gd name="connsiteY50" fmla="*/ 932033 h 1163047"/>
                  <a:gd name="connsiteX51" fmla="*/ 114992 w 1748821"/>
                  <a:gd name="connsiteY51" fmla="*/ 924096 h 1163047"/>
                  <a:gd name="connsiteX52" fmla="*/ 161029 w 1748821"/>
                  <a:gd name="connsiteY52" fmla="*/ 962196 h 1163047"/>
                  <a:gd name="connsiteX53" fmla="*/ 97529 w 1748821"/>
                  <a:gd name="connsiteY53" fmla="*/ 970133 h 1163047"/>
                  <a:gd name="connsiteX54" fmla="*/ 161029 w 1748821"/>
                  <a:gd name="connsiteY54" fmla="*/ 990771 h 1163047"/>
                  <a:gd name="connsiteX55" fmla="*/ 253104 w 1748821"/>
                  <a:gd name="connsiteY55" fmla="*/ 981246 h 1163047"/>
                  <a:gd name="connsiteX56" fmla="*/ 338829 w 1748821"/>
                  <a:gd name="connsiteY56" fmla="*/ 1005058 h 1163047"/>
                  <a:gd name="connsiteX57" fmla="*/ 446779 w 1748821"/>
                  <a:gd name="connsiteY57" fmla="*/ 982833 h 1163047"/>
                  <a:gd name="connsiteX58" fmla="*/ 578542 w 1748821"/>
                  <a:gd name="connsiteY58" fmla="*/ 989183 h 1163047"/>
                  <a:gd name="connsiteX59" fmla="*/ 665854 w 1748821"/>
                  <a:gd name="connsiteY59" fmla="*/ 1019346 h 1163047"/>
                  <a:gd name="connsiteX60" fmla="*/ 715067 w 1748821"/>
                  <a:gd name="connsiteY60" fmla="*/ 1016171 h 1163047"/>
                  <a:gd name="connsiteX61" fmla="*/ 749992 w 1748821"/>
                  <a:gd name="connsiteY61" fmla="*/ 984421 h 1163047"/>
                  <a:gd name="connsiteX62" fmla="*/ 724592 w 1748821"/>
                  <a:gd name="connsiteY62" fmla="*/ 906633 h 1163047"/>
                  <a:gd name="connsiteX63" fmla="*/ 729354 w 1748821"/>
                  <a:gd name="connsiteY63" fmla="*/ 793921 h 1163047"/>
                  <a:gd name="connsiteX64" fmla="*/ 762692 w 1748821"/>
                  <a:gd name="connsiteY64" fmla="*/ 806621 h 1163047"/>
                  <a:gd name="connsiteX65" fmla="*/ 764279 w 1748821"/>
                  <a:gd name="connsiteY65" fmla="*/ 884408 h 1163047"/>
                  <a:gd name="connsiteX66" fmla="*/ 870642 w 1748821"/>
                  <a:gd name="connsiteY66" fmla="*/ 816146 h 1163047"/>
                  <a:gd name="connsiteX67" fmla="*/ 851592 w 1748821"/>
                  <a:gd name="connsiteY67" fmla="*/ 860596 h 1163047"/>
                  <a:gd name="connsiteX68" fmla="*/ 776979 w 1748821"/>
                  <a:gd name="connsiteY68" fmla="*/ 974896 h 1163047"/>
                  <a:gd name="connsiteX69" fmla="*/ 769042 w 1748821"/>
                  <a:gd name="connsiteY69" fmla="*/ 1055858 h 1163047"/>
                  <a:gd name="connsiteX70" fmla="*/ 792854 w 1748821"/>
                  <a:gd name="connsiteY70" fmla="*/ 1155871 h 1163047"/>
                  <a:gd name="connsiteX71" fmla="*/ 894454 w 1748821"/>
                  <a:gd name="connsiteY71" fmla="*/ 1144758 h 1163047"/>
                  <a:gd name="connsiteX72" fmla="*/ 902392 w 1748821"/>
                  <a:gd name="connsiteY72" fmla="*/ 1062208 h 1163047"/>
                  <a:gd name="connsiteX73" fmla="*/ 977004 w 1748821"/>
                  <a:gd name="connsiteY73" fmla="*/ 1055858 h 1163047"/>
                  <a:gd name="connsiteX74" fmla="*/ 1037329 w 1748821"/>
                  <a:gd name="connsiteY74" fmla="*/ 1038396 h 1163047"/>
                  <a:gd name="connsiteX75" fmla="*/ 1072254 w 1748821"/>
                  <a:gd name="connsiteY75" fmla="*/ 987596 h 1163047"/>
                  <a:gd name="connsiteX76" fmla="*/ 981767 w 1748821"/>
                  <a:gd name="connsiteY76" fmla="*/ 954258 h 1163047"/>
                  <a:gd name="connsiteX77" fmla="*/ 953192 w 1748821"/>
                  <a:gd name="connsiteY77" fmla="*/ 897108 h 1163047"/>
                  <a:gd name="connsiteX78" fmla="*/ 1080192 w 1748821"/>
                  <a:gd name="connsiteY78" fmla="*/ 966958 h 1163047"/>
                  <a:gd name="connsiteX79" fmla="*/ 1042092 w 1748821"/>
                  <a:gd name="connsiteY79" fmla="*/ 881233 h 1163047"/>
                  <a:gd name="connsiteX80" fmla="*/ 1105592 w 1748821"/>
                  <a:gd name="connsiteY80" fmla="*/ 944733 h 1163047"/>
                  <a:gd name="connsiteX81" fmla="*/ 1129404 w 1748821"/>
                  <a:gd name="connsiteY81" fmla="*/ 928858 h 1163047"/>
                  <a:gd name="connsiteX82" fmla="*/ 1080192 w 1748821"/>
                  <a:gd name="connsiteY82" fmla="*/ 851071 h 1163047"/>
                  <a:gd name="connsiteX83" fmla="*/ 1069079 w 1748821"/>
                  <a:gd name="connsiteY83" fmla="*/ 779633 h 1163047"/>
                  <a:gd name="connsiteX84" fmla="*/ 1038917 w 1748821"/>
                  <a:gd name="connsiteY84" fmla="*/ 725658 h 1163047"/>
                  <a:gd name="connsiteX85" fmla="*/ 1092892 w 1748821"/>
                  <a:gd name="connsiteY85" fmla="*/ 765346 h 1163047"/>
                  <a:gd name="connsiteX86" fmla="*/ 1124642 w 1748821"/>
                  <a:gd name="connsiteY86" fmla="*/ 746296 h 1163047"/>
                  <a:gd name="connsiteX87" fmla="*/ 1094479 w 1748821"/>
                  <a:gd name="connsiteY87" fmla="*/ 806621 h 1163047"/>
                  <a:gd name="connsiteX88" fmla="*/ 1150042 w 1748821"/>
                  <a:gd name="connsiteY88" fmla="*/ 925683 h 1163047"/>
                  <a:gd name="connsiteX89" fmla="*/ 1216717 w 1748821"/>
                  <a:gd name="connsiteY89" fmla="*/ 970133 h 1163047"/>
                  <a:gd name="connsiteX90" fmla="*/ 1292917 w 1748821"/>
                  <a:gd name="connsiteY90" fmla="*/ 1001883 h 1163047"/>
                  <a:gd name="connsiteX91" fmla="*/ 1373879 w 1748821"/>
                  <a:gd name="connsiteY91" fmla="*/ 1019346 h 1163047"/>
                  <a:gd name="connsiteX92" fmla="*/ 1442142 w 1748821"/>
                  <a:gd name="connsiteY92" fmla="*/ 1030458 h 1163047"/>
                  <a:gd name="connsiteX93" fmla="*/ 1472304 w 1748821"/>
                  <a:gd name="connsiteY93" fmla="*/ 1009821 h 1163047"/>
                  <a:gd name="connsiteX94" fmla="*/ 1540567 w 1748821"/>
                  <a:gd name="connsiteY94" fmla="*/ 1011408 h 1163047"/>
                  <a:gd name="connsiteX95" fmla="*/ 1585017 w 1748821"/>
                  <a:gd name="connsiteY95" fmla="*/ 933621 h 1163047"/>
                  <a:gd name="connsiteX96" fmla="*/ 1526279 w 1748821"/>
                  <a:gd name="connsiteY96" fmla="*/ 900283 h 1163047"/>
                  <a:gd name="connsiteX97" fmla="*/ 1505642 w 1748821"/>
                  <a:gd name="connsiteY97" fmla="*/ 925683 h 1163047"/>
                  <a:gd name="connsiteX98" fmla="*/ 1318317 w 1748821"/>
                  <a:gd name="connsiteY98" fmla="*/ 865358 h 1163047"/>
                  <a:gd name="connsiteX99" fmla="*/ 1261167 w 1748821"/>
                  <a:gd name="connsiteY99" fmla="*/ 830433 h 1163047"/>
                  <a:gd name="connsiteX100" fmla="*/ 1404042 w 1748821"/>
                  <a:gd name="connsiteY100" fmla="*/ 860596 h 1163047"/>
                  <a:gd name="connsiteX101" fmla="*/ 1491354 w 1748821"/>
                  <a:gd name="connsiteY101" fmla="*/ 878058 h 1163047"/>
                  <a:gd name="connsiteX102" fmla="*/ 1475479 w 1748821"/>
                  <a:gd name="connsiteY102" fmla="*/ 839958 h 1163047"/>
                  <a:gd name="connsiteX103" fmla="*/ 1364354 w 1748821"/>
                  <a:gd name="connsiteY103" fmla="*/ 754233 h 1163047"/>
                  <a:gd name="connsiteX104" fmla="*/ 1326254 w 1748821"/>
                  <a:gd name="connsiteY104" fmla="*/ 705021 h 1163047"/>
                  <a:gd name="connsiteX105" fmla="*/ 1443729 w 1748821"/>
                  <a:gd name="connsiteY105" fmla="*/ 787571 h 1163047"/>
                  <a:gd name="connsiteX106" fmla="*/ 1629467 w 1748821"/>
                  <a:gd name="connsiteY106" fmla="*/ 944733 h 1163047"/>
                  <a:gd name="connsiteX107" fmla="*/ 1699317 w 1748821"/>
                  <a:gd name="connsiteY107" fmla="*/ 935208 h 1163047"/>
                  <a:gd name="connsiteX108" fmla="*/ 1719954 w 1748821"/>
                  <a:gd name="connsiteY108" fmla="*/ 890758 h 1163047"/>
                  <a:gd name="connsiteX109" fmla="*/ 1748529 w 1748821"/>
                  <a:gd name="connsiteY109" fmla="*/ 822496 h 1163047"/>
                  <a:gd name="connsiteX110" fmla="*/ 1700904 w 1748821"/>
                  <a:gd name="connsiteY110" fmla="*/ 820908 h 1163047"/>
                  <a:gd name="connsiteX111" fmla="*/ 1599304 w 1748821"/>
                  <a:gd name="connsiteY111" fmla="*/ 816146 h 1163047"/>
                  <a:gd name="connsiteX112" fmla="*/ 1588192 w 1748821"/>
                  <a:gd name="connsiteY112" fmla="*/ 782808 h 1163047"/>
                  <a:gd name="connsiteX113" fmla="*/ 1670742 w 1748821"/>
                  <a:gd name="connsiteY113" fmla="*/ 758996 h 1163047"/>
                  <a:gd name="connsiteX114" fmla="*/ 1632642 w 1748821"/>
                  <a:gd name="connsiteY114" fmla="*/ 685971 h 1163047"/>
                  <a:gd name="connsiteX115" fmla="*/ 1569142 w 1748821"/>
                  <a:gd name="connsiteY115" fmla="*/ 697083 h 1163047"/>
                  <a:gd name="connsiteX116" fmla="*/ 1464367 w 1748821"/>
                  <a:gd name="connsiteY116" fmla="*/ 655808 h 1163047"/>
                  <a:gd name="connsiteX117" fmla="*/ 1458017 w 1748821"/>
                  <a:gd name="connsiteY117" fmla="*/ 601833 h 1163047"/>
                  <a:gd name="connsiteX118" fmla="*/ 1500879 w 1748821"/>
                  <a:gd name="connsiteY118" fmla="*/ 611358 h 1163047"/>
                  <a:gd name="connsiteX119" fmla="*/ 1558029 w 1748821"/>
                  <a:gd name="connsiteY119" fmla="*/ 628821 h 1163047"/>
                  <a:gd name="connsiteX120" fmla="*/ 1507229 w 1748821"/>
                  <a:gd name="connsiteY120" fmla="*/ 543096 h 1163047"/>
                  <a:gd name="connsiteX121" fmla="*/ 1446904 w 1748821"/>
                  <a:gd name="connsiteY121" fmla="*/ 531983 h 1163047"/>
                  <a:gd name="connsiteX122" fmla="*/ 1496117 w 1748821"/>
                  <a:gd name="connsiteY122" fmla="*/ 479596 h 1163047"/>
                  <a:gd name="connsiteX123" fmla="*/ 1510404 w 1748821"/>
                  <a:gd name="connsiteY123" fmla="*/ 443083 h 1163047"/>
                  <a:gd name="connsiteX124" fmla="*/ 1459604 w 1748821"/>
                  <a:gd name="connsiteY124" fmla="*/ 449433 h 1163047"/>
                  <a:gd name="connsiteX125" fmla="*/ 1431029 w 1748821"/>
                  <a:gd name="connsiteY125" fmla="*/ 417683 h 1163047"/>
                  <a:gd name="connsiteX126" fmla="*/ 1481829 w 1748821"/>
                  <a:gd name="connsiteY126" fmla="*/ 374821 h 1163047"/>
                  <a:gd name="connsiteX127" fmla="*/ 1424679 w 1748821"/>
                  <a:gd name="connsiteY127" fmla="*/ 365296 h 1163047"/>
                  <a:gd name="connsiteX128" fmla="*/ 1400867 w 1748821"/>
                  <a:gd name="connsiteY128" fmla="*/ 314496 h 1163047"/>
                  <a:gd name="connsiteX129" fmla="*/ 1343717 w 1748821"/>
                  <a:gd name="connsiteY129" fmla="*/ 335133 h 1163047"/>
                  <a:gd name="connsiteX130" fmla="*/ 1354829 w 1748821"/>
                  <a:gd name="connsiteY130" fmla="*/ 389108 h 1163047"/>
                  <a:gd name="connsiteX131" fmla="*/ 1302442 w 1748821"/>
                  <a:gd name="connsiteY131" fmla="*/ 358946 h 1163047"/>
                  <a:gd name="connsiteX132" fmla="*/ 1337367 w 1748821"/>
                  <a:gd name="connsiteY132" fmla="*/ 298621 h 1163047"/>
                  <a:gd name="connsiteX133" fmla="*/ 1367529 w 1748821"/>
                  <a:gd name="connsiteY133" fmla="*/ 284333 h 1163047"/>
                  <a:gd name="connsiteX134" fmla="*/ 1310379 w 1748821"/>
                  <a:gd name="connsiteY134" fmla="*/ 254171 h 1163047"/>
                  <a:gd name="connsiteX135" fmla="*/ 1259579 w 1748821"/>
                  <a:gd name="connsiteY135" fmla="*/ 290683 h 1163047"/>
                  <a:gd name="connsiteX136" fmla="*/ 1248467 w 1748821"/>
                  <a:gd name="connsiteY136" fmla="*/ 252583 h 1163047"/>
                  <a:gd name="connsiteX137" fmla="*/ 1292917 w 1748821"/>
                  <a:gd name="connsiteY137" fmla="*/ 233533 h 1163047"/>
                  <a:gd name="connsiteX138" fmla="*/ 1243704 w 1748821"/>
                  <a:gd name="connsiteY138" fmla="*/ 198608 h 1163047"/>
                  <a:gd name="connsiteX139" fmla="*/ 1197667 w 1748821"/>
                  <a:gd name="connsiteY139" fmla="*/ 233533 h 1163047"/>
                  <a:gd name="connsiteX140" fmla="*/ 1162742 w 1748821"/>
                  <a:gd name="connsiteY140" fmla="*/ 304971 h 1163047"/>
                  <a:gd name="connsiteX141" fmla="*/ 1135754 w 1748821"/>
                  <a:gd name="connsiteY141" fmla="*/ 228771 h 1163047"/>
                  <a:gd name="connsiteX142" fmla="*/ 1096067 w 1748821"/>
                  <a:gd name="connsiteY142" fmla="*/ 249408 h 1163047"/>
                  <a:gd name="connsiteX143" fmla="*/ 1081779 w 1748821"/>
                  <a:gd name="connsiteY143" fmla="*/ 351008 h 1163047"/>
                  <a:gd name="connsiteX144" fmla="*/ 1061142 w 1748821"/>
                  <a:gd name="connsiteY144" fmla="*/ 297033 h 1163047"/>
                  <a:gd name="connsiteX145" fmla="*/ 1089717 w 1748821"/>
                  <a:gd name="connsiteY145" fmla="*/ 222421 h 1163047"/>
                  <a:gd name="connsiteX146" fmla="*/ 1116704 w 1748821"/>
                  <a:gd name="connsiteY146" fmla="*/ 192258 h 1163047"/>
                  <a:gd name="connsiteX147" fmla="*/ 1083367 w 1748821"/>
                  <a:gd name="connsiteY147" fmla="*/ 127171 h 1163047"/>
                  <a:gd name="connsiteX148" fmla="*/ 1024629 w 1748821"/>
                  <a:gd name="connsiteY148" fmla="*/ 106533 h 1163047"/>
                  <a:gd name="connsiteX149" fmla="*/ 1003992 w 1748821"/>
                  <a:gd name="connsiteY149" fmla="*/ 144633 h 1163047"/>
                  <a:gd name="connsiteX150" fmla="*/ 981767 w 1748821"/>
                  <a:gd name="connsiteY150" fmla="*/ 109708 h 1163047"/>
                  <a:gd name="connsiteX151" fmla="*/ 1019867 w 1748821"/>
                  <a:gd name="connsiteY151" fmla="*/ 71608 h 1163047"/>
                  <a:gd name="connsiteX152" fmla="*/ 983354 w 1748821"/>
                  <a:gd name="connsiteY152" fmla="*/ 49383 h 1163047"/>
                  <a:gd name="connsiteX153" fmla="*/ 907154 w 1748821"/>
                  <a:gd name="connsiteY153" fmla="*/ 116058 h 1163047"/>
                  <a:gd name="connsiteX154" fmla="*/ 880167 w 1748821"/>
                  <a:gd name="connsiteY154" fmla="*/ 100183 h 1163047"/>
                  <a:gd name="connsiteX155" fmla="*/ 865879 w 1748821"/>
                  <a:gd name="connsiteY155" fmla="*/ 63671 h 1163047"/>
                  <a:gd name="connsiteX156" fmla="*/ 800792 w 1748821"/>
                  <a:gd name="connsiteY156" fmla="*/ 63671 h 1163047"/>
                  <a:gd name="connsiteX157" fmla="*/ 748404 w 1748821"/>
                  <a:gd name="connsiteY157" fmla="*/ 171 h 1163047"/>
                  <a:gd name="connsiteX158" fmla="*/ 611879 w 1748821"/>
                  <a:gd name="connsiteY158" fmla="*/ 50971 h 1163047"/>
                  <a:gd name="connsiteX159" fmla="*/ 678554 w 1748821"/>
                  <a:gd name="connsiteY159" fmla="*/ 212896 h 1163047"/>
                  <a:gd name="connsiteX160" fmla="*/ 657917 w 1748821"/>
                  <a:gd name="connsiteY160" fmla="*/ 227183 h 1163047"/>
                  <a:gd name="connsiteX161" fmla="*/ 537267 w 1748821"/>
                  <a:gd name="connsiteY161" fmla="*/ 35096 h 1163047"/>
                  <a:gd name="connsiteX162" fmla="*/ 515042 w 1748821"/>
                  <a:gd name="connsiteY162" fmla="*/ 82721 h 1163047"/>
                  <a:gd name="connsiteX163" fmla="*/ 443604 w 1748821"/>
                  <a:gd name="connsiteY163" fmla="*/ 66846 h 1163047"/>
                  <a:gd name="connsiteX164" fmla="*/ 440429 w 1748821"/>
                  <a:gd name="connsiteY164" fmla="*/ 108121 h 1163047"/>
                  <a:gd name="connsiteX165" fmla="*/ 521392 w 1748821"/>
                  <a:gd name="connsiteY165" fmla="*/ 136696 h 1163047"/>
                  <a:gd name="connsiteX166" fmla="*/ 549967 w 1748821"/>
                  <a:gd name="connsiteY166" fmla="*/ 171621 h 1163047"/>
                  <a:gd name="connsiteX167" fmla="*/ 486467 w 1748821"/>
                  <a:gd name="connsiteY167" fmla="*/ 154158 h 1163047"/>
                  <a:gd name="connsiteX168" fmla="*/ 449954 w 1748821"/>
                  <a:gd name="connsiteY168" fmla="*/ 146221 h 1163047"/>
                  <a:gd name="connsiteX169" fmla="*/ 438842 w 1748821"/>
                  <a:gd name="connsiteY169" fmla="*/ 185908 h 1163047"/>
                  <a:gd name="connsiteX170" fmla="*/ 408679 w 1748821"/>
                  <a:gd name="connsiteY170" fmla="*/ 131933 h 1163047"/>
                  <a:gd name="connsiteX171" fmla="*/ 405504 w 1748821"/>
                  <a:gd name="connsiteY171" fmla="*/ 19221 h 1163047"/>
                  <a:gd name="connsiteX172" fmla="*/ 235642 w 1748821"/>
                  <a:gd name="connsiteY172" fmla="*/ 35096 h 1163047"/>
                  <a:gd name="connsiteX0" fmla="*/ 235642 w 1748821"/>
                  <a:gd name="connsiteY0" fmla="*/ 35096 h 1163047"/>
                  <a:gd name="connsiteX1" fmla="*/ 186429 w 1748821"/>
                  <a:gd name="connsiteY1" fmla="*/ 108121 h 1163047"/>
                  <a:gd name="connsiteX2" fmla="*/ 208654 w 1748821"/>
                  <a:gd name="connsiteY2" fmla="*/ 144633 h 1163047"/>
                  <a:gd name="connsiteX3" fmla="*/ 180079 w 1748821"/>
                  <a:gd name="connsiteY3" fmla="*/ 193846 h 1163047"/>
                  <a:gd name="connsiteX4" fmla="*/ 176904 w 1748821"/>
                  <a:gd name="connsiteY4" fmla="*/ 244646 h 1163047"/>
                  <a:gd name="connsiteX5" fmla="*/ 219767 w 1748821"/>
                  <a:gd name="connsiteY5" fmla="*/ 258933 h 1163047"/>
                  <a:gd name="connsiteX6" fmla="*/ 176904 w 1748821"/>
                  <a:gd name="connsiteY6" fmla="*/ 312908 h 1163047"/>
                  <a:gd name="connsiteX7" fmla="*/ 254692 w 1748821"/>
                  <a:gd name="connsiteY7" fmla="*/ 331958 h 1163047"/>
                  <a:gd name="connsiteX8" fmla="*/ 237229 w 1748821"/>
                  <a:gd name="connsiteY8" fmla="*/ 287508 h 1163047"/>
                  <a:gd name="connsiteX9" fmla="*/ 276917 w 1748821"/>
                  <a:gd name="connsiteY9" fmla="*/ 290683 h 1163047"/>
                  <a:gd name="connsiteX10" fmla="*/ 292792 w 1748821"/>
                  <a:gd name="connsiteY10" fmla="*/ 371646 h 1163047"/>
                  <a:gd name="connsiteX11" fmla="*/ 234054 w 1748821"/>
                  <a:gd name="connsiteY11" fmla="*/ 397046 h 1163047"/>
                  <a:gd name="connsiteX12" fmla="*/ 176904 w 1748821"/>
                  <a:gd name="connsiteY12" fmla="*/ 406571 h 1163047"/>
                  <a:gd name="connsiteX13" fmla="*/ 181667 w 1748821"/>
                  <a:gd name="connsiteY13" fmla="*/ 474833 h 1163047"/>
                  <a:gd name="connsiteX14" fmla="*/ 259454 w 1748821"/>
                  <a:gd name="connsiteY14" fmla="*/ 539921 h 1163047"/>
                  <a:gd name="connsiteX15" fmla="*/ 313429 w 1748821"/>
                  <a:gd name="connsiteY15" fmla="*/ 622471 h 1163047"/>
                  <a:gd name="connsiteX16" fmla="*/ 381692 w 1748821"/>
                  <a:gd name="connsiteY16" fmla="*/ 651046 h 1163047"/>
                  <a:gd name="connsiteX17" fmla="*/ 491229 w 1748821"/>
                  <a:gd name="connsiteY17" fmla="*/ 641521 h 1163047"/>
                  <a:gd name="connsiteX18" fmla="*/ 575367 w 1748821"/>
                  <a:gd name="connsiteY18" fmla="*/ 681208 h 1163047"/>
                  <a:gd name="connsiteX19" fmla="*/ 651567 w 1748821"/>
                  <a:gd name="connsiteY19" fmla="*/ 730421 h 1163047"/>
                  <a:gd name="connsiteX20" fmla="*/ 627754 w 1748821"/>
                  <a:gd name="connsiteY20" fmla="*/ 676446 h 1163047"/>
                  <a:gd name="connsiteX21" fmla="*/ 686492 w 1748821"/>
                  <a:gd name="connsiteY21" fmla="*/ 725658 h 1163047"/>
                  <a:gd name="connsiteX22" fmla="*/ 664267 w 1748821"/>
                  <a:gd name="connsiteY22" fmla="*/ 773283 h 1163047"/>
                  <a:gd name="connsiteX23" fmla="*/ 692842 w 1748821"/>
                  <a:gd name="connsiteY23" fmla="*/ 844721 h 1163047"/>
                  <a:gd name="connsiteX24" fmla="*/ 716654 w 1748821"/>
                  <a:gd name="connsiteY24" fmla="*/ 905046 h 1163047"/>
                  <a:gd name="connsiteX25" fmla="*/ 635692 w 1748821"/>
                  <a:gd name="connsiteY25" fmla="*/ 779633 h 1163047"/>
                  <a:gd name="connsiteX26" fmla="*/ 576954 w 1748821"/>
                  <a:gd name="connsiteY26" fmla="*/ 709783 h 1163047"/>
                  <a:gd name="connsiteX27" fmla="*/ 495992 w 1748821"/>
                  <a:gd name="connsiteY27" fmla="*/ 679621 h 1163047"/>
                  <a:gd name="connsiteX28" fmla="*/ 424554 w 1748821"/>
                  <a:gd name="connsiteY28" fmla="*/ 682796 h 1163047"/>
                  <a:gd name="connsiteX29" fmla="*/ 413442 w 1748821"/>
                  <a:gd name="connsiteY29" fmla="*/ 730421 h 1163047"/>
                  <a:gd name="connsiteX30" fmla="*/ 376929 w 1748821"/>
                  <a:gd name="connsiteY30" fmla="*/ 732008 h 1163047"/>
                  <a:gd name="connsiteX31" fmla="*/ 340417 w 1748821"/>
                  <a:gd name="connsiteY31" fmla="*/ 758996 h 1163047"/>
                  <a:gd name="connsiteX32" fmla="*/ 241992 w 1748821"/>
                  <a:gd name="connsiteY32" fmla="*/ 700258 h 1163047"/>
                  <a:gd name="connsiteX33" fmla="*/ 313429 w 1748821"/>
                  <a:gd name="connsiteY33" fmla="*/ 652633 h 1163047"/>
                  <a:gd name="connsiteX34" fmla="*/ 200717 w 1748821"/>
                  <a:gd name="connsiteY34" fmla="*/ 573258 h 1163047"/>
                  <a:gd name="connsiteX35" fmla="*/ 132454 w 1748821"/>
                  <a:gd name="connsiteY35" fmla="*/ 492296 h 1163047"/>
                  <a:gd name="connsiteX36" fmla="*/ 84829 w 1748821"/>
                  <a:gd name="connsiteY36" fmla="*/ 441496 h 1163047"/>
                  <a:gd name="connsiteX37" fmla="*/ 2279 w 1748821"/>
                  <a:gd name="connsiteY37" fmla="*/ 460546 h 1163047"/>
                  <a:gd name="connsiteX38" fmla="*/ 30854 w 1748821"/>
                  <a:gd name="connsiteY38" fmla="*/ 514521 h 1163047"/>
                  <a:gd name="connsiteX39" fmla="*/ 111817 w 1748821"/>
                  <a:gd name="connsiteY39" fmla="*/ 571671 h 1163047"/>
                  <a:gd name="connsiteX40" fmla="*/ 264217 w 1748821"/>
                  <a:gd name="connsiteY40" fmla="*/ 644696 h 1163047"/>
                  <a:gd name="connsiteX41" fmla="*/ 207067 w 1748821"/>
                  <a:gd name="connsiteY41" fmla="*/ 685971 h 1163047"/>
                  <a:gd name="connsiteX42" fmla="*/ 202304 w 1748821"/>
                  <a:gd name="connsiteY42" fmla="*/ 712958 h 1163047"/>
                  <a:gd name="connsiteX43" fmla="*/ 302317 w 1748821"/>
                  <a:gd name="connsiteY43" fmla="*/ 766933 h 1163047"/>
                  <a:gd name="connsiteX44" fmla="*/ 395979 w 1748821"/>
                  <a:gd name="connsiteY44" fmla="*/ 835196 h 1163047"/>
                  <a:gd name="connsiteX45" fmla="*/ 326129 w 1748821"/>
                  <a:gd name="connsiteY45" fmla="*/ 814558 h 1163047"/>
                  <a:gd name="connsiteX46" fmla="*/ 337242 w 1748821"/>
                  <a:gd name="connsiteY46" fmla="*/ 862183 h 1163047"/>
                  <a:gd name="connsiteX47" fmla="*/ 373754 w 1748821"/>
                  <a:gd name="connsiteY47" fmla="*/ 946321 h 1163047"/>
                  <a:gd name="connsiteX48" fmla="*/ 311842 w 1748821"/>
                  <a:gd name="connsiteY48" fmla="*/ 936796 h 1163047"/>
                  <a:gd name="connsiteX49" fmla="*/ 291204 w 1748821"/>
                  <a:gd name="connsiteY49" fmla="*/ 965371 h 1163047"/>
                  <a:gd name="connsiteX50" fmla="*/ 188017 w 1748821"/>
                  <a:gd name="connsiteY50" fmla="*/ 932033 h 1163047"/>
                  <a:gd name="connsiteX51" fmla="*/ 114992 w 1748821"/>
                  <a:gd name="connsiteY51" fmla="*/ 924096 h 1163047"/>
                  <a:gd name="connsiteX52" fmla="*/ 161029 w 1748821"/>
                  <a:gd name="connsiteY52" fmla="*/ 962196 h 1163047"/>
                  <a:gd name="connsiteX53" fmla="*/ 97529 w 1748821"/>
                  <a:gd name="connsiteY53" fmla="*/ 970133 h 1163047"/>
                  <a:gd name="connsiteX54" fmla="*/ 161029 w 1748821"/>
                  <a:gd name="connsiteY54" fmla="*/ 990771 h 1163047"/>
                  <a:gd name="connsiteX55" fmla="*/ 253104 w 1748821"/>
                  <a:gd name="connsiteY55" fmla="*/ 981246 h 1163047"/>
                  <a:gd name="connsiteX56" fmla="*/ 338829 w 1748821"/>
                  <a:gd name="connsiteY56" fmla="*/ 1005058 h 1163047"/>
                  <a:gd name="connsiteX57" fmla="*/ 446779 w 1748821"/>
                  <a:gd name="connsiteY57" fmla="*/ 982833 h 1163047"/>
                  <a:gd name="connsiteX58" fmla="*/ 578542 w 1748821"/>
                  <a:gd name="connsiteY58" fmla="*/ 989183 h 1163047"/>
                  <a:gd name="connsiteX59" fmla="*/ 665854 w 1748821"/>
                  <a:gd name="connsiteY59" fmla="*/ 1019346 h 1163047"/>
                  <a:gd name="connsiteX60" fmla="*/ 715067 w 1748821"/>
                  <a:gd name="connsiteY60" fmla="*/ 1016171 h 1163047"/>
                  <a:gd name="connsiteX61" fmla="*/ 749992 w 1748821"/>
                  <a:gd name="connsiteY61" fmla="*/ 984421 h 1163047"/>
                  <a:gd name="connsiteX62" fmla="*/ 724592 w 1748821"/>
                  <a:gd name="connsiteY62" fmla="*/ 906633 h 1163047"/>
                  <a:gd name="connsiteX63" fmla="*/ 729354 w 1748821"/>
                  <a:gd name="connsiteY63" fmla="*/ 793921 h 1163047"/>
                  <a:gd name="connsiteX64" fmla="*/ 762692 w 1748821"/>
                  <a:gd name="connsiteY64" fmla="*/ 806621 h 1163047"/>
                  <a:gd name="connsiteX65" fmla="*/ 764279 w 1748821"/>
                  <a:gd name="connsiteY65" fmla="*/ 884408 h 1163047"/>
                  <a:gd name="connsiteX66" fmla="*/ 870642 w 1748821"/>
                  <a:gd name="connsiteY66" fmla="*/ 816146 h 1163047"/>
                  <a:gd name="connsiteX67" fmla="*/ 851592 w 1748821"/>
                  <a:gd name="connsiteY67" fmla="*/ 860596 h 1163047"/>
                  <a:gd name="connsiteX68" fmla="*/ 776979 w 1748821"/>
                  <a:gd name="connsiteY68" fmla="*/ 943146 h 1163047"/>
                  <a:gd name="connsiteX69" fmla="*/ 769042 w 1748821"/>
                  <a:gd name="connsiteY69" fmla="*/ 1055858 h 1163047"/>
                  <a:gd name="connsiteX70" fmla="*/ 792854 w 1748821"/>
                  <a:gd name="connsiteY70" fmla="*/ 1155871 h 1163047"/>
                  <a:gd name="connsiteX71" fmla="*/ 894454 w 1748821"/>
                  <a:gd name="connsiteY71" fmla="*/ 1144758 h 1163047"/>
                  <a:gd name="connsiteX72" fmla="*/ 902392 w 1748821"/>
                  <a:gd name="connsiteY72" fmla="*/ 1062208 h 1163047"/>
                  <a:gd name="connsiteX73" fmla="*/ 977004 w 1748821"/>
                  <a:gd name="connsiteY73" fmla="*/ 1055858 h 1163047"/>
                  <a:gd name="connsiteX74" fmla="*/ 1037329 w 1748821"/>
                  <a:gd name="connsiteY74" fmla="*/ 1038396 h 1163047"/>
                  <a:gd name="connsiteX75" fmla="*/ 1072254 w 1748821"/>
                  <a:gd name="connsiteY75" fmla="*/ 987596 h 1163047"/>
                  <a:gd name="connsiteX76" fmla="*/ 981767 w 1748821"/>
                  <a:gd name="connsiteY76" fmla="*/ 954258 h 1163047"/>
                  <a:gd name="connsiteX77" fmla="*/ 953192 w 1748821"/>
                  <a:gd name="connsiteY77" fmla="*/ 897108 h 1163047"/>
                  <a:gd name="connsiteX78" fmla="*/ 1080192 w 1748821"/>
                  <a:gd name="connsiteY78" fmla="*/ 966958 h 1163047"/>
                  <a:gd name="connsiteX79" fmla="*/ 1042092 w 1748821"/>
                  <a:gd name="connsiteY79" fmla="*/ 881233 h 1163047"/>
                  <a:gd name="connsiteX80" fmla="*/ 1105592 w 1748821"/>
                  <a:gd name="connsiteY80" fmla="*/ 944733 h 1163047"/>
                  <a:gd name="connsiteX81" fmla="*/ 1129404 w 1748821"/>
                  <a:gd name="connsiteY81" fmla="*/ 928858 h 1163047"/>
                  <a:gd name="connsiteX82" fmla="*/ 1080192 w 1748821"/>
                  <a:gd name="connsiteY82" fmla="*/ 851071 h 1163047"/>
                  <a:gd name="connsiteX83" fmla="*/ 1069079 w 1748821"/>
                  <a:gd name="connsiteY83" fmla="*/ 779633 h 1163047"/>
                  <a:gd name="connsiteX84" fmla="*/ 1038917 w 1748821"/>
                  <a:gd name="connsiteY84" fmla="*/ 725658 h 1163047"/>
                  <a:gd name="connsiteX85" fmla="*/ 1092892 w 1748821"/>
                  <a:gd name="connsiteY85" fmla="*/ 765346 h 1163047"/>
                  <a:gd name="connsiteX86" fmla="*/ 1124642 w 1748821"/>
                  <a:gd name="connsiteY86" fmla="*/ 746296 h 1163047"/>
                  <a:gd name="connsiteX87" fmla="*/ 1094479 w 1748821"/>
                  <a:gd name="connsiteY87" fmla="*/ 806621 h 1163047"/>
                  <a:gd name="connsiteX88" fmla="*/ 1150042 w 1748821"/>
                  <a:gd name="connsiteY88" fmla="*/ 925683 h 1163047"/>
                  <a:gd name="connsiteX89" fmla="*/ 1216717 w 1748821"/>
                  <a:gd name="connsiteY89" fmla="*/ 970133 h 1163047"/>
                  <a:gd name="connsiteX90" fmla="*/ 1292917 w 1748821"/>
                  <a:gd name="connsiteY90" fmla="*/ 1001883 h 1163047"/>
                  <a:gd name="connsiteX91" fmla="*/ 1373879 w 1748821"/>
                  <a:gd name="connsiteY91" fmla="*/ 1019346 h 1163047"/>
                  <a:gd name="connsiteX92" fmla="*/ 1442142 w 1748821"/>
                  <a:gd name="connsiteY92" fmla="*/ 1030458 h 1163047"/>
                  <a:gd name="connsiteX93" fmla="*/ 1472304 w 1748821"/>
                  <a:gd name="connsiteY93" fmla="*/ 1009821 h 1163047"/>
                  <a:gd name="connsiteX94" fmla="*/ 1540567 w 1748821"/>
                  <a:gd name="connsiteY94" fmla="*/ 1011408 h 1163047"/>
                  <a:gd name="connsiteX95" fmla="*/ 1585017 w 1748821"/>
                  <a:gd name="connsiteY95" fmla="*/ 933621 h 1163047"/>
                  <a:gd name="connsiteX96" fmla="*/ 1526279 w 1748821"/>
                  <a:gd name="connsiteY96" fmla="*/ 900283 h 1163047"/>
                  <a:gd name="connsiteX97" fmla="*/ 1505642 w 1748821"/>
                  <a:gd name="connsiteY97" fmla="*/ 925683 h 1163047"/>
                  <a:gd name="connsiteX98" fmla="*/ 1318317 w 1748821"/>
                  <a:gd name="connsiteY98" fmla="*/ 865358 h 1163047"/>
                  <a:gd name="connsiteX99" fmla="*/ 1261167 w 1748821"/>
                  <a:gd name="connsiteY99" fmla="*/ 830433 h 1163047"/>
                  <a:gd name="connsiteX100" fmla="*/ 1404042 w 1748821"/>
                  <a:gd name="connsiteY100" fmla="*/ 860596 h 1163047"/>
                  <a:gd name="connsiteX101" fmla="*/ 1491354 w 1748821"/>
                  <a:gd name="connsiteY101" fmla="*/ 878058 h 1163047"/>
                  <a:gd name="connsiteX102" fmla="*/ 1475479 w 1748821"/>
                  <a:gd name="connsiteY102" fmla="*/ 839958 h 1163047"/>
                  <a:gd name="connsiteX103" fmla="*/ 1364354 w 1748821"/>
                  <a:gd name="connsiteY103" fmla="*/ 754233 h 1163047"/>
                  <a:gd name="connsiteX104" fmla="*/ 1326254 w 1748821"/>
                  <a:gd name="connsiteY104" fmla="*/ 705021 h 1163047"/>
                  <a:gd name="connsiteX105" fmla="*/ 1443729 w 1748821"/>
                  <a:gd name="connsiteY105" fmla="*/ 787571 h 1163047"/>
                  <a:gd name="connsiteX106" fmla="*/ 1629467 w 1748821"/>
                  <a:gd name="connsiteY106" fmla="*/ 944733 h 1163047"/>
                  <a:gd name="connsiteX107" fmla="*/ 1699317 w 1748821"/>
                  <a:gd name="connsiteY107" fmla="*/ 935208 h 1163047"/>
                  <a:gd name="connsiteX108" fmla="*/ 1719954 w 1748821"/>
                  <a:gd name="connsiteY108" fmla="*/ 890758 h 1163047"/>
                  <a:gd name="connsiteX109" fmla="*/ 1748529 w 1748821"/>
                  <a:gd name="connsiteY109" fmla="*/ 822496 h 1163047"/>
                  <a:gd name="connsiteX110" fmla="*/ 1700904 w 1748821"/>
                  <a:gd name="connsiteY110" fmla="*/ 820908 h 1163047"/>
                  <a:gd name="connsiteX111" fmla="*/ 1599304 w 1748821"/>
                  <a:gd name="connsiteY111" fmla="*/ 816146 h 1163047"/>
                  <a:gd name="connsiteX112" fmla="*/ 1588192 w 1748821"/>
                  <a:gd name="connsiteY112" fmla="*/ 782808 h 1163047"/>
                  <a:gd name="connsiteX113" fmla="*/ 1670742 w 1748821"/>
                  <a:gd name="connsiteY113" fmla="*/ 758996 h 1163047"/>
                  <a:gd name="connsiteX114" fmla="*/ 1632642 w 1748821"/>
                  <a:gd name="connsiteY114" fmla="*/ 685971 h 1163047"/>
                  <a:gd name="connsiteX115" fmla="*/ 1569142 w 1748821"/>
                  <a:gd name="connsiteY115" fmla="*/ 697083 h 1163047"/>
                  <a:gd name="connsiteX116" fmla="*/ 1464367 w 1748821"/>
                  <a:gd name="connsiteY116" fmla="*/ 655808 h 1163047"/>
                  <a:gd name="connsiteX117" fmla="*/ 1458017 w 1748821"/>
                  <a:gd name="connsiteY117" fmla="*/ 601833 h 1163047"/>
                  <a:gd name="connsiteX118" fmla="*/ 1500879 w 1748821"/>
                  <a:gd name="connsiteY118" fmla="*/ 611358 h 1163047"/>
                  <a:gd name="connsiteX119" fmla="*/ 1558029 w 1748821"/>
                  <a:gd name="connsiteY119" fmla="*/ 628821 h 1163047"/>
                  <a:gd name="connsiteX120" fmla="*/ 1507229 w 1748821"/>
                  <a:gd name="connsiteY120" fmla="*/ 543096 h 1163047"/>
                  <a:gd name="connsiteX121" fmla="*/ 1446904 w 1748821"/>
                  <a:gd name="connsiteY121" fmla="*/ 531983 h 1163047"/>
                  <a:gd name="connsiteX122" fmla="*/ 1496117 w 1748821"/>
                  <a:gd name="connsiteY122" fmla="*/ 479596 h 1163047"/>
                  <a:gd name="connsiteX123" fmla="*/ 1510404 w 1748821"/>
                  <a:gd name="connsiteY123" fmla="*/ 443083 h 1163047"/>
                  <a:gd name="connsiteX124" fmla="*/ 1459604 w 1748821"/>
                  <a:gd name="connsiteY124" fmla="*/ 449433 h 1163047"/>
                  <a:gd name="connsiteX125" fmla="*/ 1431029 w 1748821"/>
                  <a:gd name="connsiteY125" fmla="*/ 417683 h 1163047"/>
                  <a:gd name="connsiteX126" fmla="*/ 1481829 w 1748821"/>
                  <a:gd name="connsiteY126" fmla="*/ 374821 h 1163047"/>
                  <a:gd name="connsiteX127" fmla="*/ 1424679 w 1748821"/>
                  <a:gd name="connsiteY127" fmla="*/ 365296 h 1163047"/>
                  <a:gd name="connsiteX128" fmla="*/ 1400867 w 1748821"/>
                  <a:gd name="connsiteY128" fmla="*/ 314496 h 1163047"/>
                  <a:gd name="connsiteX129" fmla="*/ 1343717 w 1748821"/>
                  <a:gd name="connsiteY129" fmla="*/ 335133 h 1163047"/>
                  <a:gd name="connsiteX130" fmla="*/ 1354829 w 1748821"/>
                  <a:gd name="connsiteY130" fmla="*/ 389108 h 1163047"/>
                  <a:gd name="connsiteX131" fmla="*/ 1302442 w 1748821"/>
                  <a:gd name="connsiteY131" fmla="*/ 358946 h 1163047"/>
                  <a:gd name="connsiteX132" fmla="*/ 1337367 w 1748821"/>
                  <a:gd name="connsiteY132" fmla="*/ 298621 h 1163047"/>
                  <a:gd name="connsiteX133" fmla="*/ 1367529 w 1748821"/>
                  <a:gd name="connsiteY133" fmla="*/ 284333 h 1163047"/>
                  <a:gd name="connsiteX134" fmla="*/ 1310379 w 1748821"/>
                  <a:gd name="connsiteY134" fmla="*/ 254171 h 1163047"/>
                  <a:gd name="connsiteX135" fmla="*/ 1259579 w 1748821"/>
                  <a:gd name="connsiteY135" fmla="*/ 290683 h 1163047"/>
                  <a:gd name="connsiteX136" fmla="*/ 1248467 w 1748821"/>
                  <a:gd name="connsiteY136" fmla="*/ 252583 h 1163047"/>
                  <a:gd name="connsiteX137" fmla="*/ 1292917 w 1748821"/>
                  <a:gd name="connsiteY137" fmla="*/ 233533 h 1163047"/>
                  <a:gd name="connsiteX138" fmla="*/ 1243704 w 1748821"/>
                  <a:gd name="connsiteY138" fmla="*/ 198608 h 1163047"/>
                  <a:gd name="connsiteX139" fmla="*/ 1197667 w 1748821"/>
                  <a:gd name="connsiteY139" fmla="*/ 233533 h 1163047"/>
                  <a:gd name="connsiteX140" fmla="*/ 1162742 w 1748821"/>
                  <a:gd name="connsiteY140" fmla="*/ 304971 h 1163047"/>
                  <a:gd name="connsiteX141" fmla="*/ 1135754 w 1748821"/>
                  <a:gd name="connsiteY141" fmla="*/ 228771 h 1163047"/>
                  <a:gd name="connsiteX142" fmla="*/ 1096067 w 1748821"/>
                  <a:gd name="connsiteY142" fmla="*/ 249408 h 1163047"/>
                  <a:gd name="connsiteX143" fmla="*/ 1081779 w 1748821"/>
                  <a:gd name="connsiteY143" fmla="*/ 351008 h 1163047"/>
                  <a:gd name="connsiteX144" fmla="*/ 1061142 w 1748821"/>
                  <a:gd name="connsiteY144" fmla="*/ 297033 h 1163047"/>
                  <a:gd name="connsiteX145" fmla="*/ 1089717 w 1748821"/>
                  <a:gd name="connsiteY145" fmla="*/ 222421 h 1163047"/>
                  <a:gd name="connsiteX146" fmla="*/ 1116704 w 1748821"/>
                  <a:gd name="connsiteY146" fmla="*/ 192258 h 1163047"/>
                  <a:gd name="connsiteX147" fmla="*/ 1083367 w 1748821"/>
                  <a:gd name="connsiteY147" fmla="*/ 127171 h 1163047"/>
                  <a:gd name="connsiteX148" fmla="*/ 1024629 w 1748821"/>
                  <a:gd name="connsiteY148" fmla="*/ 106533 h 1163047"/>
                  <a:gd name="connsiteX149" fmla="*/ 1003992 w 1748821"/>
                  <a:gd name="connsiteY149" fmla="*/ 144633 h 1163047"/>
                  <a:gd name="connsiteX150" fmla="*/ 981767 w 1748821"/>
                  <a:gd name="connsiteY150" fmla="*/ 109708 h 1163047"/>
                  <a:gd name="connsiteX151" fmla="*/ 1019867 w 1748821"/>
                  <a:gd name="connsiteY151" fmla="*/ 71608 h 1163047"/>
                  <a:gd name="connsiteX152" fmla="*/ 983354 w 1748821"/>
                  <a:gd name="connsiteY152" fmla="*/ 49383 h 1163047"/>
                  <a:gd name="connsiteX153" fmla="*/ 907154 w 1748821"/>
                  <a:gd name="connsiteY153" fmla="*/ 116058 h 1163047"/>
                  <a:gd name="connsiteX154" fmla="*/ 880167 w 1748821"/>
                  <a:gd name="connsiteY154" fmla="*/ 100183 h 1163047"/>
                  <a:gd name="connsiteX155" fmla="*/ 865879 w 1748821"/>
                  <a:gd name="connsiteY155" fmla="*/ 63671 h 1163047"/>
                  <a:gd name="connsiteX156" fmla="*/ 800792 w 1748821"/>
                  <a:gd name="connsiteY156" fmla="*/ 63671 h 1163047"/>
                  <a:gd name="connsiteX157" fmla="*/ 748404 w 1748821"/>
                  <a:gd name="connsiteY157" fmla="*/ 171 h 1163047"/>
                  <a:gd name="connsiteX158" fmla="*/ 611879 w 1748821"/>
                  <a:gd name="connsiteY158" fmla="*/ 50971 h 1163047"/>
                  <a:gd name="connsiteX159" fmla="*/ 678554 w 1748821"/>
                  <a:gd name="connsiteY159" fmla="*/ 212896 h 1163047"/>
                  <a:gd name="connsiteX160" fmla="*/ 657917 w 1748821"/>
                  <a:gd name="connsiteY160" fmla="*/ 227183 h 1163047"/>
                  <a:gd name="connsiteX161" fmla="*/ 537267 w 1748821"/>
                  <a:gd name="connsiteY161" fmla="*/ 35096 h 1163047"/>
                  <a:gd name="connsiteX162" fmla="*/ 515042 w 1748821"/>
                  <a:gd name="connsiteY162" fmla="*/ 82721 h 1163047"/>
                  <a:gd name="connsiteX163" fmla="*/ 443604 w 1748821"/>
                  <a:gd name="connsiteY163" fmla="*/ 66846 h 1163047"/>
                  <a:gd name="connsiteX164" fmla="*/ 440429 w 1748821"/>
                  <a:gd name="connsiteY164" fmla="*/ 108121 h 1163047"/>
                  <a:gd name="connsiteX165" fmla="*/ 521392 w 1748821"/>
                  <a:gd name="connsiteY165" fmla="*/ 136696 h 1163047"/>
                  <a:gd name="connsiteX166" fmla="*/ 549967 w 1748821"/>
                  <a:gd name="connsiteY166" fmla="*/ 171621 h 1163047"/>
                  <a:gd name="connsiteX167" fmla="*/ 486467 w 1748821"/>
                  <a:gd name="connsiteY167" fmla="*/ 154158 h 1163047"/>
                  <a:gd name="connsiteX168" fmla="*/ 449954 w 1748821"/>
                  <a:gd name="connsiteY168" fmla="*/ 146221 h 1163047"/>
                  <a:gd name="connsiteX169" fmla="*/ 438842 w 1748821"/>
                  <a:gd name="connsiteY169" fmla="*/ 185908 h 1163047"/>
                  <a:gd name="connsiteX170" fmla="*/ 408679 w 1748821"/>
                  <a:gd name="connsiteY170" fmla="*/ 131933 h 1163047"/>
                  <a:gd name="connsiteX171" fmla="*/ 405504 w 1748821"/>
                  <a:gd name="connsiteY171" fmla="*/ 19221 h 1163047"/>
                  <a:gd name="connsiteX172" fmla="*/ 235642 w 1748821"/>
                  <a:gd name="connsiteY172" fmla="*/ 35096 h 1163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Lst>
                <a:rect l="l" t="t" r="r" b="b"/>
                <a:pathLst>
                  <a:path w="1748821" h="1163047">
                    <a:moveTo>
                      <a:pt x="235642" y="35096"/>
                    </a:moveTo>
                    <a:cubicBezTo>
                      <a:pt x="199130" y="49913"/>
                      <a:pt x="190927" y="89865"/>
                      <a:pt x="186429" y="108121"/>
                    </a:cubicBezTo>
                    <a:cubicBezTo>
                      <a:pt x="181931" y="126377"/>
                      <a:pt x="209712" y="130346"/>
                      <a:pt x="208654" y="144633"/>
                    </a:cubicBezTo>
                    <a:cubicBezTo>
                      <a:pt x="207596" y="158920"/>
                      <a:pt x="185371" y="177177"/>
                      <a:pt x="180079" y="193846"/>
                    </a:cubicBezTo>
                    <a:cubicBezTo>
                      <a:pt x="174787" y="210515"/>
                      <a:pt x="170289" y="233798"/>
                      <a:pt x="176904" y="244646"/>
                    </a:cubicBezTo>
                    <a:cubicBezTo>
                      <a:pt x="183519" y="255494"/>
                      <a:pt x="219767" y="247556"/>
                      <a:pt x="219767" y="258933"/>
                    </a:cubicBezTo>
                    <a:cubicBezTo>
                      <a:pt x="219767" y="270310"/>
                      <a:pt x="171083" y="300737"/>
                      <a:pt x="176904" y="312908"/>
                    </a:cubicBezTo>
                    <a:cubicBezTo>
                      <a:pt x="182725" y="325079"/>
                      <a:pt x="244638" y="336191"/>
                      <a:pt x="254692" y="331958"/>
                    </a:cubicBezTo>
                    <a:cubicBezTo>
                      <a:pt x="264746" y="327725"/>
                      <a:pt x="233525" y="294387"/>
                      <a:pt x="237229" y="287508"/>
                    </a:cubicBezTo>
                    <a:cubicBezTo>
                      <a:pt x="240933" y="280629"/>
                      <a:pt x="267657" y="276660"/>
                      <a:pt x="276917" y="290683"/>
                    </a:cubicBezTo>
                    <a:cubicBezTo>
                      <a:pt x="286178" y="304706"/>
                      <a:pt x="299936" y="353919"/>
                      <a:pt x="292792" y="371646"/>
                    </a:cubicBezTo>
                    <a:cubicBezTo>
                      <a:pt x="285648" y="389373"/>
                      <a:pt x="253369" y="391225"/>
                      <a:pt x="234054" y="397046"/>
                    </a:cubicBezTo>
                    <a:cubicBezTo>
                      <a:pt x="214739" y="402867"/>
                      <a:pt x="185635" y="393607"/>
                      <a:pt x="176904" y="406571"/>
                    </a:cubicBezTo>
                    <a:cubicBezTo>
                      <a:pt x="168173" y="419535"/>
                      <a:pt x="167909" y="452608"/>
                      <a:pt x="181667" y="474833"/>
                    </a:cubicBezTo>
                    <a:cubicBezTo>
                      <a:pt x="195425" y="497058"/>
                      <a:pt x="237494" y="515315"/>
                      <a:pt x="259454" y="539921"/>
                    </a:cubicBezTo>
                    <a:cubicBezTo>
                      <a:pt x="281414" y="564527"/>
                      <a:pt x="293056" y="603950"/>
                      <a:pt x="313429" y="622471"/>
                    </a:cubicBezTo>
                    <a:cubicBezTo>
                      <a:pt x="333802" y="640992"/>
                      <a:pt x="352059" y="647871"/>
                      <a:pt x="381692" y="651046"/>
                    </a:cubicBezTo>
                    <a:cubicBezTo>
                      <a:pt x="411325" y="654221"/>
                      <a:pt x="458950" y="636494"/>
                      <a:pt x="491229" y="641521"/>
                    </a:cubicBezTo>
                    <a:cubicBezTo>
                      <a:pt x="523508" y="646548"/>
                      <a:pt x="548644" y="666391"/>
                      <a:pt x="575367" y="681208"/>
                    </a:cubicBezTo>
                    <a:cubicBezTo>
                      <a:pt x="602090" y="696025"/>
                      <a:pt x="642836" y="731215"/>
                      <a:pt x="651567" y="730421"/>
                    </a:cubicBezTo>
                    <a:cubicBezTo>
                      <a:pt x="660298" y="729627"/>
                      <a:pt x="621933" y="677240"/>
                      <a:pt x="627754" y="676446"/>
                    </a:cubicBezTo>
                    <a:cubicBezTo>
                      <a:pt x="633575" y="675652"/>
                      <a:pt x="680407" y="709519"/>
                      <a:pt x="686492" y="725658"/>
                    </a:cubicBezTo>
                    <a:cubicBezTo>
                      <a:pt x="692578" y="741798"/>
                      <a:pt x="663209" y="753439"/>
                      <a:pt x="664267" y="773283"/>
                    </a:cubicBezTo>
                    <a:cubicBezTo>
                      <a:pt x="665325" y="793127"/>
                      <a:pt x="684111" y="822761"/>
                      <a:pt x="692842" y="844721"/>
                    </a:cubicBezTo>
                    <a:cubicBezTo>
                      <a:pt x="701573" y="866681"/>
                      <a:pt x="726179" y="915894"/>
                      <a:pt x="716654" y="905046"/>
                    </a:cubicBezTo>
                    <a:cubicBezTo>
                      <a:pt x="707129" y="894198"/>
                      <a:pt x="658975" y="812177"/>
                      <a:pt x="635692" y="779633"/>
                    </a:cubicBezTo>
                    <a:cubicBezTo>
                      <a:pt x="612409" y="747089"/>
                      <a:pt x="600237" y="726452"/>
                      <a:pt x="576954" y="709783"/>
                    </a:cubicBezTo>
                    <a:cubicBezTo>
                      <a:pt x="553671" y="693114"/>
                      <a:pt x="521392" y="684119"/>
                      <a:pt x="495992" y="679621"/>
                    </a:cubicBezTo>
                    <a:cubicBezTo>
                      <a:pt x="470592" y="675123"/>
                      <a:pt x="438312" y="674329"/>
                      <a:pt x="424554" y="682796"/>
                    </a:cubicBezTo>
                    <a:cubicBezTo>
                      <a:pt x="410796" y="691263"/>
                      <a:pt x="421379" y="722219"/>
                      <a:pt x="413442" y="730421"/>
                    </a:cubicBezTo>
                    <a:cubicBezTo>
                      <a:pt x="405505" y="738623"/>
                      <a:pt x="389100" y="727246"/>
                      <a:pt x="376929" y="732008"/>
                    </a:cubicBezTo>
                    <a:cubicBezTo>
                      <a:pt x="364758" y="736770"/>
                      <a:pt x="362906" y="764288"/>
                      <a:pt x="340417" y="758996"/>
                    </a:cubicBezTo>
                    <a:cubicBezTo>
                      <a:pt x="317928" y="753704"/>
                      <a:pt x="246490" y="717985"/>
                      <a:pt x="241992" y="700258"/>
                    </a:cubicBezTo>
                    <a:cubicBezTo>
                      <a:pt x="237494" y="682531"/>
                      <a:pt x="320308" y="673799"/>
                      <a:pt x="313429" y="652633"/>
                    </a:cubicBezTo>
                    <a:cubicBezTo>
                      <a:pt x="306550" y="631467"/>
                      <a:pt x="230880" y="599981"/>
                      <a:pt x="200717" y="573258"/>
                    </a:cubicBezTo>
                    <a:cubicBezTo>
                      <a:pt x="170554" y="546535"/>
                      <a:pt x="151769" y="514256"/>
                      <a:pt x="132454" y="492296"/>
                    </a:cubicBezTo>
                    <a:cubicBezTo>
                      <a:pt x="113139" y="470336"/>
                      <a:pt x="106525" y="446788"/>
                      <a:pt x="84829" y="441496"/>
                    </a:cubicBezTo>
                    <a:cubicBezTo>
                      <a:pt x="63133" y="436204"/>
                      <a:pt x="11275" y="448375"/>
                      <a:pt x="2279" y="460546"/>
                    </a:cubicBezTo>
                    <a:cubicBezTo>
                      <a:pt x="-6717" y="472717"/>
                      <a:pt x="12598" y="496000"/>
                      <a:pt x="30854" y="514521"/>
                    </a:cubicBezTo>
                    <a:cubicBezTo>
                      <a:pt x="49110" y="533042"/>
                      <a:pt x="72923" y="549975"/>
                      <a:pt x="111817" y="571671"/>
                    </a:cubicBezTo>
                    <a:cubicBezTo>
                      <a:pt x="150711" y="593367"/>
                      <a:pt x="248342" y="625646"/>
                      <a:pt x="264217" y="644696"/>
                    </a:cubicBezTo>
                    <a:cubicBezTo>
                      <a:pt x="280092" y="663746"/>
                      <a:pt x="217386" y="674594"/>
                      <a:pt x="207067" y="685971"/>
                    </a:cubicBezTo>
                    <a:cubicBezTo>
                      <a:pt x="196748" y="697348"/>
                      <a:pt x="186429" y="699464"/>
                      <a:pt x="202304" y="712958"/>
                    </a:cubicBezTo>
                    <a:cubicBezTo>
                      <a:pt x="218179" y="726452"/>
                      <a:pt x="270038" y="746560"/>
                      <a:pt x="302317" y="766933"/>
                    </a:cubicBezTo>
                    <a:cubicBezTo>
                      <a:pt x="334596" y="787306"/>
                      <a:pt x="392010" y="827259"/>
                      <a:pt x="395979" y="835196"/>
                    </a:cubicBezTo>
                    <a:cubicBezTo>
                      <a:pt x="399948" y="843133"/>
                      <a:pt x="335919" y="810060"/>
                      <a:pt x="326129" y="814558"/>
                    </a:cubicBezTo>
                    <a:cubicBezTo>
                      <a:pt x="316340" y="819056"/>
                      <a:pt x="329305" y="840223"/>
                      <a:pt x="337242" y="862183"/>
                    </a:cubicBezTo>
                    <a:cubicBezTo>
                      <a:pt x="345179" y="884143"/>
                      <a:pt x="377987" y="933886"/>
                      <a:pt x="373754" y="946321"/>
                    </a:cubicBezTo>
                    <a:cubicBezTo>
                      <a:pt x="369521" y="958756"/>
                      <a:pt x="325600" y="933621"/>
                      <a:pt x="311842" y="936796"/>
                    </a:cubicBezTo>
                    <a:cubicBezTo>
                      <a:pt x="298084" y="939971"/>
                      <a:pt x="311841" y="966165"/>
                      <a:pt x="291204" y="965371"/>
                    </a:cubicBezTo>
                    <a:cubicBezTo>
                      <a:pt x="270567" y="964577"/>
                      <a:pt x="217386" y="938912"/>
                      <a:pt x="188017" y="932033"/>
                    </a:cubicBezTo>
                    <a:cubicBezTo>
                      <a:pt x="158648" y="925154"/>
                      <a:pt x="119490" y="919069"/>
                      <a:pt x="114992" y="924096"/>
                    </a:cubicBezTo>
                    <a:cubicBezTo>
                      <a:pt x="110494" y="929123"/>
                      <a:pt x="163940" y="954523"/>
                      <a:pt x="161029" y="962196"/>
                    </a:cubicBezTo>
                    <a:cubicBezTo>
                      <a:pt x="158118" y="969869"/>
                      <a:pt x="97529" y="965371"/>
                      <a:pt x="97529" y="970133"/>
                    </a:cubicBezTo>
                    <a:cubicBezTo>
                      <a:pt x="97529" y="974895"/>
                      <a:pt x="135100" y="988919"/>
                      <a:pt x="161029" y="990771"/>
                    </a:cubicBezTo>
                    <a:cubicBezTo>
                      <a:pt x="186958" y="992623"/>
                      <a:pt x="223471" y="978865"/>
                      <a:pt x="253104" y="981246"/>
                    </a:cubicBezTo>
                    <a:cubicBezTo>
                      <a:pt x="282737" y="983627"/>
                      <a:pt x="306550" y="1004794"/>
                      <a:pt x="338829" y="1005058"/>
                    </a:cubicBezTo>
                    <a:cubicBezTo>
                      <a:pt x="371108" y="1005322"/>
                      <a:pt x="406827" y="985479"/>
                      <a:pt x="446779" y="982833"/>
                    </a:cubicBezTo>
                    <a:cubicBezTo>
                      <a:pt x="486731" y="980187"/>
                      <a:pt x="542030" y="983098"/>
                      <a:pt x="578542" y="989183"/>
                    </a:cubicBezTo>
                    <a:cubicBezTo>
                      <a:pt x="615054" y="995268"/>
                      <a:pt x="643100" y="1014848"/>
                      <a:pt x="665854" y="1019346"/>
                    </a:cubicBezTo>
                    <a:cubicBezTo>
                      <a:pt x="688608" y="1023844"/>
                      <a:pt x="701044" y="1021992"/>
                      <a:pt x="715067" y="1016171"/>
                    </a:cubicBezTo>
                    <a:cubicBezTo>
                      <a:pt x="729090" y="1010350"/>
                      <a:pt x="748405" y="1002677"/>
                      <a:pt x="749992" y="984421"/>
                    </a:cubicBezTo>
                    <a:cubicBezTo>
                      <a:pt x="751580" y="966165"/>
                      <a:pt x="728032" y="938383"/>
                      <a:pt x="724592" y="906633"/>
                    </a:cubicBezTo>
                    <a:cubicBezTo>
                      <a:pt x="721152" y="874883"/>
                      <a:pt x="723004" y="810590"/>
                      <a:pt x="729354" y="793921"/>
                    </a:cubicBezTo>
                    <a:cubicBezTo>
                      <a:pt x="735704" y="777252"/>
                      <a:pt x="756871" y="791540"/>
                      <a:pt x="762692" y="806621"/>
                    </a:cubicBezTo>
                    <a:cubicBezTo>
                      <a:pt x="768513" y="821702"/>
                      <a:pt x="746287" y="882821"/>
                      <a:pt x="764279" y="884408"/>
                    </a:cubicBezTo>
                    <a:cubicBezTo>
                      <a:pt x="782271" y="885996"/>
                      <a:pt x="856090" y="820115"/>
                      <a:pt x="870642" y="816146"/>
                    </a:cubicBezTo>
                    <a:cubicBezTo>
                      <a:pt x="885194" y="812177"/>
                      <a:pt x="867203" y="839429"/>
                      <a:pt x="851592" y="860596"/>
                    </a:cubicBezTo>
                    <a:cubicBezTo>
                      <a:pt x="835981" y="881763"/>
                      <a:pt x="790737" y="910602"/>
                      <a:pt x="776979" y="943146"/>
                    </a:cubicBezTo>
                    <a:cubicBezTo>
                      <a:pt x="763221" y="975690"/>
                      <a:pt x="766396" y="1020404"/>
                      <a:pt x="769042" y="1055858"/>
                    </a:cubicBezTo>
                    <a:cubicBezTo>
                      <a:pt x="771688" y="1091312"/>
                      <a:pt x="771952" y="1141054"/>
                      <a:pt x="792854" y="1155871"/>
                    </a:cubicBezTo>
                    <a:cubicBezTo>
                      <a:pt x="813756" y="1170688"/>
                      <a:pt x="876198" y="1160369"/>
                      <a:pt x="894454" y="1144758"/>
                    </a:cubicBezTo>
                    <a:cubicBezTo>
                      <a:pt x="912710" y="1129148"/>
                      <a:pt x="888634" y="1077025"/>
                      <a:pt x="902392" y="1062208"/>
                    </a:cubicBezTo>
                    <a:cubicBezTo>
                      <a:pt x="916150" y="1047391"/>
                      <a:pt x="954515" y="1059827"/>
                      <a:pt x="977004" y="1055858"/>
                    </a:cubicBezTo>
                    <a:cubicBezTo>
                      <a:pt x="999493" y="1051889"/>
                      <a:pt x="1021454" y="1049773"/>
                      <a:pt x="1037329" y="1038396"/>
                    </a:cubicBezTo>
                    <a:cubicBezTo>
                      <a:pt x="1053204" y="1027019"/>
                      <a:pt x="1081514" y="1001619"/>
                      <a:pt x="1072254" y="987596"/>
                    </a:cubicBezTo>
                    <a:cubicBezTo>
                      <a:pt x="1062994" y="973573"/>
                      <a:pt x="1001611" y="969339"/>
                      <a:pt x="981767" y="954258"/>
                    </a:cubicBezTo>
                    <a:cubicBezTo>
                      <a:pt x="961923" y="939177"/>
                      <a:pt x="936788" y="894991"/>
                      <a:pt x="953192" y="897108"/>
                    </a:cubicBezTo>
                    <a:cubicBezTo>
                      <a:pt x="969596" y="899225"/>
                      <a:pt x="1065375" y="969604"/>
                      <a:pt x="1080192" y="966958"/>
                    </a:cubicBezTo>
                    <a:cubicBezTo>
                      <a:pt x="1095009" y="964312"/>
                      <a:pt x="1037859" y="884937"/>
                      <a:pt x="1042092" y="881233"/>
                    </a:cubicBezTo>
                    <a:cubicBezTo>
                      <a:pt x="1046325" y="877529"/>
                      <a:pt x="1091040" y="936795"/>
                      <a:pt x="1105592" y="944733"/>
                    </a:cubicBezTo>
                    <a:cubicBezTo>
                      <a:pt x="1120144" y="952671"/>
                      <a:pt x="1133637" y="944468"/>
                      <a:pt x="1129404" y="928858"/>
                    </a:cubicBezTo>
                    <a:cubicBezTo>
                      <a:pt x="1125171" y="913248"/>
                      <a:pt x="1090246" y="875942"/>
                      <a:pt x="1080192" y="851071"/>
                    </a:cubicBezTo>
                    <a:cubicBezTo>
                      <a:pt x="1070138" y="826200"/>
                      <a:pt x="1075958" y="800535"/>
                      <a:pt x="1069079" y="779633"/>
                    </a:cubicBezTo>
                    <a:cubicBezTo>
                      <a:pt x="1062200" y="758731"/>
                      <a:pt x="1034948" y="728039"/>
                      <a:pt x="1038917" y="725658"/>
                    </a:cubicBezTo>
                    <a:cubicBezTo>
                      <a:pt x="1042886" y="723277"/>
                      <a:pt x="1078605" y="761906"/>
                      <a:pt x="1092892" y="765346"/>
                    </a:cubicBezTo>
                    <a:cubicBezTo>
                      <a:pt x="1107180" y="768786"/>
                      <a:pt x="1124378" y="739417"/>
                      <a:pt x="1124642" y="746296"/>
                    </a:cubicBezTo>
                    <a:cubicBezTo>
                      <a:pt x="1124906" y="753175"/>
                      <a:pt x="1090246" y="776723"/>
                      <a:pt x="1094479" y="806621"/>
                    </a:cubicBezTo>
                    <a:cubicBezTo>
                      <a:pt x="1098712" y="836519"/>
                      <a:pt x="1129669" y="898431"/>
                      <a:pt x="1150042" y="925683"/>
                    </a:cubicBezTo>
                    <a:cubicBezTo>
                      <a:pt x="1170415" y="952935"/>
                      <a:pt x="1192905" y="957433"/>
                      <a:pt x="1216717" y="970133"/>
                    </a:cubicBezTo>
                    <a:cubicBezTo>
                      <a:pt x="1240530" y="982833"/>
                      <a:pt x="1266723" y="993681"/>
                      <a:pt x="1292917" y="1001883"/>
                    </a:cubicBezTo>
                    <a:cubicBezTo>
                      <a:pt x="1319111" y="1010085"/>
                      <a:pt x="1349008" y="1014584"/>
                      <a:pt x="1373879" y="1019346"/>
                    </a:cubicBezTo>
                    <a:cubicBezTo>
                      <a:pt x="1398750" y="1024108"/>
                      <a:pt x="1425738" y="1032045"/>
                      <a:pt x="1442142" y="1030458"/>
                    </a:cubicBezTo>
                    <a:cubicBezTo>
                      <a:pt x="1458546" y="1028871"/>
                      <a:pt x="1455900" y="1012996"/>
                      <a:pt x="1472304" y="1009821"/>
                    </a:cubicBezTo>
                    <a:cubicBezTo>
                      <a:pt x="1488708" y="1006646"/>
                      <a:pt x="1521782" y="1024108"/>
                      <a:pt x="1540567" y="1011408"/>
                    </a:cubicBezTo>
                    <a:cubicBezTo>
                      <a:pt x="1559352" y="998708"/>
                      <a:pt x="1587398" y="952142"/>
                      <a:pt x="1585017" y="933621"/>
                    </a:cubicBezTo>
                    <a:cubicBezTo>
                      <a:pt x="1582636" y="915100"/>
                      <a:pt x="1539508" y="901606"/>
                      <a:pt x="1526279" y="900283"/>
                    </a:cubicBezTo>
                    <a:cubicBezTo>
                      <a:pt x="1513050" y="898960"/>
                      <a:pt x="1540302" y="931504"/>
                      <a:pt x="1505642" y="925683"/>
                    </a:cubicBezTo>
                    <a:cubicBezTo>
                      <a:pt x="1470982" y="919862"/>
                      <a:pt x="1359063" y="881233"/>
                      <a:pt x="1318317" y="865358"/>
                    </a:cubicBezTo>
                    <a:cubicBezTo>
                      <a:pt x="1277571" y="849483"/>
                      <a:pt x="1246880" y="831227"/>
                      <a:pt x="1261167" y="830433"/>
                    </a:cubicBezTo>
                    <a:cubicBezTo>
                      <a:pt x="1275454" y="829639"/>
                      <a:pt x="1404042" y="860596"/>
                      <a:pt x="1404042" y="860596"/>
                    </a:cubicBezTo>
                    <a:cubicBezTo>
                      <a:pt x="1442406" y="868533"/>
                      <a:pt x="1479448" y="881498"/>
                      <a:pt x="1491354" y="878058"/>
                    </a:cubicBezTo>
                    <a:cubicBezTo>
                      <a:pt x="1503260" y="874618"/>
                      <a:pt x="1496646" y="860596"/>
                      <a:pt x="1475479" y="839958"/>
                    </a:cubicBezTo>
                    <a:cubicBezTo>
                      <a:pt x="1454312" y="819321"/>
                      <a:pt x="1389225" y="776723"/>
                      <a:pt x="1364354" y="754233"/>
                    </a:cubicBezTo>
                    <a:cubicBezTo>
                      <a:pt x="1339483" y="731744"/>
                      <a:pt x="1313025" y="699465"/>
                      <a:pt x="1326254" y="705021"/>
                    </a:cubicBezTo>
                    <a:cubicBezTo>
                      <a:pt x="1339483" y="710577"/>
                      <a:pt x="1393194" y="747619"/>
                      <a:pt x="1443729" y="787571"/>
                    </a:cubicBezTo>
                    <a:cubicBezTo>
                      <a:pt x="1494264" y="827523"/>
                      <a:pt x="1586869" y="920127"/>
                      <a:pt x="1629467" y="944733"/>
                    </a:cubicBezTo>
                    <a:cubicBezTo>
                      <a:pt x="1672065" y="969339"/>
                      <a:pt x="1684236" y="944204"/>
                      <a:pt x="1699317" y="935208"/>
                    </a:cubicBezTo>
                    <a:cubicBezTo>
                      <a:pt x="1714398" y="926212"/>
                      <a:pt x="1711752" y="909543"/>
                      <a:pt x="1719954" y="890758"/>
                    </a:cubicBezTo>
                    <a:cubicBezTo>
                      <a:pt x="1728156" y="871973"/>
                      <a:pt x="1751704" y="834138"/>
                      <a:pt x="1748529" y="822496"/>
                    </a:cubicBezTo>
                    <a:cubicBezTo>
                      <a:pt x="1745354" y="810854"/>
                      <a:pt x="1700904" y="820908"/>
                      <a:pt x="1700904" y="820908"/>
                    </a:cubicBezTo>
                    <a:cubicBezTo>
                      <a:pt x="1676033" y="819850"/>
                      <a:pt x="1618089" y="822496"/>
                      <a:pt x="1599304" y="816146"/>
                    </a:cubicBezTo>
                    <a:cubicBezTo>
                      <a:pt x="1580519" y="809796"/>
                      <a:pt x="1576286" y="792333"/>
                      <a:pt x="1588192" y="782808"/>
                    </a:cubicBezTo>
                    <a:cubicBezTo>
                      <a:pt x="1600098" y="773283"/>
                      <a:pt x="1663334" y="775135"/>
                      <a:pt x="1670742" y="758996"/>
                    </a:cubicBezTo>
                    <a:cubicBezTo>
                      <a:pt x="1678150" y="742857"/>
                      <a:pt x="1649575" y="696290"/>
                      <a:pt x="1632642" y="685971"/>
                    </a:cubicBezTo>
                    <a:cubicBezTo>
                      <a:pt x="1615709" y="675652"/>
                      <a:pt x="1597188" y="702110"/>
                      <a:pt x="1569142" y="697083"/>
                    </a:cubicBezTo>
                    <a:cubicBezTo>
                      <a:pt x="1541096" y="692056"/>
                      <a:pt x="1482888" y="671683"/>
                      <a:pt x="1464367" y="655808"/>
                    </a:cubicBezTo>
                    <a:cubicBezTo>
                      <a:pt x="1445846" y="639933"/>
                      <a:pt x="1451932" y="609241"/>
                      <a:pt x="1458017" y="601833"/>
                    </a:cubicBezTo>
                    <a:cubicBezTo>
                      <a:pt x="1464102" y="594425"/>
                      <a:pt x="1484211" y="606860"/>
                      <a:pt x="1500879" y="611358"/>
                    </a:cubicBezTo>
                    <a:cubicBezTo>
                      <a:pt x="1517547" y="615856"/>
                      <a:pt x="1556971" y="640198"/>
                      <a:pt x="1558029" y="628821"/>
                    </a:cubicBezTo>
                    <a:cubicBezTo>
                      <a:pt x="1559087" y="617444"/>
                      <a:pt x="1525750" y="559236"/>
                      <a:pt x="1507229" y="543096"/>
                    </a:cubicBezTo>
                    <a:cubicBezTo>
                      <a:pt x="1488708" y="526956"/>
                      <a:pt x="1448756" y="542566"/>
                      <a:pt x="1446904" y="531983"/>
                    </a:cubicBezTo>
                    <a:cubicBezTo>
                      <a:pt x="1445052" y="521400"/>
                      <a:pt x="1485534" y="494413"/>
                      <a:pt x="1496117" y="479596"/>
                    </a:cubicBezTo>
                    <a:cubicBezTo>
                      <a:pt x="1506700" y="464779"/>
                      <a:pt x="1516489" y="448110"/>
                      <a:pt x="1510404" y="443083"/>
                    </a:cubicBezTo>
                    <a:cubicBezTo>
                      <a:pt x="1504319" y="438056"/>
                      <a:pt x="1472833" y="453666"/>
                      <a:pt x="1459604" y="449433"/>
                    </a:cubicBezTo>
                    <a:cubicBezTo>
                      <a:pt x="1446375" y="445200"/>
                      <a:pt x="1427325" y="430118"/>
                      <a:pt x="1431029" y="417683"/>
                    </a:cubicBezTo>
                    <a:cubicBezTo>
                      <a:pt x="1434733" y="405248"/>
                      <a:pt x="1482887" y="383552"/>
                      <a:pt x="1481829" y="374821"/>
                    </a:cubicBezTo>
                    <a:cubicBezTo>
                      <a:pt x="1480771" y="366090"/>
                      <a:pt x="1438173" y="375350"/>
                      <a:pt x="1424679" y="365296"/>
                    </a:cubicBezTo>
                    <a:cubicBezTo>
                      <a:pt x="1411185" y="355242"/>
                      <a:pt x="1414361" y="319523"/>
                      <a:pt x="1400867" y="314496"/>
                    </a:cubicBezTo>
                    <a:cubicBezTo>
                      <a:pt x="1387373" y="309469"/>
                      <a:pt x="1351390" y="322698"/>
                      <a:pt x="1343717" y="335133"/>
                    </a:cubicBezTo>
                    <a:cubicBezTo>
                      <a:pt x="1336044" y="347568"/>
                      <a:pt x="1361708" y="385139"/>
                      <a:pt x="1354829" y="389108"/>
                    </a:cubicBezTo>
                    <a:cubicBezTo>
                      <a:pt x="1347950" y="393077"/>
                      <a:pt x="1305352" y="374027"/>
                      <a:pt x="1302442" y="358946"/>
                    </a:cubicBezTo>
                    <a:cubicBezTo>
                      <a:pt x="1299532" y="343865"/>
                      <a:pt x="1326519" y="311057"/>
                      <a:pt x="1337367" y="298621"/>
                    </a:cubicBezTo>
                    <a:cubicBezTo>
                      <a:pt x="1348215" y="286185"/>
                      <a:pt x="1372027" y="291741"/>
                      <a:pt x="1367529" y="284333"/>
                    </a:cubicBezTo>
                    <a:cubicBezTo>
                      <a:pt x="1363031" y="276925"/>
                      <a:pt x="1328370" y="253113"/>
                      <a:pt x="1310379" y="254171"/>
                    </a:cubicBezTo>
                    <a:cubicBezTo>
                      <a:pt x="1292388" y="255229"/>
                      <a:pt x="1269898" y="290948"/>
                      <a:pt x="1259579" y="290683"/>
                    </a:cubicBezTo>
                    <a:cubicBezTo>
                      <a:pt x="1249260" y="290418"/>
                      <a:pt x="1242911" y="262108"/>
                      <a:pt x="1248467" y="252583"/>
                    </a:cubicBezTo>
                    <a:cubicBezTo>
                      <a:pt x="1254023" y="243058"/>
                      <a:pt x="1293711" y="242529"/>
                      <a:pt x="1292917" y="233533"/>
                    </a:cubicBezTo>
                    <a:cubicBezTo>
                      <a:pt x="1292123" y="224537"/>
                      <a:pt x="1259579" y="198608"/>
                      <a:pt x="1243704" y="198608"/>
                    </a:cubicBezTo>
                    <a:cubicBezTo>
                      <a:pt x="1227829" y="198608"/>
                      <a:pt x="1211161" y="215806"/>
                      <a:pt x="1197667" y="233533"/>
                    </a:cubicBezTo>
                    <a:cubicBezTo>
                      <a:pt x="1184173" y="251260"/>
                      <a:pt x="1173061" y="305765"/>
                      <a:pt x="1162742" y="304971"/>
                    </a:cubicBezTo>
                    <a:cubicBezTo>
                      <a:pt x="1152423" y="304177"/>
                      <a:pt x="1146866" y="238031"/>
                      <a:pt x="1135754" y="228771"/>
                    </a:cubicBezTo>
                    <a:cubicBezTo>
                      <a:pt x="1124642" y="219511"/>
                      <a:pt x="1105063" y="229035"/>
                      <a:pt x="1096067" y="249408"/>
                    </a:cubicBezTo>
                    <a:cubicBezTo>
                      <a:pt x="1087071" y="269781"/>
                      <a:pt x="1087600" y="343071"/>
                      <a:pt x="1081779" y="351008"/>
                    </a:cubicBezTo>
                    <a:cubicBezTo>
                      <a:pt x="1075958" y="358945"/>
                      <a:pt x="1059819" y="318464"/>
                      <a:pt x="1061142" y="297033"/>
                    </a:cubicBezTo>
                    <a:cubicBezTo>
                      <a:pt x="1062465" y="275602"/>
                      <a:pt x="1080457" y="239884"/>
                      <a:pt x="1089717" y="222421"/>
                    </a:cubicBezTo>
                    <a:cubicBezTo>
                      <a:pt x="1098977" y="204959"/>
                      <a:pt x="1117762" y="208133"/>
                      <a:pt x="1116704" y="192258"/>
                    </a:cubicBezTo>
                    <a:cubicBezTo>
                      <a:pt x="1115646" y="176383"/>
                      <a:pt x="1098713" y="141459"/>
                      <a:pt x="1083367" y="127171"/>
                    </a:cubicBezTo>
                    <a:cubicBezTo>
                      <a:pt x="1068021" y="112884"/>
                      <a:pt x="1037858" y="103623"/>
                      <a:pt x="1024629" y="106533"/>
                    </a:cubicBezTo>
                    <a:cubicBezTo>
                      <a:pt x="1011400" y="109443"/>
                      <a:pt x="1011136" y="144104"/>
                      <a:pt x="1003992" y="144633"/>
                    </a:cubicBezTo>
                    <a:cubicBezTo>
                      <a:pt x="996848" y="145162"/>
                      <a:pt x="979121" y="121879"/>
                      <a:pt x="981767" y="109708"/>
                    </a:cubicBezTo>
                    <a:cubicBezTo>
                      <a:pt x="984413" y="97537"/>
                      <a:pt x="1019603" y="81662"/>
                      <a:pt x="1019867" y="71608"/>
                    </a:cubicBezTo>
                    <a:cubicBezTo>
                      <a:pt x="1020131" y="61554"/>
                      <a:pt x="1002139" y="41975"/>
                      <a:pt x="983354" y="49383"/>
                    </a:cubicBezTo>
                    <a:cubicBezTo>
                      <a:pt x="964569" y="56791"/>
                      <a:pt x="924352" y="107591"/>
                      <a:pt x="907154" y="116058"/>
                    </a:cubicBezTo>
                    <a:cubicBezTo>
                      <a:pt x="889956" y="124525"/>
                      <a:pt x="887046" y="108914"/>
                      <a:pt x="880167" y="100183"/>
                    </a:cubicBezTo>
                    <a:cubicBezTo>
                      <a:pt x="873288" y="91452"/>
                      <a:pt x="879108" y="69756"/>
                      <a:pt x="865879" y="63671"/>
                    </a:cubicBezTo>
                    <a:cubicBezTo>
                      <a:pt x="852650" y="57586"/>
                      <a:pt x="820371" y="74254"/>
                      <a:pt x="800792" y="63671"/>
                    </a:cubicBezTo>
                    <a:cubicBezTo>
                      <a:pt x="781213" y="53088"/>
                      <a:pt x="779889" y="2288"/>
                      <a:pt x="748404" y="171"/>
                    </a:cubicBezTo>
                    <a:cubicBezTo>
                      <a:pt x="716919" y="-1946"/>
                      <a:pt x="623521" y="15517"/>
                      <a:pt x="611879" y="50971"/>
                    </a:cubicBezTo>
                    <a:cubicBezTo>
                      <a:pt x="600237" y="86425"/>
                      <a:pt x="670881" y="183527"/>
                      <a:pt x="678554" y="212896"/>
                    </a:cubicBezTo>
                    <a:cubicBezTo>
                      <a:pt x="686227" y="242265"/>
                      <a:pt x="681465" y="256816"/>
                      <a:pt x="657917" y="227183"/>
                    </a:cubicBezTo>
                    <a:cubicBezTo>
                      <a:pt x="634369" y="197550"/>
                      <a:pt x="561079" y="59173"/>
                      <a:pt x="537267" y="35096"/>
                    </a:cubicBezTo>
                    <a:cubicBezTo>
                      <a:pt x="513455" y="11019"/>
                      <a:pt x="530652" y="77429"/>
                      <a:pt x="515042" y="82721"/>
                    </a:cubicBezTo>
                    <a:cubicBezTo>
                      <a:pt x="499432" y="88013"/>
                      <a:pt x="456039" y="62613"/>
                      <a:pt x="443604" y="66846"/>
                    </a:cubicBezTo>
                    <a:cubicBezTo>
                      <a:pt x="431169" y="71079"/>
                      <a:pt x="427464" y="96479"/>
                      <a:pt x="440429" y="108121"/>
                    </a:cubicBezTo>
                    <a:cubicBezTo>
                      <a:pt x="453394" y="119763"/>
                      <a:pt x="503136" y="126113"/>
                      <a:pt x="521392" y="136696"/>
                    </a:cubicBezTo>
                    <a:cubicBezTo>
                      <a:pt x="539648" y="147279"/>
                      <a:pt x="555788" y="168711"/>
                      <a:pt x="549967" y="171621"/>
                    </a:cubicBezTo>
                    <a:cubicBezTo>
                      <a:pt x="544146" y="174531"/>
                      <a:pt x="503136" y="158391"/>
                      <a:pt x="486467" y="154158"/>
                    </a:cubicBezTo>
                    <a:cubicBezTo>
                      <a:pt x="469798" y="149925"/>
                      <a:pt x="457891" y="140929"/>
                      <a:pt x="449954" y="146221"/>
                    </a:cubicBezTo>
                    <a:cubicBezTo>
                      <a:pt x="442017" y="151513"/>
                      <a:pt x="445721" y="188289"/>
                      <a:pt x="438842" y="185908"/>
                    </a:cubicBezTo>
                    <a:cubicBezTo>
                      <a:pt x="431963" y="183527"/>
                      <a:pt x="414235" y="159714"/>
                      <a:pt x="408679" y="131933"/>
                    </a:cubicBezTo>
                    <a:cubicBezTo>
                      <a:pt x="403123" y="104152"/>
                      <a:pt x="430110" y="37477"/>
                      <a:pt x="405504" y="19221"/>
                    </a:cubicBezTo>
                    <a:cubicBezTo>
                      <a:pt x="380898" y="965"/>
                      <a:pt x="272154" y="20279"/>
                      <a:pt x="235642" y="35096"/>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57" name="Freeform: Shape 556">
                <a:extLst>
                  <a:ext uri="{FF2B5EF4-FFF2-40B4-BE49-F238E27FC236}">
                    <a16:creationId xmlns:a16="http://schemas.microsoft.com/office/drawing/2014/main" id="{9B2B89BC-E7F9-420B-B394-CD8AFA23BBA5}"/>
                  </a:ext>
                </a:extLst>
              </p:cNvPr>
              <p:cNvSpPr/>
              <p:nvPr/>
            </p:nvSpPr>
            <p:spPr>
              <a:xfrm>
                <a:off x="6256017" y="1721334"/>
                <a:ext cx="67439" cy="90326"/>
              </a:xfrm>
              <a:custGeom>
                <a:avLst/>
                <a:gdLst>
                  <a:gd name="connsiteX0" fmla="*/ 61394 w 67439"/>
                  <a:gd name="connsiteY0" fmla="*/ 53980 h 90326"/>
                  <a:gd name="connsiteX1" fmla="*/ 59807 w 67439"/>
                  <a:gd name="connsiteY1" fmla="*/ 3180 h 90326"/>
                  <a:gd name="connsiteX2" fmla="*/ 10594 w 67439"/>
                  <a:gd name="connsiteY2" fmla="*/ 14293 h 90326"/>
                  <a:gd name="connsiteX3" fmla="*/ 2657 w 67439"/>
                  <a:gd name="connsiteY3" fmla="*/ 87318 h 90326"/>
                  <a:gd name="connsiteX4" fmla="*/ 61394 w 67439"/>
                  <a:gd name="connsiteY4" fmla="*/ 53980 h 903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439" h="90326">
                    <a:moveTo>
                      <a:pt x="61394" y="53980"/>
                    </a:moveTo>
                    <a:cubicBezTo>
                      <a:pt x="70919" y="39957"/>
                      <a:pt x="68274" y="9795"/>
                      <a:pt x="59807" y="3180"/>
                    </a:cubicBezTo>
                    <a:cubicBezTo>
                      <a:pt x="51340" y="-3435"/>
                      <a:pt x="20119" y="270"/>
                      <a:pt x="10594" y="14293"/>
                    </a:cubicBezTo>
                    <a:cubicBezTo>
                      <a:pt x="1069" y="28316"/>
                      <a:pt x="-3164" y="74354"/>
                      <a:pt x="2657" y="87318"/>
                    </a:cubicBezTo>
                    <a:cubicBezTo>
                      <a:pt x="8478" y="100282"/>
                      <a:pt x="51869" y="68003"/>
                      <a:pt x="61394" y="53980"/>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58" name="Freeform: Shape 557">
                <a:extLst>
                  <a:ext uri="{FF2B5EF4-FFF2-40B4-BE49-F238E27FC236}">
                    <a16:creationId xmlns:a16="http://schemas.microsoft.com/office/drawing/2014/main" id="{1A6EAA59-7BE9-4AE9-9407-D1A1D1A05D5E}"/>
                  </a:ext>
                </a:extLst>
              </p:cNvPr>
              <p:cNvSpPr/>
              <p:nvPr/>
            </p:nvSpPr>
            <p:spPr>
              <a:xfrm>
                <a:off x="6305077" y="1674366"/>
                <a:ext cx="299787" cy="184325"/>
              </a:xfrm>
              <a:custGeom>
                <a:avLst/>
                <a:gdLst>
                  <a:gd name="connsiteX0" fmla="*/ 45672 w 299787"/>
                  <a:gd name="connsiteY0" fmla="*/ 104123 h 184325"/>
                  <a:gd name="connsiteX1" fmla="*/ 1222 w 299787"/>
                  <a:gd name="connsiteY1" fmla="*/ 153336 h 184325"/>
                  <a:gd name="connsiteX2" fmla="*/ 23447 w 299787"/>
                  <a:gd name="connsiteY2" fmla="*/ 181911 h 184325"/>
                  <a:gd name="connsiteX3" fmla="*/ 132984 w 299787"/>
                  <a:gd name="connsiteY3" fmla="*/ 175561 h 184325"/>
                  <a:gd name="connsiteX4" fmla="*/ 118697 w 299787"/>
                  <a:gd name="connsiteY4" fmla="*/ 118411 h 184325"/>
                  <a:gd name="connsiteX5" fmla="*/ 167909 w 299787"/>
                  <a:gd name="connsiteY5" fmla="*/ 105711 h 184325"/>
                  <a:gd name="connsiteX6" fmla="*/ 226647 w 299787"/>
                  <a:gd name="connsiteY6" fmla="*/ 150161 h 184325"/>
                  <a:gd name="connsiteX7" fmla="*/ 299672 w 299787"/>
                  <a:gd name="connsiteY7" fmla="*/ 132698 h 184325"/>
                  <a:gd name="connsiteX8" fmla="*/ 242522 w 299787"/>
                  <a:gd name="connsiteY8" fmla="*/ 113648 h 184325"/>
                  <a:gd name="connsiteX9" fmla="*/ 202834 w 299787"/>
                  <a:gd name="connsiteY9" fmla="*/ 88248 h 184325"/>
                  <a:gd name="connsiteX10" fmla="*/ 204422 w 299787"/>
                  <a:gd name="connsiteY10" fmla="*/ 936 h 184325"/>
                  <a:gd name="connsiteX11" fmla="*/ 158384 w 299787"/>
                  <a:gd name="connsiteY11" fmla="*/ 43798 h 184325"/>
                  <a:gd name="connsiteX12" fmla="*/ 159972 w 299787"/>
                  <a:gd name="connsiteY12" fmla="*/ 70786 h 184325"/>
                  <a:gd name="connsiteX13" fmla="*/ 107584 w 299787"/>
                  <a:gd name="connsiteY13" fmla="*/ 53323 h 184325"/>
                  <a:gd name="connsiteX14" fmla="*/ 101234 w 299787"/>
                  <a:gd name="connsiteY14" fmla="*/ 116823 h 184325"/>
                  <a:gd name="connsiteX15" fmla="*/ 45672 w 299787"/>
                  <a:gd name="connsiteY15" fmla="*/ 104123 h 184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99787" h="184325">
                    <a:moveTo>
                      <a:pt x="45672" y="104123"/>
                    </a:moveTo>
                    <a:cubicBezTo>
                      <a:pt x="29003" y="110208"/>
                      <a:pt x="4926" y="140371"/>
                      <a:pt x="1222" y="153336"/>
                    </a:cubicBezTo>
                    <a:cubicBezTo>
                      <a:pt x="-2482" y="166301"/>
                      <a:pt x="1487" y="178207"/>
                      <a:pt x="23447" y="181911"/>
                    </a:cubicBezTo>
                    <a:cubicBezTo>
                      <a:pt x="45407" y="185615"/>
                      <a:pt x="117109" y="186144"/>
                      <a:pt x="132984" y="175561"/>
                    </a:cubicBezTo>
                    <a:cubicBezTo>
                      <a:pt x="148859" y="164978"/>
                      <a:pt x="112876" y="130053"/>
                      <a:pt x="118697" y="118411"/>
                    </a:cubicBezTo>
                    <a:cubicBezTo>
                      <a:pt x="124518" y="106769"/>
                      <a:pt x="149917" y="100419"/>
                      <a:pt x="167909" y="105711"/>
                    </a:cubicBezTo>
                    <a:cubicBezTo>
                      <a:pt x="185901" y="111003"/>
                      <a:pt x="204687" y="145663"/>
                      <a:pt x="226647" y="150161"/>
                    </a:cubicBezTo>
                    <a:cubicBezTo>
                      <a:pt x="248608" y="154659"/>
                      <a:pt x="297026" y="138783"/>
                      <a:pt x="299672" y="132698"/>
                    </a:cubicBezTo>
                    <a:cubicBezTo>
                      <a:pt x="302318" y="126613"/>
                      <a:pt x="258662" y="121056"/>
                      <a:pt x="242522" y="113648"/>
                    </a:cubicBezTo>
                    <a:cubicBezTo>
                      <a:pt x="226382" y="106240"/>
                      <a:pt x="209184" y="107033"/>
                      <a:pt x="202834" y="88248"/>
                    </a:cubicBezTo>
                    <a:cubicBezTo>
                      <a:pt x="196484" y="69463"/>
                      <a:pt x="211830" y="8344"/>
                      <a:pt x="204422" y="936"/>
                    </a:cubicBezTo>
                    <a:cubicBezTo>
                      <a:pt x="197014" y="-6472"/>
                      <a:pt x="165792" y="32156"/>
                      <a:pt x="158384" y="43798"/>
                    </a:cubicBezTo>
                    <a:cubicBezTo>
                      <a:pt x="150976" y="55440"/>
                      <a:pt x="168439" y="69199"/>
                      <a:pt x="159972" y="70786"/>
                    </a:cubicBezTo>
                    <a:cubicBezTo>
                      <a:pt x="151505" y="72373"/>
                      <a:pt x="117374" y="45650"/>
                      <a:pt x="107584" y="53323"/>
                    </a:cubicBezTo>
                    <a:cubicBezTo>
                      <a:pt x="97794" y="60996"/>
                      <a:pt x="107584" y="105181"/>
                      <a:pt x="101234" y="116823"/>
                    </a:cubicBezTo>
                    <a:cubicBezTo>
                      <a:pt x="94884" y="128465"/>
                      <a:pt x="62341" y="98038"/>
                      <a:pt x="45672" y="104123"/>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59" name="Freeform: Shape 558">
                <a:extLst>
                  <a:ext uri="{FF2B5EF4-FFF2-40B4-BE49-F238E27FC236}">
                    <a16:creationId xmlns:a16="http://schemas.microsoft.com/office/drawing/2014/main" id="{B2BFDDD9-9F68-48EC-936B-8241D79827C4}"/>
                  </a:ext>
                </a:extLst>
              </p:cNvPr>
              <p:cNvSpPr/>
              <p:nvPr/>
            </p:nvSpPr>
            <p:spPr>
              <a:xfrm>
                <a:off x="6835962" y="1799647"/>
                <a:ext cx="63333" cy="85207"/>
              </a:xfrm>
              <a:custGeom>
                <a:avLst/>
                <a:gdLst>
                  <a:gd name="connsiteX0" fmla="*/ 62474 w 63333"/>
                  <a:gd name="connsiteY0" fmla="*/ 1067 h 85207"/>
                  <a:gd name="connsiteX1" fmla="*/ 562 w 63333"/>
                  <a:gd name="connsiteY1" fmla="*/ 40755 h 85207"/>
                  <a:gd name="connsiteX2" fmla="*/ 33899 w 63333"/>
                  <a:gd name="connsiteY2" fmla="*/ 85205 h 85207"/>
                  <a:gd name="connsiteX3" fmla="*/ 62474 w 63333"/>
                  <a:gd name="connsiteY3" fmla="*/ 1067 h 85207"/>
                </a:gdLst>
                <a:ahLst/>
                <a:cxnLst>
                  <a:cxn ang="0">
                    <a:pos x="connsiteX0" y="connsiteY0"/>
                  </a:cxn>
                  <a:cxn ang="0">
                    <a:pos x="connsiteX1" y="connsiteY1"/>
                  </a:cxn>
                  <a:cxn ang="0">
                    <a:pos x="connsiteX2" y="connsiteY2"/>
                  </a:cxn>
                  <a:cxn ang="0">
                    <a:pos x="connsiteX3" y="connsiteY3"/>
                  </a:cxn>
                </a:cxnLst>
                <a:rect l="l" t="t" r="r" b="b"/>
                <a:pathLst>
                  <a:path w="63333" h="85207">
                    <a:moveTo>
                      <a:pt x="62474" y="1067"/>
                    </a:moveTo>
                    <a:cubicBezTo>
                      <a:pt x="56918" y="-6341"/>
                      <a:pt x="5325" y="26732"/>
                      <a:pt x="562" y="40755"/>
                    </a:cubicBezTo>
                    <a:cubicBezTo>
                      <a:pt x="-4201" y="54778"/>
                      <a:pt x="22522" y="84676"/>
                      <a:pt x="33899" y="85205"/>
                    </a:cubicBezTo>
                    <a:cubicBezTo>
                      <a:pt x="45276" y="85734"/>
                      <a:pt x="68030" y="8475"/>
                      <a:pt x="62474" y="1067"/>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60" name="Freeform: Shape 559">
                <a:extLst>
                  <a:ext uri="{FF2B5EF4-FFF2-40B4-BE49-F238E27FC236}">
                    <a16:creationId xmlns:a16="http://schemas.microsoft.com/office/drawing/2014/main" id="{1F6FBA4A-0313-482A-94A7-15790157D004}"/>
                  </a:ext>
                </a:extLst>
              </p:cNvPr>
              <p:cNvSpPr/>
              <p:nvPr/>
            </p:nvSpPr>
            <p:spPr>
              <a:xfrm>
                <a:off x="6727714" y="1880766"/>
                <a:ext cx="114164" cy="164791"/>
              </a:xfrm>
              <a:custGeom>
                <a:avLst/>
                <a:gdLst>
                  <a:gd name="connsiteX0" fmla="*/ 10385 w 114164"/>
                  <a:gd name="connsiteY0" fmla="*/ 911 h 164791"/>
                  <a:gd name="connsiteX1" fmla="*/ 8797 w 114164"/>
                  <a:gd name="connsiteY1" fmla="*/ 83461 h 164791"/>
                  <a:gd name="connsiteX2" fmla="*/ 2447 w 114164"/>
                  <a:gd name="connsiteY2" fmla="*/ 129498 h 164791"/>
                  <a:gd name="connsiteX3" fmla="*/ 54835 w 114164"/>
                  <a:gd name="connsiteY3" fmla="*/ 164423 h 164791"/>
                  <a:gd name="connsiteX4" fmla="*/ 97697 w 114164"/>
                  <a:gd name="connsiteY4" fmla="*/ 107273 h 164791"/>
                  <a:gd name="connsiteX5" fmla="*/ 111985 w 114164"/>
                  <a:gd name="connsiteY5" fmla="*/ 42186 h 164791"/>
                  <a:gd name="connsiteX6" fmla="*/ 10385 w 114164"/>
                  <a:gd name="connsiteY6" fmla="*/ 911 h 164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4" h="164791">
                    <a:moveTo>
                      <a:pt x="10385" y="911"/>
                    </a:moveTo>
                    <a:cubicBezTo>
                      <a:pt x="-6813" y="7790"/>
                      <a:pt x="10120" y="62030"/>
                      <a:pt x="8797" y="83461"/>
                    </a:cubicBezTo>
                    <a:cubicBezTo>
                      <a:pt x="7474" y="104892"/>
                      <a:pt x="-5226" y="116004"/>
                      <a:pt x="2447" y="129498"/>
                    </a:cubicBezTo>
                    <a:cubicBezTo>
                      <a:pt x="10120" y="142992"/>
                      <a:pt x="38960" y="168127"/>
                      <a:pt x="54835" y="164423"/>
                    </a:cubicBezTo>
                    <a:cubicBezTo>
                      <a:pt x="70710" y="160719"/>
                      <a:pt x="88172" y="127646"/>
                      <a:pt x="97697" y="107273"/>
                    </a:cubicBezTo>
                    <a:cubicBezTo>
                      <a:pt x="107222" y="86900"/>
                      <a:pt x="119129" y="56473"/>
                      <a:pt x="111985" y="42186"/>
                    </a:cubicBezTo>
                    <a:cubicBezTo>
                      <a:pt x="104841" y="27899"/>
                      <a:pt x="27583" y="-5968"/>
                      <a:pt x="10385" y="911"/>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61" name="Freeform: Shape 560">
                <a:extLst>
                  <a:ext uri="{FF2B5EF4-FFF2-40B4-BE49-F238E27FC236}">
                    <a16:creationId xmlns:a16="http://schemas.microsoft.com/office/drawing/2014/main" id="{C99B4668-9090-4EFB-B9A0-E5630344B418}"/>
                  </a:ext>
                </a:extLst>
              </p:cNvPr>
              <p:cNvSpPr/>
              <p:nvPr/>
            </p:nvSpPr>
            <p:spPr>
              <a:xfrm>
                <a:off x="6848811" y="1899057"/>
                <a:ext cx="186843" cy="155683"/>
              </a:xfrm>
              <a:custGeom>
                <a:avLst/>
                <a:gdLst>
                  <a:gd name="connsiteX0" fmla="*/ 89313 w 186843"/>
                  <a:gd name="connsiteY0" fmla="*/ 82 h 155683"/>
                  <a:gd name="connsiteX1" fmla="*/ 55975 w 186843"/>
                  <a:gd name="connsiteY1" fmla="*/ 39770 h 155683"/>
                  <a:gd name="connsiteX2" fmla="*/ 41688 w 186843"/>
                  <a:gd name="connsiteY2" fmla="*/ 74695 h 155683"/>
                  <a:gd name="connsiteX3" fmla="*/ 11525 w 186843"/>
                  <a:gd name="connsiteY3" fmla="*/ 69932 h 155683"/>
                  <a:gd name="connsiteX4" fmla="*/ 6763 w 186843"/>
                  <a:gd name="connsiteY4" fmla="*/ 136607 h 155683"/>
                  <a:gd name="connsiteX5" fmla="*/ 102013 w 186843"/>
                  <a:gd name="connsiteY5" fmla="*/ 155657 h 155683"/>
                  <a:gd name="connsiteX6" fmla="*/ 146463 w 186843"/>
                  <a:gd name="connsiteY6" fmla="*/ 139782 h 155683"/>
                  <a:gd name="connsiteX7" fmla="*/ 97250 w 186843"/>
                  <a:gd name="connsiteY7" fmla="*/ 101682 h 155683"/>
                  <a:gd name="connsiteX8" fmla="*/ 138525 w 186843"/>
                  <a:gd name="connsiteY8" fmla="*/ 60407 h 155683"/>
                  <a:gd name="connsiteX9" fmla="*/ 186150 w 186843"/>
                  <a:gd name="connsiteY9" fmla="*/ 71520 h 155683"/>
                  <a:gd name="connsiteX10" fmla="*/ 162338 w 186843"/>
                  <a:gd name="connsiteY10" fmla="*/ 30245 h 155683"/>
                  <a:gd name="connsiteX11" fmla="*/ 89313 w 186843"/>
                  <a:gd name="connsiteY11" fmla="*/ 82 h 155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6843" h="155683">
                    <a:moveTo>
                      <a:pt x="89313" y="82"/>
                    </a:moveTo>
                    <a:cubicBezTo>
                      <a:pt x="71586" y="1670"/>
                      <a:pt x="63912" y="27335"/>
                      <a:pt x="55975" y="39770"/>
                    </a:cubicBezTo>
                    <a:cubicBezTo>
                      <a:pt x="48038" y="52205"/>
                      <a:pt x="49096" y="69668"/>
                      <a:pt x="41688" y="74695"/>
                    </a:cubicBezTo>
                    <a:cubicBezTo>
                      <a:pt x="34280" y="79722"/>
                      <a:pt x="17346" y="59613"/>
                      <a:pt x="11525" y="69932"/>
                    </a:cubicBezTo>
                    <a:cubicBezTo>
                      <a:pt x="5704" y="80251"/>
                      <a:pt x="-8318" y="122320"/>
                      <a:pt x="6763" y="136607"/>
                    </a:cubicBezTo>
                    <a:cubicBezTo>
                      <a:pt x="21844" y="150895"/>
                      <a:pt x="78730" y="155128"/>
                      <a:pt x="102013" y="155657"/>
                    </a:cubicBezTo>
                    <a:cubicBezTo>
                      <a:pt x="125296" y="156186"/>
                      <a:pt x="147257" y="148778"/>
                      <a:pt x="146463" y="139782"/>
                    </a:cubicBezTo>
                    <a:cubicBezTo>
                      <a:pt x="145669" y="130786"/>
                      <a:pt x="98573" y="114911"/>
                      <a:pt x="97250" y="101682"/>
                    </a:cubicBezTo>
                    <a:cubicBezTo>
                      <a:pt x="95927" y="88453"/>
                      <a:pt x="123708" y="65434"/>
                      <a:pt x="138525" y="60407"/>
                    </a:cubicBezTo>
                    <a:cubicBezTo>
                      <a:pt x="153342" y="55380"/>
                      <a:pt x="182181" y="76547"/>
                      <a:pt x="186150" y="71520"/>
                    </a:cubicBezTo>
                    <a:cubicBezTo>
                      <a:pt x="190119" y="66493"/>
                      <a:pt x="176361" y="40299"/>
                      <a:pt x="162338" y="30245"/>
                    </a:cubicBezTo>
                    <a:cubicBezTo>
                      <a:pt x="148315" y="20191"/>
                      <a:pt x="107040" y="-1506"/>
                      <a:pt x="89313" y="82"/>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62" name="Freeform: Shape 561">
                <a:extLst>
                  <a:ext uri="{FF2B5EF4-FFF2-40B4-BE49-F238E27FC236}">
                    <a16:creationId xmlns:a16="http://schemas.microsoft.com/office/drawing/2014/main" id="{1CBEA507-5A07-406B-AC39-3EC66366AC6D}"/>
                  </a:ext>
                </a:extLst>
              </p:cNvPr>
              <p:cNvSpPr/>
              <p:nvPr/>
            </p:nvSpPr>
            <p:spPr>
              <a:xfrm>
                <a:off x="7260505" y="2032761"/>
                <a:ext cx="57169" cy="110496"/>
              </a:xfrm>
              <a:custGeom>
                <a:avLst/>
                <a:gdLst>
                  <a:gd name="connsiteX0" fmla="*/ 53856 w 57169"/>
                  <a:gd name="connsiteY0" fmla="*/ 2903 h 110496"/>
                  <a:gd name="connsiteX1" fmla="*/ 1469 w 57169"/>
                  <a:gd name="connsiteY1" fmla="*/ 34653 h 110496"/>
                  <a:gd name="connsiteX2" fmla="*/ 17344 w 57169"/>
                  <a:gd name="connsiteY2" fmla="*/ 91803 h 110496"/>
                  <a:gd name="connsiteX3" fmla="*/ 47506 w 57169"/>
                  <a:gd name="connsiteY3" fmla="*/ 107678 h 110496"/>
                  <a:gd name="connsiteX4" fmla="*/ 53856 w 57169"/>
                  <a:gd name="connsiteY4" fmla="*/ 2903 h 1104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69" h="110496">
                    <a:moveTo>
                      <a:pt x="53856" y="2903"/>
                    </a:moveTo>
                    <a:cubicBezTo>
                      <a:pt x="46183" y="-9268"/>
                      <a:pt x="7554" y="19836"/>
                      <a:pt x="1469" y="34653"/>
                    </a:cubicBezTo>
                    <a:cubicBezTo>
                      <a:pt x="-4616" y="49470"/>
                      <a:pt x="9671" y="79632"/>
                      <a:pt x="17344" y="91803"/>
                    </a:cubicBezTo>
                    <a:cubicBezTo>
                      <a:pt x="25017" y="103974"/>
                      <a:pt x="40627" y="116145"/>
                      <a:pt x="47506" y="107678"/>
                    </a:cubicBezTo>
                    <a:cubicBezTo>
                      <a:pt x="54385" y="99211"/>
                      <a:pt x="61529" y="15074"/>
                      <a:pt x="53856" y="2903"/>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63" name="Freeform: Shape 562">
                <a:extLst>
                  <a:ext uri="{FF2B5EF4-FFF2-40B4-BE49-F238E27FC236}">
                    <a16:creationId xmlns:a16="http://schemas.microsoft.com/office/drawing/2014/main" id="{F14DC9AD-F507-48A0-845A-B2C7D22E26B5}"/>
                  </a:ext>
                </a:extLst>
              </p:cNvPr>
              <p:cNvSpPr/>
              <p:nvPr/>
            </p:nvSpPr>
            <p:spPr>
              <a:xfrm>
                <a:off x="7114292" y="1894858"/>
                <a:ext cx="128477" cy="140867"/>
              </a:xfrm>
              <a:custGeom>
                <a:avLst/>
                <a:gdLst>
                  <a:gd name="connsiteX0" fmla="*/ 30207 w 128477"/>
                  <a:gd name="connsiteY0" fmla="*/ 1106 h 140867"/>
                  <a:gd name="connsiteX1" fmla="*/ 44 w 128477"/>
                  <a:gd name="connsiteY1" fmla="*/ 43969 h 140867"/>
                  <a:gd name="connsiteX2" fmla="*/ 25444 w 128477"/>
                  <a:gd name="connsiteY2" fmla="*/ 131281 h 140867"/>
                  <a:gd name="connsiteX3" fmla="*/ 98469 w 128477"/>
                  <a:gd name="connsiteY3" fmla="*/ 129694 h 140867"/>
                  <a:gd name="connsiteX4" fmla="*/ 127044 w 128477"/>
                  <a:gd name="connsiteY4" fmla="*/ 51906 h 140867"/>
                  <a:gd name="connsiteX5" fmla="*/ 115932 w 128477"/>
                  <a:gd name="connsiteY5" fmla="*/ 13806 h 140867"/>
                  <a:gd name="connsiteX6" fmla="*/ 30207 w 128477"/>
                  <a:gd name="connsiteY6" fmla="*/ 1106 h 140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8477" h="140867">
                    <a:moveTo>
                      <a:pt x="30207" y="1106"/>
                    </a:moveTo>
                    <a:cubicBezTo>
                      <a:pt x="10892" y="6133"/>
                      <a:pt x="838" y="22273"/>
                      <a:pt x="44" y="43969"/>
                    </a:cubicBezTo>
                    <a:cubicBezTo>
                      <a:pt x="-750" y="65665"/>
                      <a:pt x="9040" y="116993"/>
                      <a:pt x="25444" y="131281"/>
                    </a:cubicBezTo>
                    <a:cubicBezTo>
                      <a:pt x="41848" y="145569"/>
                      <a:pt x="81536" y="142923"/>
                      <a:pt x="98469" y="129694"/>
                    </a:cubicBezTo>
                    <a:cubicBezTo>
                      <a:pt x="115402" y="116465"/>
                      <a:pt x="124134" y="71221"/>
                      <a:pt x="127044" y="51906"/>
                    </a:cubicBezTo>
                    <a:cubicBezTo>
                      <a:pt x="129955" y="32591"/>
                      <a:pt x="129426" y="18039"/>
                      <a:pt x="115932" y="13806"/>
                    </a:cubicBezTo>
                    <a:cubicBezTo>
                      <a:pt x="102438" y="9573"/>
                      <a:pt x="49522" y="-3921"/>
                      <a:pt x="30207" y="1106"/>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64" name="Freeform: Shape 563">
                <a:extLst>
                  <a:ext uri="{FF2B5EF4-FFF2-40B4-BE49-F238E27FC236}">
                    <a16:creationId xmlns:a16="http://schemas.microsoft.com/office/drawing/2014/main" id="{6975B9AA-06F0-4290-817B-9D36052D5EC9}"/>
                  </a:ext>
                </a:extLst>
              </p:cNvPr>
              <p:cNvSpPr/>
              <p:nvPr/>
            </p:nvSpPr>
            <p:spPr>
              <a:xfrm>
                <a:off x="5295444" y="2026919"/>
                <a:ext cx="82068" cy="81328"/>
              </a:xfrm>
              <a:custGeom>
                <a:avLst/>
                <a:gdLst>
                  <a:gd name="connsiteX0" fmla="*/ 26605 w 82068"/>
                  <a:gd name="connsiteY0" fmla="*/ 808 h 81328"/>
                  <a:gd name="connsiteX1" fmla="*/ 1205 w 82068"/>
                  <a:gd name="connsiteY1" fmla="*/ 75420 h 81328"/>
                  <a:gd name="connsiteX2" fmla="*/ 63117 w 82068"/>
                  <a:gd name="connsiteY2" fmla="*/ 72245 h 81328"/>
                  <a:gd name="connsiteX3" fmla="*/ 80580 w 82068"/>
                  <a:gd name="connsiteY3" fmla="*/ 37320 h 81328"/>
                  <a:gd name="connsiteX4" fmla="*/ 26605 w 82068"/>
                  <a:gd name="connsiteY4" fmla="*/ 808 h 81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068" h="81328">
                    <a:moveTo>
                      <a:pt x="26605" y="808"/>
                    </a:moveTo>
                    <a:cubicBezTo>
                      <a:pt x="13376" y="7158"/>
                      <a:pt x="-4880" y="63514"/>
                      <a:pt x="1205" y="75420"/>
                    </a:cubicBezTo>
                    <a:cubicBezTo>
                      <a:pt x="7290" y="87326"/>
                      <a:pt x="49888" y="78595"/>
                      <a:pt x="63117" y="72245"/>
                    </a:cubicBezTo>
                    <a:cubicBezTo>
                      <a:pt x="76346" y="65895"/>
                      <a:pt x="85872" y="47374"/>
                      <a:pt x="80580" y="37320"/>
                    </a:cubicBezTo>
                    <a:cubicBezTo>
                      <a:pt x="75288" y="27266"/>
                      <a:pt x="39834" y="-5542"/>
                      <a:pt x="26605" y="808"/>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65" name="Freeform: Shape 564">
                <a:extLst>
                  <a:ext uri="{FF2B5EF4-FFF2-40B4-BE49-F238E27FC236}">
                    <a16:creationId xmlns:a16="http://schemas.microsoft.com/office/drawing/2014/main" id="{31DBC011-461A-4517-9721-0160D748CE8E}"/>
                  </a:ext>
                </a:extLst>
              </p:cNvPr>
              <p:cNvSpPr/>
              <p:nvPr/>
            </p:nvSpPr>
            <p:spPr>
              <a:xfrm>
                <a:off x="5449025" y="2151495"/>
                <a:ext cx="149574" cy="92668"/>
              </a:xfrm>
              <a:custGeom>
                <a:avLst/>
                <a:gdLst>
                  <a:gd name="connsiteX0" fmla="*/ 30186 w 149574"/>
                  <a:gd name="connsiteY0" fmla="*/ 57 h 92668"/>
                  <a:gd name="connsiteX1" fmla="*/ 24 w 149574"/>
                  <a:gd name="connsiteY1" fmla="*/ 44507 h 92668"/>
                  <a:gd name="connsiteX2" fmla="*/ 34949 w 149574"/>
                  <a:gd name="connsiteY2" fmla="*/ 92132 h 92668"/>
                  <a:gd name="connsiteX3" fmla="*/ 141311 w 149574"/>
                  <a:gd name="connsiteY3" fmla="*/ 68319 h 92668"/>
                  <a:gd name="connsiteX4" fmla="*/ 134961 w 149574"/>
                  <a:gd name="connsiteY4" fmla="*/ 39744 h 92668"/>
                  <a:gd name="connsiteX5" fmla="*/ 74636 w 149574"/>
                  <a:gd name="connsiteY5" fmla="*/ 34982 h 92668"/>
                  <a:gd name="connsiteX6" fmla="*/ 30186 w 149574"/>
                  <a:gd name="connsiteY6" fmla="*/ 57 h 92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9574" h="92668">
                    <a:moveTo>
                      <a:pt x="30186" y="57"/>
                    </a:moveTo>
                    <a:cubicBezTo>
                      <a:pt x="17751" y="1644"/>
                      <a:pt x="-770" y="29161"/>
                      <a:pt x="24" y="44507"/>
                    </a:cubicBezTo>
                    <a:cubicBezTo>
                      <a:pt x="818" y="59853"/>
                      <a:pt x="11401" y="88163"/>
                      <a:pt x="34949" y="92132"/>
                    </a:cubicBezTo>
                    <a:cubicBezTo>
                      <a:pt x="58497" y="96101"/>
                      <a:pt x="124642" y="77050"/>
                      <a:pt x="141311" y="68319"/>
                    </a:cubicBezTo>
                    <a:cubicBezTo>
                      <a:pt x="157980" y="59588"/>
                      <a:pt x="146074" y="45300"/>
                      <a:pt x="134961" y="39744"/>
                    </a:cubicBezTo>
                    <a:cubicBezTo>
                      <a:pt x="123849" y="34188"/>
                      <a:pt x="90511" y="40009"/>
                      <a:pt x="74636" y="34982"/>
                    </a:cubicBezTo>
                    <a:cubicBezTo>
                      <a:pt x="58761" y="29955"/>
                      <a:pt x="42621" y="-1530"/>
                      <a:pt x="30186" y="57"/>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66" name="Freeform: Shape 565">
                <a:extLst>
                  <a:ext uri="{FF2B5EF4-FFF2-40B4-BE49-F238E27FC236}">
                    <a16:creationId xmlns:a16="http://schemas.microsoft.com/office/drawing/2014/main" id="{C4CD55ED-6968-4FB0-9A9D-B9AA427A8686}"/>
                  </a:ext>
                </a:extLst>
              </p:cNvPr>
              <p:cNvSpPr/>
              <p:nvPr/>
            </p:nvSpPr>
            <p:spPr>
              <a:xfrm>
                <a:off x="4984826" y="2419770"/>
                <a:ext cx="145733" cy="82730"/>
              </a:xfrm>
              <a:custGeom>
                <a:avLst/>
                <a:gdLst>
                  <a:gd name="connsiteX0" fmla="*/ 107035 w 107792"/>
                  <a:gd name="connsiteY0" fmla="*/ 149 h 82863"/>
                  <a:gd name="connsiteX1" fmla="*/ 3848 w 107792"/>
                  <a:gd name="connsiteY1" fmla="*/ 38249 h 82863"/>
                  <a:gd name="connsiteX2" fmla="*/ 24485 w 107792"/>
                  <a:gd name="connsiteY2" fmla="*/ 82699 h 82863"/>
                  <a:gd name="connsiteX3" fmla="*/ 48298 w 107792"/>
                  <a:gd name="connsiteY3" fmla="*/ 52537 h 82863"/>
                  <a:gd name="connsiteX4" fmla="*/ 107035 w 107792"/>
                  <a:gd name="connsiteY4" fmla="*/ 149 h 82863"/>
                  <a:gd name="connsiteX0" fmla="*/ 122821 w 146181"/>
                  <a:gd name="connsiteY0" fmla="*/ 149 h 82899"/>
                  <a:gd name="connsiteX1" fmla="*/ 19634 w 146181"/>
                  <a:gd name="connsiteY1" fmla="*/ 38249 h 82899"/>
                  <a:gd name="connsiteX2" fmla="*/ 40271 w 146181"/>
                  <a:gd name="connsiteY2" fmla="*/ 82699 h 82899"/>
                  <a:gd name="connsiteX3" fmla="*/ 64084 w 146181"/>
                  <a:gd name="connsiteY3" fmla="*/ 52537 h 82899"/>
                  <a:gd name="connsiteX4" fmla="*/ 122821 w 146181"/>
                  <a:gd name="connsiteY4" fmla="*/ 149 h 82899"/>
                  <a:gd name="connsiteX0" fmla="*/ 107036 w 163129"/>
                  <a:gd name="connsiteY0" fmla="*/ 70 h 82784"/>
                  <a:gd name="connsiteX1" fmla="*/ 3849 w 163129"/>
                  <a:gd name="connsiteY1" fmla="*/ 38170 h 82784"/>
                  <a:gd name="connsiteX2" fmla="*/ 24486 w 163129"/>
                  <a:gd name="connsiteY2" fmla="*/ 82620 h 82784"/>
                  <a:gd name="connsiteX3" fmla="*/ 97511 w 163129"/>
                  <a:gd name="connsiteY3" fmla="*/ 47696 h 82784"/>
                  <a:gd name="connsiteX4" fmla="*/ 107036 w 163129"/>
                  <a:gd name="connsiteY4" fmla="*/ 70 h 82784"/>
                  <a:gd name="connsiteX0" fmla="*/ 107036 w 145733"/>
                  <a:gd name="connsiteY0" fmla="*/ 70 h 82730"/>
                  <a:gd name="connsiteX1" fmla="*/ 3849 w 145733"/>
                  <a:gd name="connsiteY1" fmla="*/ 38170 h 82730"/>
                  <a:gd name="connsiteX2" fmla="*/ 24486 w 145733"/>
                  <a:gd name="connsiteY2" fmla="*/ 82620 h 82730"/>
                  <a:gd name="connsiteX3" fmla="*/ 97511 w 145733"/>
                  <a:gd name="connsiteY3" fmla="*/ 47696 h 82730"/>
                  <a:gd name="connsiteX4" fmla="*/ 107036 w 145733"/>
                  <a:gd name="connsiteY4" fmla="*/ 70 h 82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5733" h="82730">
                    <a:moveTo>
                      <a:pt x="107036" y="70"/>
                    </a:moveTo>
                    <a:cubicBezTo>
                      <a:pt x="91426" y="-1518"/>
                      <a:pt x="17607" y="24412"/>
                      <a:pt x="3849" y="38170"/>
                    </a:cubicBezTo>
                    <a:cubicBezTo>
                      <a:pt x="-9909" y="51928"/>
                      <a:pt x="17078" y="80239"/>
                      <a:pt x="24486" y="82620"/>
                    </a:cubicBezTo>
                    <a:cubicBezTo>
                      <a:pt x="31894" y="85001"/>
                      <a:pt x="4114" y="48226"/>
                      <a:pt x="97511" y="47696"/>
                    </a:cubicBezTo>
                    <a:cubicBezTo>
                      <a:pt x="190908" y="47166"/>
                      <a:pt x="122646" y="1658"/>
                      <a:pt x="107036" y="70"/>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67" name="Freeform: Shape 566">
                <a:extLst>
                  <a:ext uri="{FF2B5EF4-FFF2-40B4-BE49-F238E27FC236}">
                    <a16:creationId xmlns:a16="http://schemas.microsoft.com/office/drawing/2014/main" id="{CBD3841B-E476-4704-BB67-8A06F0F7A66D}"/>
                  </a:ext>
                </a:extLst>
              </p:cNvPr>
              <p:cNvSpPr/>
              <p:nvPr/>
            </p:nvSpPr>
            <p:spPr>
              <a:xfrm>
                <a:off x="4886232" y="2520861"/>
                <a:ext cx="118319" cy="77206"/>
              </a:xfrm>
              <a:custGeom>
                <a:avLst/>
                <a:gdLst>
                  <a:gd name="connsiteX0" fmla="*/ 26242 w 118319"/>
                  <a:gd name="connsiteY0" fmla="*/ 578 h 77206"/>
                  <a:gd name="connsiteX1" fmla="*/ 2429 w 118319"/>
                  <a:gd name="connsiteY1" fmla="*/ 46616 h 77206"/>
                  <a:gd name="connsiteX2" fmla="*/ 73867 w 118319"/>
                  <a:gd name="connsiteY2" fmla="*/ 76778 h 77206"/>
                  <a:gd name="connsiteX3" fmla="*/ 118317 w 118319"/>
                  <a:gd name="connsiteY3" fmla="*/ 24391 h 77206"/>
                  <a:gd name="connsiteX4" fmla="*/ 26242 w 118319"/>
                  <a:gd name="connsiteY4" fmla="*/ 578 h 772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319" h="77206">
                    <a:moveTo>
                      <a:pt x="26242" y="578"/>
                    </a:moveTo>
                    <a:cubicBezTo>
                      <a:pt x="6928" y="4282"/>
                      <a:pt x="-5508" y="33916"/>
                      <a:pt x="2429" y="46616"/>
                    </a:cubicBezTo>
                    <a:cubicBezTo>
                      <a:pt x="10366" y="59316"/>
                      <a:pt x="54553" y="80482"/>
                      <a:pt x="73867" y="76778"/>
                    </a:cubicBezTo>
                    <a:cubicBezTo>
                      <a:pt x="93181" y="73074"/>
                      <a:pt x="118582" y="37091"/>
                      <a:pt x="118317" y="24391"/>
                    </a:cubicBezTo>
                    <a:cubicBezTo>
                      <a:pt x="118052" y="11691"/>
                      <a:pt x="45556" y="-3126"/>
                      <a:pt x="26242" y="578"/>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68" name="Freeform: Shape 567">
                <a:extLst>
                  <a:ext uri="{FF2B5EF4-FFF2-40B4-BE49-F238E27FC236}">
                    <a16:creationId xmlns:a16="http://schemas.microsoft.com/office/drawing/2014/main" id="{749ADC81-40CB-4FDD-8519-554B56594D2E}"/>
                  </a:ext>
                </a:extLst>
              </p:cNvPr>
              <p:cNvSpPr/>
              <p:nvPr/>
            </p:nvSpPr>
            <p:spPr>
              <a:xfrm>
                <a:off x="5124922" y="2330890"/>
                <a:ext cx="137176" cy="46088"/>
              </a:xfrm>
              <a:custGeom>
                <a:avLst/>
                <a:gdLst>
                  <a:gd name="connsiteX0" fmla="*/ 277 w 137176"/>
                  <a:gd name="connsiteY0" fmla="*/ 15924 h 46088"/>
                  <a:gd name="connsiteX1" fmla="*/ 86002 w 137176"/>
                  <a:gd name="connsiteY1" fmla="*/ 27037 h 46088"/>
                  <a:gd name="connsiteX2" fmla="*/ 112989 w 137176"/>
                  <a:gd name="connsiteY2" fmla="*/ 49 h 46088"/>
                  <a:gd name="connsiteX3" fmla="*/ 135214 w 137176"/>
                  <a:gd name="connsiteY3" fmla="*/ 34974 h 46088"/>
                  <a:gd name="connsiteX4" fmla="*/ 60602 w 137176"/>
                  <a:gd name="connsiteY4" fmla="*/ 46087 h 46088"/>
                  <a:gd name="connsiteX5" fmla="*/ 277 w 137176"/>
                  <a:gd name="connsiteY5" fmla="*/ 15924 h 46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7176" h="46088">
                    <a:moveTo>
                      <a:pt x="277" y="15924"/>
                    </a:moveTo>
                    <a:cubicBezTo>
                      <a:pt x="4510" y="12749"/>
                      <a:pt x="67217" y="29683"/>
                      <a:pt x="86002" y="27037"/>
                    </a:cubicBezTo>
                    <a:cubicBezTo>
                      <a:pt x="104787" y="24391"/>
                      <a:pt x="104787" y="-1274"/>
                      <a:pt x="112989" y="49"/>
                    </a:cubicBezTo>
                    <a:cubicBezTo>
                      <a:pt x="121191" y="1372"/>
                      <a:pt x="143945" y="27301"/>
                      <a:pt x="135214" y="34974"/>
                    </a:cubicBezTo>
                    <a:cubicBezTo>
                      <a:pt x="126483" y="42647"/>
                      <a:pt x="79916" y="45822"/>
                      <a:pt x="60602" y="46087"/>
                    </a:cubicBezTo>
                    <a:cubicBezTo>
                      <a:pt x="41288" y="46352"/>
                      <a:pt x="-3956" y="19099"/>
                      <a:pt x="277" y="15924"/>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69" name="Freeform: Shape 568">
                <a:extLst>
                  <a:ext uri="{FF2B5EF4-FFF2-40B4-BE49-F238E27FC236}">
                    <a16:creationId xmlns:a16="http://schemas.microsoft.com/office/drawing/2014/main" id="{0454A304-4D63-4BBC-9EE6-2D092C5F8D12}"/>
                  </a:ext>
                </a:extLst>
              </p:cNvPr>
              <p:cNvSpPr/>
              <p:nvPr/>
            </p:nvSpPr>
            <p:spPr>
              <a:xfrm>
                <a:off x="4666370" y="2584430"/>
                <a:ext cx="299995" cy="143416"/>
              </a:xfrm>
              <a:custGeom>
                <a:avLst/>
                <a:gdLst>
                  <a:gd name="connsiteX0" fmla="*/ 41 w 299995"/>
                  <a:gd name="connsiteY0" fmla="*/ 30672 h 143416"/>
                  <a:gd name="connsiteX1" fmla="*/ 57191 w 299995"/>
                  <a:gd name="connsiteY1" fmla="*/ 509 h 143416"/>
                  <a:gd name="connsiteX2" fmla="*/ 150854 w 299995"/>
                  <a:gd name="connsiteY2" fmla="*/ 16384 h 143416"/>
                  <a:gd name="connsiteX3" fmla="*/ 230229 w 299995"/>
                  <a:gd name="connsiteY3" fmla="*/ 73534 h 143416"/>
                  <a:gd name="connsiteX4" fmla="*/ 249279 w 299995"/>
                  <a:gd name="connsiteY4" fmla="*/ 100522 h 143416"/>
                  <a:gd name="connsiteX5" fmla="*/ 123866 w 299995"/>
                  <a:gd name="connsiteY5" fmla="*/ 62422 h 143416"/>
                  <a:gd name="connsiteX6" fmla="*/ 112754 w 299995"/>
                  <a:gd name="connsiteY6" fmla="*/ 98934 h 143416"/>
                  <a:gd name="connsiteX7" fmla="*/ 203241 w 299995"/>
                  <a:gd name="connsiteY7" fmla="*/ 122747 h 143416"/>
                  <a:gd name="connsiteX8" fmla="*/ 298491 w 299995"/>
                  <a:gd name="connsiteY8" fmla="*/ 143384 h 143416"/>
                  <a:gd name="connsiteX9" fmla="*/ 123866 w 299995"/>
                  <a:gd name="connsiteY9" fmla="*/ 117984 h 143416"/>
                  <a:gd name="connsiteX10" fmla="*/ 49254 w 299995"/>
                  <a:gd name="connsiteY10" fmla="*/ 84647 h 143416"/>
                  <a:gd name="connsiteX11" fmla="*/ 41 w 299995"/>
                  <a:gd name="connsiteY11" fmla="*/ 30672 h 143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9995" h="143416">
                    <a:moveTo>
                      <a:pt x="41" y="30672"/>
                    </a:moveTo>
                    <a:cubicBezTo>
                      <a:pt x="1364" y="16649"/>
                      <a:pt x="32055" y="2890"/>
                      <a:pt x="57191" y="509"/>
                    </a:cubicBezTo>
                    <a:cubicBezTo>
                      <a:pt x="82327" y="-1872"/>
                      <a:pt x="122014" y="4213"/>
                      <a:pt x="150854" y="16384"/>
                    </a:cubicBezTo>
                    <a:cubicBezTo>
                      <a:pt x="179694" y="28555"/>
                      <a:pt x="213825" y="59511"/>
                      <a:pt x="230229" y="73534"/>
                    </a:cubicBezTo>
                    <a:cubicBezTo>
                      <a:pt x="246633" y="87557"/>
                      <a:pt x="267006" y="102374"/>
                      <a:pt x="249279" y="100522"/>
                    </a:cubicBezTo>
                    <a:cubicBezTo>
                      <a:pt x="231552" y="98670"/>
                      <a:pt x="146620" y="62687"/>
                      <a:pt x="123866" y="62422"/>
                    </a:cubicBezTo>
                    <a:cubicBezTo>
                      <a:pt x="101112" y="62157"/>
                      <a:pt x="99525" y="88880"/>
                      <a:pt x="112754" y="98934"/>
                    </a:cubicBezTo>
                    <a:cubicBezTo>
                      <a:pt x="125983" y="108988"/>
                      <a:pt x="172285" y="115339"/>
                      <a:pt x="203241" y="122747"/>
                    </a:cubicBezTo>
                    <a:cubicBezTo>
                      <a:pt x="234197" y="130155"/>
                      <a:pt x="311720" y="144178"/>
                      <a:pt x="298491" y="143384"/>
                    </a:cubicBezTo>
                    <a:cubicBezTo>
                      <a:pt x="285262" y="142590"/>
                      <a:pt x="165405" y="127773"/>
                      <a:pt x="123866" y="117984"/>
                    </a:cubicBezTo>
                    <a:cubicBezTo>
                      <a:pt x="82327" y="108195"/>
                      <a:pt x="69098" y="100257"/>
                      <a:pt x="49254" y="84647"/>
                    </a:cubicBezTo>
                    <a:cubicBezTo>
                      <a:pt x="29410" y="69037"/>
                      <a:pt x="-1282" y="44695"/>
                      <a:pt x="41" y="30672"/>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70" name="Freeform: Shape 569">
                <a:extLst>
                  <a:ext uri="{FF2B5EF4-FFF2-40B4-BE49-F238E27FC236}">
                    <a16:creationId xmlns:a16="http://schemas.microsoft.com/office/drawing/2014/main" id="{61082A8C-1B88-488D-9FD9-C78832575309}"/>
                  </a:ext>
                </a:extLst>
              </p:cNvPr>
              <p:cNvSpPr/>
              <p:nvPr/>
            </p:nvSpPr>
            <p:spPr>
              <a:xfrm>
                <a:off x="4541704" y="2863435"/>
                <a:ext cx="116282" cy="143186"/>
              </a:xfrm>
              <a:custGeom>
                <a:avLst/>
                <a:gdLst>
                  <a:gd name="connsiteX0" fmla="*/ 40570 w 116282"/>
                  <a:gd name="connsiteY0" fmla="*/ 904 h 143186"/>
                  <a:gd name="connsiteX1" fmla="*/ 115182 w 116282"/>
                  <a:gd name="connsiteY1" fmla="*/ 78692 h 143186"/>
                  <a:gd name="connsiteX2" fmla="*/ 83432 w 116282"/>
                  <a:gd name="connsiteY2" fmla="*/ 142192 h 143186"/>
                  <a:gd name="connsiteX3" fmla="*/ 59620 w 116282"/>
                  <a:gd name="connsiteY3" fmla="*/ 112029 h 143186"/>
                  <a:gd name="connsiteX4" fmla="*/ 882 w 116282"/>
                  <a:gd name="connsiteY4" fmla="*/ 40592 h 143186"/>
                  <a:gd name="connsiteX5" fmla="*/ 40570 w 116282"/>
                  <a:gd name="connsiteY5" fmla="*/ 904 h 143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82" h="143186">
                    <a:moveTo>
                      <a:pt x="40570" y="904"/>
                    </a:moveTo>
                    <a:cubicBezTo>
                      <a:pt x="59620" y="7254"/>
                      <a:pt x="108038" y="55144"/>
                      <a:pt x="115182" y="78692"/>
                    </a:cubicBezTo>
                    <a:cubicBezTo>
                      <a:pt x="122326" y="102240"/>
                      <a:pt x="92692" y="136636"/>
                      <a:pt x="83432" y="142192"/>
                    </a:cubicBezTo>
                    <a:cubicBezTo>
                      <a:pt x="74172" y="147748"/>
                      <a:pt x="73378" y="128962"/>
                      <a:pt x="59620" y="112029"/>
                    </a:cubicBezTo>
                    <a:cubicBezTo>
                      <a:pt x="45862" y="95096"/>
                      <a:pt x="6967" y="58055"/>
                      <a:pt x="882" y="40592"/>
                    </a:cubicBezTo>
                    <a:cubicBezTo>
                      <a:pt x="-5204" y="23130"/>
                      <a:pt x="21520" y="-5446"/>
                      <a:pt x="40570" y="904"/>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71" name="Freeform: Shape 570">
                <a:extLst>
                  <a:ext uri="{FF2B5EF4-FFF2-40B4-BE49-F238E27FC236}">
                    <a16:creationId xmlns:a16="http://schemas.microsoft.com/office/drawing/2014/main" id="{3C45D684-37B2-46C3-8B5C-15C9BE857803}"/>
                  </a:ext>
                </a:extLst>
              </p:cNvPr>
              <p:cNvSpPr/>
              <p:nvPr/>
            </p:nvSpPr>
            <p:spPr>
              <a:xfrm>
                <a:off x="4731499" y="2719432"/>
                <a:ext cx="450851" cy="130950"/>
              </a:xfrm>
              <a:custGeom>
                <a:avLst/>
                <a:gdLst>
                  <a:gd name="connsiteX0" fmla="*/ 0 w 450851"/>
                  <a:gd name="connsiteY0" fmla="*/ 57595 h 130950"/>
                  <a:gd name="connsiteX1" fmla="*/ 33337 w 450851"/>
                  <a:gd name="connsiteY1" fmla="*/ 445 h 130950"/>
                  <a:gd name="connsiteX2" fmla="*/ 112712 w 450851"/>
                  <a:gd name="connsiteY2" fmla="*/ 30607 h 130950"/>
                  <a:gd name="connsiteX3" fmla="*/ 174625 w 450851"/>
                  <a:gd name="connsiteY3" fmla="*/ 22670 h 130950"/>
                  <a:gd name="connsiteX4" fmla="*/ 255587 w 450851"/>
                  <a:gd name="connsiteY4" fmla="*/ 43307 h 130950"/>
                  <a:gd name="connsiteX5" fmla="*/ 265112 w 450851"/>
                  <a:gd name="connsiteY5" fmla="*/ 76645 h 130950"/>
                  <a:gd name="connsiteX6" fmla="*/ 309562 w 450851"/>
                  <a:gd name="connsiteY6" fmla="*/ 71882 h 130950"/>
                  <a:gd name="connsiteX7" fmla="*/ 450850 w 450851"/>
                  <a:gd name="connsiteY7" fmla="*/ 122682 h 130950"/>
                  <a:gd name="connsiteX8" fmla="*/ 306387 w 450851"/>
                  <a:gd name="connsiteY8" fmla="*/ 127445 h 130950"/>
                  <a:gd name="connsiteX9" fmla="*/ 239712 w 450851"/>
                  <a:gd name="connsiteY9" fmla="*/ 87757 h 130950"/>
                  <a:gd name="connsiteX10" fmla="*/ 138112 w 450851"/>
                  <a:gd name="connsiteY10" fmla="*/ 73470 h 130950"/>
                  <a:gd name="connsiteX11" fmla="*/ 0 w 450851"/>
                  <a:gd name="connsiteY11" fmla="*/ 57595 h 130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0851" h="130950">
                    <a:moveTo>
                      <a:pt x="0" y="57595"/>
                    </a:moveTo>
                    <a:cubicBezTo>
                      <a:pt x="7276" y="31269"/>
                      <a:pt x="14552" y="4943"/>
                      <a:pt x="33337" y="445"/>
                    </a:cubicBezTo>
                    <a:cubicBezTo>
                      <a:pt x="52122" y="-4053"/>
                      <a:pt x="89164" y="26903"/>
                      <a:pt x="112712" y="30607"/>
                    </a:cubicBezTo>
                    <a:cubicBezTo>
                      <a:pt x="136260" y="34311"/>
                      <a:pt x="150812" y="20553"/>
                      <a:pt x="174625" y="22670"/>
                    </a:cubicBezTo>
                    <a:cubicBezTo>
                      <a:pt x="198438" y="24787"/>
                      <a:pt x="240506" y="34311"/>
                      <a:pt x="255587" y="43307"/>
                    </a:cubicBezTo>
                    <a:cubicBezTo>
                      <a:pt x="270668" y="52303"/>
                      <a:pt x="256116" y="71883"/>
                      <a:pt x="265112" y="76645"/>
                    </a:cubicBezTo>
                    <a:cubicBezTo>
                      <a:pt x="274108" y="81407"/>
                      <a:pt x="278606" y="64209"/>
                      <a:pt x="309562" y="71882"/>
                    </a:cubicBezTo>
                    <a:cubicBezTo>
                      <a:pt x="340518" y="79555"/>
                      <a:pt x="451379" y="113422"/>
                      <a:pt x="450850" y="122682"/>
                    </a:cubicBezTo>
                    <a:cubicBezTo>
                      <a:pt x="450321" y="131942"/>
                      <a:pt x="341577" y="133266"/>
                      <a:pt x="306387" y="127445"/>
                    </a:cubicBezTo>
                    <a:cubicBezTo>
                      <a:pt x="271197" y="121624"/>
                      <a:pt x="267758" y="96753"/>
                      <a:pt x="239712" y="87757"/>
                    </a:cubicBezTo>
                    <a:cubicBezTo>
                      <a:pt x="211666" y="78761"/>
                      <a:pt x="138112" y="73470"/>
                      <a:pt x="138112" y="73470"/>
                    </a:cubicBezTo>
                    <a:lnTo>
                      <a:pt x="0" y="57595"/>
                    </a:ln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72" name="Freeform: Shape 571">
                <a:extLst>
                  <a:ext uri="{FF2B5EF4-FFF2-40B4-BE49-F238E27FC236}">
                    <a16:creationId xmlns:a16="http://schemas.microsoft.com/office/drawing/2014/main" id="{15C1BF89-C816-46B6-9673-CC2AFA2546C5}"/>
                  </a:ext>
                </a:extLst>
              </p:cNvPr>
              <p:cNvSpPr/>
              <p:nvPr/>
            </p:nvSpPr>
            <p:spPr>
              <a:xfrm>
                <a:off x="4667991" y="2792710"/>
                <a:ext cx="361867" cy="75127"/>
              </a:xfrm>
              <a:custGeom>
                <a:avLst/>
                <a:gdLst>
                  <a:gd name="connsiteX0" fmla="*/ 8 w 361867"/>
                  <a:gd name="connsiteY0" fmla="*/ 17654 h 75127"/>
                  <a:gd name="connsiteX1" fmla="*/ 52395 w 361867"/>
                  <a:gd name="connsiteY1" fmla="*/ 192 h 75127"/>
                  <a:gd name="connsiteX2" fmla="*/ 171458 w 361867"/>
                  <a:gd name="connsiteY2" fmla="*/ 27179 h 75127"/>
                  <a:gd name="connsiteX3" fmla="*/ 228608 w 361867"/>
                  <a:gd name="connsiteY3" fmla="*/ 41467 h 75127"/>
                  <a:gd name="connsiteX4" fmla="*/ 311158 w 361867"/>
                  <a:gd name="connsiteY4" fmla="*/ 38292 h 75127"/>
                  <a:gd name="connsiteX5" fmla="*/ 358783 w 361867"/>
                  <a:gd name="connsiteY5" fmla="*/ 62104 h 75127"/>
                  <a:gd name="connsiteX6" fmla="*/ 223845 w 361867"/>
                  <a:gd name="connsiteY6" fmla="*/ 74804 h 75127"/>
                  <a:gd name="connsiteX7" fmla="*/ 192095 w 361867"/>
                  <a:gd name="connsiteY7" fmla="*/ 49404 h 75127"/>
                  <a:gd name="connsiteX8" fmla="*/ 114308 w 361867"/>
                  <a:gd name="connsiteY8" fmla="*/ 54167 h 75127"/>
                  <a:gd name="connsiteX9" fmla="*/ 55570 w 361867"/>
                  <a:gd name="connsiteY9" fmla="*/ 63692 h 75127"/>
                  <a:gd name="connsiteX10" fmla="*/ 8 w 361867"/>
                  <a:gd name="connsiteY10" fmla="*/ 17654 h 75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61867" h="75127">
                    <a:moveTo>
                      <a:pt x="8" y="17654"/>
                    </a:moveTo>
                    <a:cubicBezTo>
                      <a:pt x="-521" y="7071"/>
                      <a:pt x="23820" y="-1396"/>
                      <a:pt x="52395" y="192"/>
                    </a:cubicBezTo>
                    <a:cubicBezTo>
                      <a:pt x="80970" y="1779"/>
                      <a:pt x="142089" y="20300"/>
                      <a:pt x="171458" y="27179"/>
                    </a:cubicBezTo>
                    <a:cubicBezTo>
                      <a:pt x="200827" y="34058"/>
                      <a:pt x="205325" y="39615"/>
                      <a:pt x="228608" y="41467"/>
                    </a:cubicBezTo>
                    <a:cubicBezTo>
                      <a:pt x="251891" y="43319"/>
                      <a:pt x="289462" y="34853"/>
                      <a:pt x="311158" y="38292"/>
                    </a:cubicBezTo>
                    <a:cubicBezTo>
                      <a:pt x="332854" y="41731"/>
                      <a:pt x="373335" y="56019"/>
                      <a:pt x="358783" y="62104"/>
                    </a:cubicBezTo>
                    <a:cubicBezTo>
                      <a:pt x="344231" y="68189"/>
                      <a:pt x="251626" y="76921"/>
                      <a:pt x="223845" y="74804"/>
                    </a:cubicBezTo>
                    <a:cubicBezTo>
                      <a:pt x="196064" y="72687"/>
                      <a:pt x="210351" y="52844"/>
                      <a:pt x="192095" y="49404"/>
                    </a:cubicBezTo>
                    <a:cubicBezTo>
                      <a:pt x="173839" y="45965"/>
                      <a:pt x="137062" y="51786"/>
                      <a:pt x="114308" y="54167"/>
                    </a:cubicBezTo>
                    <a:cubicBezTo>
                      <a:pt x="91554" y="56548"/>
                      <a:pt x="73033" y="66867"/>
                      <a:pt x="55570" y="63692"/>
                    </a:cubicBezTo>
                    <a:cubicBezTo>
                      <a:pt x="38108" y="60517"/>
                      <a:pt x="537" y="28237"/>
                      <a:pt x="8" y="17654"/>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73" name="Freeform: Shape 572">
                <a:extLst>
                  <a:ext uri="{FF2B5EF4-FFF2-40B4-BE49-F238E27FC236}">
                    <a16:creationId xmlns:a16="http://schemas.microsoft.com/office/drawing/2014/main" id="{03999B11-BD18-425E-A5CA-696B8751FED7}"/>
                  </a:ext>
                </a:extLst>
              </p:cNvPr>
              <p:cNvSpPr/>
              <p:nvPr/>
            </p:nvSpPr>
            <p:spPr>
              <a:xfrm>
                <a:off x="4684999" y="2861156"/>
                <a:ext cx="370520" cy="170778"/>
              </a:xfrm>
              <a:custGeom>
                <a:avLst/>
                <a:gdLst>
                  <a:gd name="connsiteX0" fmla="*/ 14750 w 370520"/>
                  <a:gd name="connsiteY0" fmla="*/ 46046 h 170778"/>
                  <a:gd name="connsiteX1" fmla="*/ 8400 w 370520"/>
                  <a:gd name="connsiteY1" fmla="*/ 131771 h 170778"/>
                  <a:gd name="connsiteX2" fmla="*/ 98887 w 370520"/>
                  <a:gd name="connsiteY2" fmla="*/ 169871 h 170778"/>
                  <a:gd name="connsiteX3" fmla="*/ 173500 w 370520"/>
                  <a:gd name="connsiteY3" fmla="*/ 96846 h 170778"/>
                  <a:gd name="connsiteX4" fmla="*/ 259225 w 370520"/>
                  <a:gd name="connsiteY4" fmla="*/ 41283 h 170778"/>
                  <a:gd name="connsiteX5" fmla="*/ 368762 w 370520"/>
                  <a:gd name="connsiteY5" fmla="*/ 8 h 170778"/>
                  <a:gd name="connsiteX6" fmla="*/ 165562 w 370520"/>
                  <a:gd name="connsiteY6" fmla="*/ 44458 h 170778"/>
                  <a:gd name="connsiteX7" fmla="*/ 103650 w 370520"/>
                  <a:gd name="connsiteY7" fmla="*/ 69858 h 170778"/>
                  <a:gd name="connsiteX8" fmla="*/ 14750 w 370520"/>
                  <a:gd name="connsiteY8" fmla="*/ 46046 h 170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0520" h="170778">
                    <a:moveTo>
                      <a:pt x="14750" y="46046"/>
                    </a:moveTo>
                    <a:cubicBezTo>
                      <a:pt x="-1125" y="56365"/>
                      <a:pt x="-5623" y="111133"/>
                      <a:pt x="8400" y="131771"/>
                    </a:cubicBezTo>
                    <a:cubicBezTo>
                      <a:pt x="22423" y="152409"/>
                      <a:pt x="71370" y="175692"/>
                      <a:pt x="98887" y="169871"/>
                    </a:cubicBezTo>
                    <a:cubicBezTo>
                      <a:pt x="126404" y="164050"/>
                      <a:pt x="146777" y="118277"/>
                      <a:pt x="173500" y="96846"/>
                    </a:cubicBezTo>
                    <a:cubicBezTo>
                      <a:pt x="200223" y="75415"/>
                      <a:pt x="226681" y="57423"/>
                      <a:pt x="259225" y="41283"/>
                    </a:cubicBezTo>
                    <a:cubicBezTo>
                      <a:pt x="291769" y="25143"/>
                      <a:pt x="384373" y="-521"/>
                      <a:pt x="368762" y="8"/>
                    </a:cubicBezTo>
                    <a:cubicBezTo>
                      <a:pt x="353152" y="537"/>
                      <a:pt x="209747" y="32816"/>
                      <a:pt x="165562" y="44458"/>
                    </a:cubicBezTo>
                    <a:cubicBezTo>
                      <a:pt x="121377" y="56100"/>
                      <a:pt x="128256" y="69593"/>
                      <a:pt x="103650" y="69858"/>
                    </a:cubicBezTo>
                    <a:cubicBezTo>
                      <a:pt x="79044" y="70123"/>
                      <a:pt x="30625" y="35727"/>
                      <a:pt x="14750" y="46046"/>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74" name="Freeform: Shape 573">
                <a:extLst>
                  <a:ext uri="{FF2B5EF4-FFF2-40B4-BE49-F238E27FC236}">
                    <a16:creationId xmlns:a16="http://schemas.microsoft.com/office/drawing/2014/main" id="{401ED351-A741-42A6-99ED-383E85F31455}"/>
                  </a:ext>
                </a:extLst>
              </p:cNvPr>
              <p:cNvSpPr/>
              <p:nvPr/>
            </p:nvSpPr>
            <p:spPr>
              <a:xfrm>
                <a:off x="4604271" y="2855038"/>
                <a:ext cx="720838" cy="429499"/>
              </a:xfrm>
              <a:custGeom>
                <a:avLst/>
                <a:gdLst>
                  <a:gd name="connsiteX0" fmla="*/ 9753 w 720838"/>
                  <a:gd name="connsiteY0" fmla="*/ 183926 h 429499"/>
                  <a:gd name="connsiteX1" fmla="*/ 11340 w 720838"/>
                  <a:gd name="connsiteY1" fmla="*/ 293464 h 429499"/>
                  <a:gd name="connsiteX2" fmla="*/ 52615 w 720838"/>
                  <a:gd name="connsiteY2" fmla="*/ 317276 h 429499"/>
                  <a:gd name="connsiteX3" fmla="*/ 101828 w 720838"/>
                  <a:gd name="connsiteY3" fmla="*/ 291876 h 429499"/>
                  <a:gd name="connsiteX4" fmla="*/ 165328 w 720838"/>
                  <a:gd name="connsiteY4" fmla="*/ 285526 h 429499"/>
                  <a:gd name="connsiteX5" fmla="*/ 230415 w 720838"/>
                  <a:gd name="connsiteY5" fmla="*/ 314101 h 429499"/>
                  <a:gd name="connsiteX6" fmla="*/ 155803 w 720838"/>
                  <a:gd name="connsiteY6" fmla="*/ 366489 h 429499"/>
                  <a:gd name="connsiteX7" fmla="*/ 219303 w 720838"/>
                  <a:gd name="connsiteY7" fmla="*/ 428401 h 429499"/>
                  <a:gd name="connsiteX8" fmla="*/ 276453 w 720838"/>
                  <a:gd name="connsiteY8" fmla="*/ 401414 h 429499"/>
                  <a:gd name="connsiteX9" fmla="*/ 384403 w 720838"/>
                  <a:gd name="connsiteY9" fmla="*/ 342676 h 429499"/>
                  <a:gd name="connsiteX10" fmla="*/ 462190 w 720838"/>
                  <a:gd name="connsiteY10" fmla="*/ 309339 h 429499"/>
                  <a:gd name="connsiteX11" fmla="*/ 317728 w 720838"/>
                  <a:gd name="connsiteY11" fmla="*/ 318864 h 429499"/>
                  <a:gd name="connsiteX12" fmla="*/ 292328 w 720838"/>
                  <a:gd name="connsiteY12" fmla="*/ 263301 h 429499"/>
                  <a:gd name="connsiteX13" fmla="*/ 327253 w 720838"/>
                  <a:gd name="connsiteY13" fmla="*/ 206151 h 429499"/>
                  <a:gd name="connsiteX14" fmla="*/ 370115 w 720838"/>
                  <a:gd name="connsiteY14" fmla="*/ 212501 h 429499"/>
                  <a:gd name="connsiteX15" fmla="*/ 408215 w 720838"/>
                  <a:gd name="connsiteY15" fmla="*/ 155351 h 429499"/>
                  <a:gd name="connsiteX16" fmla="*/ 484415 w 720838"/>
                  <a:gd name="connsiteY16" fmla="*/ 139476 h 429499"/>
                  <a:gd name="connsiteX17" fmla="*/ 539978 w 720838"/>
                  <a:gd name="connsiteY17" fmla="*/ 163289 h 429499"/>
                  <a:gd name="connsiteX18" fmla="*/ 520928 w 720838"/>
                  <a:gd name="connsiteY18" fmla="*/ 87089 h 429499"/>
                  <a:gd name="connsiteX19" fmla="*/ 586015 w 720838"/>
                  <a:gd name="connsiteY19" fmla="*/ 93439 h 429499"/>
                  <a:gd name="connsiteX20" fmla="*/ 606653 w 720838"/>
                  <a:gd name="connsiteY20" fmla="*/ 128364 h 429499"/>
                  <a:gd name="connsiteX21" fmla="*/ 655865 w 720838"/>
                  <a:gd name="connsiteY21" fmla="*/ 91851 h 429499"/>
                  <a:gd name="connsiteX22" fmla="*/ 635228 w 720838"/>
                  <a:gd name="connsiteY22" fmla="*/ 34701 h 429499"/>
                  <a:gd name="connsiteX23" fmla="*/ 693965 w 720838"/>
                  <a:gd name="connsiteY23" fmla="*/ 9301 h 429499"/>
                  <a:gd name="connsiteX24" fmla="*/ 711428 w 720838"/>
                  <a:gd name="connsiteY24" fmla="*/ 4539 h 429499"/>
                  <a:gd name="connsiteX25" fmla="*/ 547915 w 720838"/>
                  <a:gd name="connsiteY25" fmla="*/ 1364 h 429499"/>
                  <a:gd name="connsiteX26" fmla="*/ 455840 w 720838"/>
                  <a:gd name="connsiteY26" fmla="*/ 28351 h 429499"/>
                  <a:gd name="connsiteX27" fmla="*/ 392340 w 720838"/>
                  <a:gd name="connsiteY27" fmla="*/ 44226 h 429499"/>
                  <a:gd name="connsiteX28" fmla="*/ 308203 w 720838"/>
                  <a:gd name="connsiteY28" fmla="*/ 95026 h 429499"/>
                  <a:gd name="connsiteX29" fmla="*/ 262165 w 720838"/>
                  <a:gd name="connsiteY29" fmla="*/ 185514 h 429499"/>
                  <a:gd name="connsiteX30" fmla="*/ 197078 w 720838"/>
                  <a:gd name="connsiteY30" fmla="*/ 207739 h 429499"/>
                  <a:gd name="connsiteX31" fmla="*/ 125640 w 720838"/>
                  <a:gd name="connsiteY31" fmla="*/ 207739 h 429499"/>
                  <a:gd name="connsiteX32" fmla="*/ 9753 w 720838"/>
                  <a:gd name="connsiteY32" fmla="*/ 183926 h 429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720838" h="429499">
                    <a:moveTo>
                      <a:pt x="9753" y="183926"/>
                    </a:moveTo>
                    <a:cubicBezTo>
                      <a:pt x="-9297" y="198214"/>
                      <a:pt x="4196" y="271239"/>
                      <a:pt x="11340" y="293464"/>
                    </a:cubicBezTo>
                    <a:cubicBezTo>
                      <a:pt x="18484" y="315689"/>
                      <a:pt x="37534" y="317541"/>
                      <a:pt x="52615" y="317276"/>
                    </a:cubicBezTo>
                    <a:cubicBezTo>
                      <a:pt x="67696" y="317011"/>
                      <a:pt x="83043" y="297168"/>
                      <a:pt x="101828" y="291876"/>
                    </a:cubicBezTo>
                    <a:cubicBezTo>
                      <a:pt x="120614" y="286584"/>
                      <a:pt x="143897" y="281822"/>
                      <a:pt x="165328" y="285526"/>
                    </a:cubicBezTo>
                    <a:cubicBezTo>
                      <a:pt x="186759" y="289230"/>
                      <a:pt x="232002" y="300607"/>
                      <a:pt x="230415" y="314101"/>
                    </a:cubicBezTo>
                    <a:cubicBezTo>
                      <a:pt x="228828" y="327595"/>
                      <a:pt x="157655" y="347439"/>
                      <a:pt x="155803" y="366489"/>
                    </a:cubicBezTo>
                    <a:cubicBezTo>
                      <a:pt x="153951" y="385539"/>
                      <a:pt x="199195" y="422580"/>
                      <a:pt x="219303" y="428401"/>
                    </a:cubicBezTo>
                    <a:cubicBezTo>
                      <a:pt x="239411" y="434222"/>
                      <a:pt x="248936" y="415702"/>
                      <a:pt x="276453" y="401414"/>
                    </a:cubicBezTo>
                    <a:cubicBezTo>
                      <a:pt x="303970" y="387127"/>
                      <a:pt x="353447" y="358022"/>
                      <a:pt x="384403" y="342676"/>
                    </a:cubicBezTo>
                    <a:cubicBezTo>
                      <a:pt x="415359" y="327330"/>
                      <a:pt x="473302" y="313308"/>
                      <a:pt x="462190" y="309339"/>
                    </a:cubicBezTo>
                    <a:cubicBezTo>
                      <a:pt x="451078" y="305370"/>
                      <a:pt x="346038" y="326537"/>
                      <a:pt x="317728" y="318864"/>
                    </a:cubicBezTo>
                    <a:cubicBezTo>
                      <a:pt x="289418" y="311191"/>
                      <a:pt x="290741" y="282086"/>
                      <a:pt x="292328" y="263301"/>
                    </a:cubicBezTo>
                    <a:cubicBezTo>
                      <a:pt x="293915" y="244516"/>
                      <a:pt x="314289" y="214618"/>
                      <a:pt x="327253" y="206151"/>
                    </a:cubicBezTo>
                    <a:cubicBezTo>
                      <a:pt x="340217" y="197684"/>
                      <a:pt x="356621" y="220968"/>
                      <a:pt x="370115" y="212501"/>
                    </a:cubicBezTo>
                    <a:cubicBezTo>
                      <a:pt x="383609" y="204034"/>
                      <a:pt x="389165" y="167522"/>
                      <a:pt x="408215" y="155351"/>
                    </a:cubicBezTo>
                    <a:cubicBezTo>
                      <a:pt x="427265" y="143180"/>
                      <a:pt x="462455" y="138153"/>
                      <a:pt x="484415" y="139476"/>
                    </a:cubicBezTo>
                    <a:cubicBezTo>
                      <a:pt x="506375" y="140799"/>
                      <a:pt x="533892" y="172020"/>
                      <a:pt x="539978" y="163289"/>
                    </a:cubicBezTo>
                    <a:cubicBezTo>
                      <a:pt x="546064" y="154558"/>
                      <a:pt x="513255" y="98731"/>
                      <a:pt x="520928" y="87089"/>
                    </a:cubicBezTo>
                    <a:cubicBezTo>
                      <a:pt x="528601" y="75447"/>
                      <a:pt x="571728" y="86560"/>
                      <a:pt x="586015" y="93439"/>
                    </a:cubicBezTo>
                    <a:cubicBezTo>
                      <a:pt x="600303" y="100318"/>
                      <a:pt x="595011" y="128629"/>
                      <a:pt x="606653" y="128364"/>
                    </a:cubicBezTo>
                    <a:cubicBezTo>
                      <a:pt x="618295" y="128099"/>
                      <a:pt x="651103" y="107461"/>
                      <a:pt x="655865" y="91851"/>
                    </a:cubicBezTo>
                    <a:cubicBezTo>
                      <a:pt x="660627" y="76241"/>
                      <a:pt x="628878" y="48459"/>
                      <a:pt x="635228" y="34701"/>
                    </a:cubicBezTo>
                    <a:cubicBezTo>
                      <a:pt x="641578" y="20943"/>
                      <a:pt x="681265" y="14328"/>
                      <a:pt x="693965" y="9301"/>
                    </a:cubicBezTo>
                    <a:cubicBezTo>
                      <a:pt x="706665" y="4274"/>
                      <a:pt x="735770" y="5862"/>
                      <a:pt x="711428" y="4539"/>
                    </a:cubicBezTo>
                    <a:cubicBezTo>
                      <a:pt x="687086" y="3216"/>
                      <a:pt x="590513" y="-2605"/>
                      <a:pt x="547915" y="1364"/>
                    </a:cubicBezTo>
                    <a:cubicBezTo>
                      <a:pt x="505317" y="5333"/>
                      <a:pt x="481769" y="21207"/>
                      <a:pt x="455840" y="28351"/>
                    </a:cubicBezTo>
                    <a:cubicBezTo>
                      <a:pt x="429911" y="35495"/>
                      <a:pt x="416946" y="33114"/>
                      <a:pt x="392340" y="44226"/>
                    </a:cubicBezTo>
                    <a:cubicBezTo>
                      <a:pt x="367734" y="55338"/>
                      <a:pt x="329899" y="71478"/>
                      <a:pt x="308203" y="95026"/>
                    </a:cubicBezTo>
                    <a:cubicBezTo>
                      <a:pt x="286507" y="118574"/>
                      <a:pt x="280686" y="166728"/>
                      <a:pt x="262165" y="185514"/>
                    </a:cubicBezTo>
                    <a:cubicBezTo>
                      <a:pt x="243644" y="204300"/>
                      <a:pt x="219832" y="204035"/>
                      <a:pt x="197078" y="207739"/>
                    </a:cubicBezTo>
                    <a:cubicBezTo>
                      <a:pt x="174324" y="211443"/>
                      <a:pt x="150776" y="211708"/>
                      <a:pt x="125640" y="207739"/>
                    </a:cubicBezTo>
                    <a:cubicBezTo>
                      <a:pt x="100505" y="203770"/>
                      <a:pt x="28803" y="169638"/>
                      <a:pt x="9753" y="183926"/>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75" name="Freeform: Shape 574">
                <a:extLst>
                  <a:ext uri="{FF2B5EF4-FFF2-40B4-BE49-F238E27FC236}">
                    <a16:creationId xmlns:a16="http://schemas.microsoft.com/office/drawing/2014/main" id="{3D0765E1-3968-4F54-8155-4AE1C2615B92}"/>
                  </a:ext>
                </a:extLst>
              </p:cNvPr>
              <p:cNvSpPr/>
              <p:nvPr/>
            </p:nvSpPr>
            <p:spPr>
              <a:xfrm>
                <a:off x="5641327" y="2825825"/>
                <a:ext cx="99191" cy="64431"/>
              </a:xfrm>
              <a:custGeom>
                <a:avLst/>
                <a:gdLst>
                  <a:gd name="connsiteX0" fmla="*/ 510 w 59915"/>
                  <a:gd name="connsiteY0" fmla="*/ 920 h 68142"/>
                  <a:gd name="connsiteX1" fmla="*/ 32260 w 59915"/>
                  <a:gd name="connsiteY1" fmla="*/ 67595 h 68142"/>
                  <a:gd name="connsiteX2" fmla="*/ 59248 w 59915"/>
                  <a:gd name="connsiteY2" fmla="*/ 31083 h 68142"/>
                  <a:gd name="connsiteX3" fmla="*/ 510 w 59915"/>
                  <a:gd name="connsiteY3" fmla="*/ 920 h 68142"/>
                  <a:gd name="connsiteX0" fmla="*/ 241 w 94771"/>
                  <a:gd name="connsiteY0" fmla="*/ 1202 h 60474"/>
                  <a:gd name="connsiteX1" fmla="*/ 65329 w 94771"/>
                  <a:gd name="connsiteY1" fmla="*/ 59939 h 60474"/>
                  <a:gd name="connsiteX2" fmla="*/ 92317 w 94771"/>
                  <a:gd name="connsiteY2" fmla="*/ 23427 h 60474"/>
                  <a:gd name="connsiteX3" fmla="*/ 241 w 94771"/>
                  <a:gd name="connsiteY3" fmla="*/ 1202 h 60474"/>
                  <a:gd name="connsiteX0" fmla="*/ 235 w 96442"/>
                  <a:gd name="connsiteY0" fmla="*/ 1668 h 52985"/>
                  <a:gd name="connsiteX1" fmla="*/ 66911 w 96442"/>
                  <a:gd name="connsiteY1" fmla="*/ 52468 h 52985"/>
                  <a:gd name="connsiteX2" fmla="*/ 93899 w 96442"/>
                  <a:gd name="connsiteY2" fmla="*/ 15956 h 52985"/>
                  <a:gd name="connsiteX3" fmla="*/ 235 w 96442"/>
                  <a:gd name="connsiteY3" fmla="*/ 1668 h 52985"/>
                  <a:gd name="connsiteX0" fmla="*/ 4765 w 100972"/>
                  <a:gd name="connsiteY0" fmla="*/ 15204 h 66521"/>
                  <a:gd name="connsiteX1" fmla="*/ 71441 w 100972"/>
                  <a:gd name="connsiteY1" fmla="*/ 66004 h 66521"/>
                  <a:gd name="connsiteX2" fmla="*/ 98429 w 100972"/>
                  <a:gd name="connsiteY2" fmla="*/ 29492 h 66521"/>
                  <a:gd name="connsiteX3" fmla="*/ 4765 w 100972"/>
                  <a:gd name="connsiteY3" fmla="*/ 15204 h 66521"/>
                  <a:gd name="connsiteX0" fmla="*/ 2984 w 99191"/>
                  <a:gd name="connsiteY0" fmla="*/ 13114 h 64431"/>
                  <a:gd name="connsiteX1" fmla="*/ 69660 w 99191"/>
                  <a:gd name="connsiteY1" fmla="*/ 63914 h 64431"/>
                  <a:gd name="connsiteX2" fmla="*/ 96648 w 99191"/>
                  <a:gd name="connsiteY2" fmla="*/ 27402 h 64431"/>
                  <a:gd name="connsiteX3" fmla="*/ 2984 w 99191"/>
                  <a:gd name="connsiteY3" fmla="*/ 13114 h 64431"/>
                </a:gdLst>
                <a:ahLst/>
                <a:cxnLst>
                  <a:cxn ang="0">
                    <a:pos x="connsiteX0" y="connsiteY0"/>
                  </a:cxn>
                  <a:cxn ang="0">
                    <a:pos x="connsiteX1" y="connsiteY1"/>
                  </a:cxn>
                  <a:cxn ang="0">
                    <a:pos x="connsiteX2" y="connsiteY2"/>
                  </a:cxn>
                  <a:cxn ang="0">
                    <a:pos x="connsiteX3" y="connsiteY3"/>
                  </a:cxn>
                </a:cxnLst>
                <a:rect l="l" t="t" r="r" b="b"/>
                <a:pathLst>
                  <a:path w="99191" h="64431">
                    <a:moveTo>
                      <a:pt x="2984" y="13114"/>
                    </a:moveTo>
                    <a:cubicBezTo>
                      <a:pt x="-15802" y="46187"/>
                      <a:pt x="59870" y="58887"/>
                      <a:pt x="69660" y="63914"/>
                    </a:cubicBezTo>
                    <a:cubicBezTo>
                      <a:pt x="79450" y="68941"/>
                      <a:pt x="107761" y="35869"/>
                      <a:pt x="96648" y="27402"/>
                    </a:cubicBezTo>
                    <a:cubicBezTo>
                      <a:pt x="85535" y="18935"/>
                      <a:pt x="21770" y="-19959"/>
                      <a:pt x="2984" y="13114"/>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76" name="Freeform: Shape 575">
                <a:extLst>
                  <a:ext uri="{FF2B5EF4-FFF2-40B4-BE49-F238E27FC236}">
                    <a16:creationId xmlns:a16="http://schemas.microsoft.com/office/drawing/2014/main" id="{35D0385F-467E-4054-813F-0B51E4F2DCE4}"/>
                  </a:ext>
                </a:extLst>
              </p:cNvPr>
              <p:cNvSpPr/>
              <p:nvPr/>
            </p:nvSpPr>
            <p:spPr>
              <a:xfrm>
                <a:off x="5580997" y="2825363"/>
                <a:ext cx="306487" cy="153911"/>
              </a:xfrm>
              <a:custGeom>
                <a:avLst/>
                <a:gdLst>
                  <a:gd name="connsiteX0" fmla="*/ 1402 w 306487"/>
                  <a:gd name="connsiteY0" fmla="*/ 113589 h 153911"/>
                  <a:gd name="connsiteX1" fmla="*/ 115702 w 306487"/>
                  <a:gd name="connsiteY1" fmla="*/ 83426 h 153911"/>
                  <a:gd name="connsiteX2" fmla="*/ 163327 w 306487"/>
                  <a:gd name="connsiteY2" fmla="*/ 86601 h 153911"/>
                  <a:gd name="connsiteX3" fmla="*/ 183964 w 306487"/>
                  <a:gd name="connsiteY3" fmla="*/ 29451 h 153911"/>
                  <a:gd name="connsiteX4" fmla="*/ 231589 w 306487"/>
                  <a:gd name="connsiteY4" fmla="*/ 24689 h 153911"/>
                  <a:gd name="connsiteX5" fmla="*/ 288739 w 306487"/>
                  <a:gd name="connsiteY5" fmla="*/ 5639 h 153911"/>
                  <a:gd name="connsiteX6" fmla="*/ 299852 w 306487"/>
                  <a:gd name="connsiteY6" fmla="*/ 7226 h 153911"/>
                  <a:gd name="connsiteX7" fmla="*/ 195077 w 306487"/>
                  <a:gd name="connsiteY7" fmla="*/ 86601 h 153911"/>
                  <a:gd name="connsiteX8" fmla="*/ 133164 w 306487"/>
                  <a:gd name="connsiteY8" fmla="*/ 132639 h 153911"/>
                  <a:gd name="connsiteX9" fmla="*/ 56964 w 306487"/>
                  <a:gd name="connsiteY9" fmla="*/ 153276 h 153911"/>
                  <a:gd name="connsiteX10" fmla="*/ 1402 w 306487"/>
                  <a:gd name="connsiteY10" fmla="*/ 113589 h 153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6487" h="153911">
                    <a:moveTo>
                      <a:pt x="1402" y="113589"/>
                    </a:moveTo>
                    <a:cubicBezTo>
                      <a:pt x="11192" y="101947"/>
                      <a:pt x="88715" y="87924"/>
                      <a:pt x="115702" y="83426"/>
                    </a:cubicBezTo>
                    <a:cubicBezTo>
                      <a:pt x="142689" y="78928"/>
                      <a:pt x="151950" y="95597"/>
                      <a:pt x="163327" y="86601"/>
                    </a:cubicBezTo>
                    <a:cubicBezTo>
                      <a:pt x="174704" y="77605"/>
                      <a:pt x="172587" y="39770"/>
                      <a:pt x="183964" y="29451"/>
                    </a:cubicBezTo>
                    <a:cubicBezTo>
                      <a:pt x="195341" y="19132"/>
                      <a:pt x="214126" y="28658"/>
                      <a:pt x="231589" y="24689"/>
                    </a:cubicBezTo>
                    <a:cubicBezTo>
                      <a:pt x="249052" y="20720"/>
                      <a:pt x="277362" y="8549"/>
                      <a:pt x="288739" y="5639"/>
                    </a:cubicBezTo>
                    <a:cubicBezTo>
                      <a:pt x="300116" y="2728"/>
                      <a:pt x="315462" y="-6268"/>
                      <a:pt x="299852" y="7226"/>
                    </a:cubicBezTo>
                    <a:cubicBezTo>
                      <a:pt x="284242" y="20720"/>
                      <a:pt x="195077" y="86601"/>
                      <a:pt x="195077" y="86601"/>
                    </a:cubicBezTo>
                    <a:cubicBezTo>
                      <a:pt x="167296" y="107503"/>
                      <a:pt x="156183" y="121527"/>
                      <a:pt x="133164" y="132639"/>
                    </a:cubicBezTo>
                    <a:cubicBezTo>
                      <a:pt x="110145" y="143751"/>
                      <a:pt x="78395" y="156980"/>
                      <a:pt x="56964" y="153276"/>
                    </a:cubicBezTo>
                    <a:cubicBezTo>
                      <a:pt x="35533" y="149572"/>
                      <a:pt x="-8388" y="125231"/>
                      <a:pt x="1402" y="113589"/>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77" name="Freeform: Shape 576">
                <a:extLst>
                  <a:ext uri="{FF2B5EF4-FFF2-40B4-BE49-F238E27FC236}">
                    <a16:creationId xmlns:a16="http://schemas.microsoft.com/office/drawing/2014/main" id="{F414B6C4-BB7E-45CF-BFD2-0E576F74297A}"/>
                  </a:ext>
                </a:extLst>
              </p:cNvPr>
              <p:cNvSpPr/>
              <p:nvPr/>
            </p:nvSpPr>
            <p:spPr>
              <a:xfrm>
                <a:off x="5430793" y="2816623"/>
                <a:ext cx="1096168" cy="540771"/>
              </a:xfrm>
              <a:custGeom>
                <a:avLst/>
                <a:gdLst>
                  <a:gd name="connsiteX0" fmla="*/ 10318 w 1096168"/>
                  <a:gd name="connsiteY0" fmla="*/ 68354 h 540771"/>
                  <a:gd name="connsiteX1" fmla="*/ 111918 w 1096168"/>
                  <a:gd name="connsiteY1" fmla="*/ 139791 h 540771"/>
                  <a:gd name="connsiteX2" fmla="*/ 224631 w 1096168"/>
                  <a:gd name="connsiteY2" fmla="*/ 171541 h 540771"/>
                  <a:gd name="connsiteX3" fmla="*/ 318293 w 1096168"/>
                  <a:gd name="connsiteY3" fmla="*/ 147729 h 540771"/>
                  <a:gd name="connsiteX4" fmla="*/ 423068 w 1096168"/>
                  <a:gd name="connsiteY4" fmla="*/ 63591 h 540771"/>
                  <a:gd name="connsiteX5" fmla="*/ 518318 w 1096168"/>
                  <a:gd name="connsiteY5" fmla="*/ 17554 h 540771"/>
                  <a:gd name="connsiteX6" fmla="*/ 610393 w 1096168"/>
                  <a:gd name="connsiteY6" fmla="*/ 1679 h 540771"/>
                  <a:gd name="connsiteX7" fmla="*/ 713581 w 1096168"/>
                  <a:gd name="connsiteY7" fmla="*/ 54066 h 540771"/>
                  <a:gd name="connsiteX8" fmla="*/ 783431 w 1096168"/>
                  <a:gd name="connsiteY8" fmla="*/ 87404 h 540771"/>
                  <a:gd name="connsiteX9" fmla="*/ 827881 w 1096168"/>
                  <a:gd name="connsiteY9" fmla="*/ 141379 h 540771"/>
                  <a:gd name="connsiteX10" fmla="*/ 910431 w 1096168"/>
                  <a:gd name="connsiteY10" fmla="*/ 135029 h 540771"/>
                  <a:gd name="connsiteX11" fmla="*/ 924718 w 1096168"/>
                  <a:gd name="connsiteY11" fmla="*/ 222341 h 540771"/>
                  <a:gd name="connsiteX12" fmla="*/ 964406 w 1096168"/>
                  <a:gd name="connsiteY12" fmla="*/ 263616 h 540771"/>
                  <a:gd name="connsiteX13" fmla="*/ 1058068 w 1096168"/>
                  <a:gd name="connsiteY13" fmla="*/ 279491 h 540771"/>
                  <a:gd name="connsiteX14" fmla="*/ 1096168 w 1096168"/>
                  <a:gd name="connsiteY14" fmla="*/ 330291 h 540771"/>
                  <a:gd name="connsiteX15" fmla="*/ 1058068 w 1096168"/>
                  <a:gd name="connsiteY15" fmla="*/ 381091 h 540771"/>
                  <a:gd name="connsiteX16" fmla="*/ 1070768 w 1096168"/>
                  <a:gd name="connsiteY16" fmla="*/ 469991 h 540771"/>
                  <a:gd name="connsiteX17" fmla="*/ 1005681 w 1096168"/>
                  <a:gd name="connsiteY17" fmla="*/ 514441 h 540771"/>
                  <a:gd name="connsiteX18" fmla="*/ 956468 w 1096168"/>
                  <a:gd name="connsiteY18" fmla="*/ 511266 h 540771"/>
                  <a:gd name="connsiteX19" fmla="*/ 926306 w 1096168"/>
                  <a:gd name="connsiteY19" fmla="*/ 444591 h 540771"/>
                  <a:gd name="connsiteX20" fmla="*/ 972343 w 1096168"/>
                  <a:gd name="connsiteY20" fmla="*/ 392204 h 540771"/>
                  <a:gd name="connsiteX21" fmla="*/ 961231 w 1096168"/>
                  <a:gd name="connsiteY21" fmla="*/ 335054 h 540771"/>
                  <a:gd name="connsiteX22" fmla="*/ 865981 w 1096168"/>
                  <a:gd name="connsiteY22" fmla="*/ 350929 h 540771"/>
                  <a:gd name="connsiteX23" fmla="*/ 910431 w 1096168"/>
                  <a:gd name="connsiteY23" fmla="*/ 411254 h 540771"/>
                  <a:gd name="connsiteX24" fmla="*/ 851693 w 1096168"/>
                  <a:gd name="connsiteY24" fmla="*/ 441416 h 540771"/>
                  <a:gd name="connsiteX25" fmla="*/ 808831 w 1096168"/>
                  <a:gd name="connsiteY25" fmla="*/ 438241 h 540771"/>
                  <a:gd name="connsiteX26" fmla="*/ 780256 w 1096168"/>
                  <a:gd name="connsiteY26" fmla="*/ 392204 h 540771"/>
                  <a:gd name="connsiteX27" fmla="*/ 759618 w 1096168"/>
                  <a:gd name="connsiteY27" fmla="*/ 376329 h 540771"/>
                  <a:gd name="connsiteX28" fmla="*/ 699293 w 1096168"/>
                  <a:gd name="connsiteY28" fmla="*/ 412841 h 540771"/>
                  <a:gd name="connsiteX29" fmla="*/ 619918 w 1096168"/>
                  <a:gd name="connsiteY29" fmla="*/ 369979 h 540771"/>
                  <a:gd name="connsiteX30" fmla="*/ 559593 w 1096168"/>
                  <a:gd name="connsiteY30" fmla="*/ 346166 h 540771"/>
                  <a:gd name="connsiteX31" fmla="*/ 542131 w 1096168"/>
                  <a:gd name="connsiteY31" fmla="*/ 311241 h 540771"/>
                  <a:gd name="connsiteX32" fmla="*/ 488156 w 1096168"/>
                  <a:gd name="connsiteY32" fmla="*/ 336641 h 540771"/>
                  <a:gd name="connsiteX33" fmla="*/ 483393 w 1096168"/>
                  <a:gd name="connsiteY33" fmla="*/ 384266 h 540771"/>
                  <a:gd name="connsiteX34" fmla="*/ 440531 w 1096168"/>
                  <a:gd name="connsiteY34" fmla="*/ 422366 h 540771"/>
                  <a:gd name="connsiteX35" fmla="*/ 391318 w 1096168"/>
                  <a:gd name="connsiteY35" fmla="*/ 458879 h 540771"/>
                  <a:gd name="connsiteX36" fmla="*/ 329406 w 1096168"/>
                  <a:gd name="connsiteY36" fmla="*/ 489041 h 540771"/>
                  <a:gd name="connsiteX37" fmla="*/ 297656 w 1096168"/>
                  <a:gd name="connsiteY37" fmla="*/ 533491 h 540771"/>
                  <a:gd name="connsiteX38" fmla="*/ 226218 w 1096168"/>
                  <a:gd name="connsiteY38" fmla="*/ 538254 h 540771"/>
                  <a:gd name="connsiteX39" fmla="*/ 281781 w 1096168"/>
                  <a:gd name="connsiteY39" fmla="*/ 508091 h 540771"/>
                  <a:gd name="connsiteX40" fmla="*/ 302418 w 1096168"/>
                  <a:gd name="connsiteY40" fmla="*/ 477929 h 540771"/>
                  <a:gd name="connsiteX41" fmla="*/ 243681 w 1096168"/>
                  <a:gd name="connsiteY41" fmla="*/ 457291 h 540771"/>
                  <a:gd name="connsiteX42" fmla="*/ 296068 w 1096168"/>
                  <a:gd name="connsiteY42" fmla="*/ 416016 h 540771"/>
                  <a:gd name="connsiteX43" fmla="*/ 367506 w 1096168"/>
                  <a:gd name="connsiteY43" fmla="*/ 387441 h 540771"/>
                  <a:gd name="connsiteX44" fmla="*/ 404018 w 1096168"/>
                  <a:gd name="connsiteY44" fmla="*/ 330291 h 540771"/>
                  <a:gd name="connsiteX45" fmla="*/ 369093 w 1096168"/>
                  <a:gd name="connsiteY45" fmla="*/ 306479 h 540771"/>
                  <a:gd name="connsiteX46" fmla="*/ 384968 w 1096168"/>
                  <a:gd name="connsiteY46" fmla="*/ 258854 h 540771"/>
                  <a:gd name="connsiteX47" fmla="*/ 318293 w 1096168"/>
                  <a:gd name="connsiteY47" fmla="*/ 309654 h 540771"/>
                  <a:gd name="connsiteX48" fmla="*/ 294481 w 1096168"/>
                  <a:gd name="connsiteY48" fmla="*/ 271554 h 540771"/>
                  <a:gd name="connsiteX49" fmla="*/ 237331 w 1096168"/>
                  <a:gd name="connsiteY49" fmla="*/ 269966 h 540771"/>
                  <a:gd name="connsiteX50" fmla="*/ 203993 w 1096168"/>
                  <a:gd name="connsiteY50" fmla="*/ 281079 h 540771"/>
                  <a:gd name="connsiteX51" fmla="*/ 129381 w 1096168"/>
                  <a:gd name="connsiteY51" fmla="*/ 242979 h 540771"/>
                  <a:gd name="connsiteX52" fmla="*/ 57943 w 1096168"/>
                  <a:gd name="connsiteY52" fmla="*/ 185829 h 540771"/>
                  <a:gd name="connsiteX53" fmla="*/ 793 w 1096168"/>
                  <a:gd name="connsiteY53" fmla="*/ 122329 h 540771"/>
                  <a:gd name="connsiteX54" fmla="*/ 100806 w 1096168"/>
                  <a:gd name="connsiteY54" fmla="*/ 165191 h 540771"/>
                  <a:gd name="connsiteX55" fmla="*/ 189706 w 1096168"/>
                  <a:gd name="connsiteY55" fmla="*/ 181066 h 540771"/>
                  <a:gd name="connsiteX56" fmla="*/ 75406 w 1096168"/>
                  <a:gd name="connsiteY56" fmla="*/ 142966 h 540771"/>
                  <a:gd name="connsiteX57" fmla="*/ 10318 w 1096168"/>
                  <a:gd name="connsiteY57" fmla="*/ 68354 h 540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1096168" h="540771">
                    <a:moveTo>
                      <a:pt x="10318" y="68354"/>
                    </a:moveTo>
                    <a:cubicBezTo>
                      <a:pt x="16403" y="67825"/>
                      <a:pt x="76199" y="122593"/>
                      <a:pt x="111918" y="139791"/>
                    </a:cubicBezTo>
                    <a:cubicBezTo>
                      <a:pt x="147637" y="156989"/>
                      <a:pt x="190235" y="170218"/>
                      <a:pt x="224631" y="171541"/>
                    </a:cubicBezTo>
                    <a:cubicBezTo>
                      <a:pt x="259027" y="172864"/>
                      <a:pt x="285220" y="165721"/>
                      <a:pt x="318293" y="147729"/>
                    </a:cubicBezTo>
                    <a:cubicBezTo>
                      <a:pt x="351366" y="129737"/>
                      <a:pt x="389731" y="85287"/>
                      <a:pt x="423068" y="63591"/>
                    </a:cubicBezTo>
                    <a:cubicBezTo>
                      <a:pt x="456406" y="41895"/>
                      <a:pt x="487097" y="27873"/>
                      <a:pt x="518318" y="17554"/>
                    </a:cubicBezTo>
                    <a:cubicBezTo>
                      <a:pt x="549539" y="7235"/>
                      <a:pt x="577849" y="-4406"/>
                      <a:pt x="610393" y="1679"/>
                    </a:cubicBezTo>
                    <a:cubicBezTo>
                      <a:pt x="642937" y="7764"/>
                      <a:pt x="684741" y="39779"/>
                      <a:pt x="713581" y="54066"/>
                    </a:cubicBezTo>
                    <a:cubicBezTo>
                      <a:pt x="742421" y="68353"/>
                      <a:pt x="764381" y="72852"/>
                      <a:pt x="783431" y="87404"/>
                    </a:cubicBezTo>
                    <a:cubicBezTo>
                      <a:pt x="802481" y="101956"/>
                      <a:pt x="806714" y="133442"/>
                      <a:pt x="827881" y="141379"/>
                    </a:cubicBezTo>
                    <a:cubicBezTo>
                      <a:pt x="849048" y="149317"/>
                      <a:pt x="894291" y="121535"/>
                      <a:pt x="910431" y="135029"/>
                    </a:cubicBezTo>
                    <a:cubicBezTo>
                      <a:pt x="926571" y="148523"/>
                      <a:pt x="915722" y="200910"/>
                      <a:pt x="924718" y="222341"/>
                    </a:cubicBezTo>
                    <a:cubicBezTo>
                      <a:pt x="933714" y="243772"/>
                      <a:pt x="942181" y="254091"/>
                      <a:pt x="964406" y="263616"/>
                    </a:cubicBezTo>
                    <a:cubicBezTo>
                      <a:pt x="986631" y="273141"/>
                      <a:pt x="1036108" y="268379"/>
                      <a:pt x="1058068" y="279491"/>
                    </a:cubicBezTo>
                    <a:cubicBezTo>
                      <a:pt x="1080028" y="290604"/>
                      <a:pt x="1096168" y="313358"/>
                      <a:pt x="1096168" y="330291"/>
                    </a:cubicBezTo>
                    <a:cubicBezTo>
                      <a:pt x="1096168" y="347224"/>
                      <a:pt x="1062301" y="357808"/>
                      <a:pt x="1058068" y="381091"/>
                    </a:cubicBezTo>
                    <a:cubicBezTo>
                      <a:pt x="1053835" y="404374"/>
                      <a:pt x="1079499" y="447766"/>
                      <a:pt x="1070768" y="469991"/>
                    </a:cubicBezTo>
                    <a:cubicBezTo>
                      <a:pt x="1062037" y="492216"/>
                      <a:pt x="1024731" y="507562"/>
                      <a:pt x="1005681" y="514441"/>
                    </a:cubicBezTo>
                    <a:cubicBezTo>
                      <a:pt x="986631" y="521320"/>
                      <a:pt x="969697" y="522908"/>
                      <a:pt x="956468" y="511266"/>
                    </a:cubicBezTo>
                    <a:cubicBezTo>
                      <a:pt x="943239" y="499624"/>
                      <a:pt x="923660" y="464435"/>
                      <a:pt x="926306" y="444591"/>
                    </a:cubicBezTo>
                    <a:cubicBezTo>
                      <a:pt x="928952" y="424747"/>
                      <a:pt x="966522" y="410460"/>
                      <a:pt x="972343" y="392204"/>
                    </a:cubicBezTo>
                    <a:cubicBezTo>
                      <a:pt x="978164" y="373948"/>
                      <a:pt x="978958" y="341933"/>
                      <a:pt x="961231" y="335054"/>
                    </a:cubicBezTo>
                    <a:cubicBezTo>
                      <a:pt x="943504" y="328175"/>
                      <a:pt x="874448" y="338229"/>
                      <a:pt x="865981" y="350929"/>
                    </a:cubicBezTo>
                    <a:cubicBezTo>
                      <a:pt x="857514" y="363629"/>
                      <a:pt x="912812" y="396173"/>
                      <a:pt x="910431" y="411254"/>
                    </a:cubicBezTo>
                    <a:cubicBezTo>
                      <a:pt x="908050" y="426335"/>
                      <a:pt x="868626" y="436918"/>
                      <a:pt x="851693" y="441416"/>
                    </a:cubicBezTo>
                    <a:cubicBezTo>
                      <a:pt x="834760" y="445914"/>
                      <a:pt x="820737" y="446443"/>
                      <a:pt x="808831" y="438241"/>
                    </a:cubicBezTo>
                    <a:cubicBezTo>
                      <a:pt x="796925" y="430039"/>
                      <a:pt x="788458" y="402523"/>
                      <a:pt x="780256" y="392204"/>
                    </a:cubicBezTo>
                    <a:cubicBezTo>
                      <a:pt x="772054" y="381885"/>
                      <a:pt x="773112" y="372890"/>
                      <a:pt x="759618" y="376329"/>
                    </a:cubicBezTo>
                    <a:cubicBezTo>
                      <a:pt x="746124" y="379768"/>
                      <a:pt x="722576" y="413899"/>
                      <a:pt x="699293" y="412841"/>
                    </a:cubicBezTo>
                    <a:cubicBezTo>
                      <a:pt x="676010" y="411783"/>
                      <a:pt x="643201" y="381091"/>
                      <a:pt x="619918" y="369979"/>
                    </a:cubicBezTo>
                    <a:cubicBezTo>
                      <a:pt x="596635" y="358867"/>
                      <a:pt x="572557" y="355956"/>
                      <a:pt x="559593" y="346166"/>
                    </a:cubicBezTo>
                    <a:cubicBezTo>
                      <a:pt x="546629" y="336376"/>
                      <a:pt x="554037" y="312828"/>
                      <a:pt x="542131" y="311241"/>
                    </a:cubicBezTo>
                    <a:cubicBezTo>
                      <a:pt x="530225" y="309654"/>
                      <a:pt x="497946" y="324470"/>
                      <a:pt x="488156" y="336641"/>
                    </a:cubicBezTo>
                    <a:cubicBezTo>
                      <a:pt x="478366" y="348812"/>
                      <a:pt x="491330" y="369979"/>
                      <a:pt x="483393" y="384266"/>
                    </a:cubicBezTo>
                    <a:cubicBezTo>
                      <a:pt x="475456" y="398553"/>
                      <a:pt x="455877" y="409931"/>
                      <a:pt x="440531" y="422366"/>
                    </a:cubicBezTo>
                    <a:cubicBezTo>
                      <a:pt x="425185" y="434801"/>
                      <a:pt x="409839" y="447767"/>
                      <a:pt x="391318" y="458879"/>
                    </a:cubicBezTo>
                    <a:cubicBezTo>
                      <a:pt x="372797" y="469992"/>
                      <a:pt x="345016" y="476606"/>
                      <a:pt x="329406" y="489041"/>
                    </a:cubicBezTo>
                    <a:cubicBezTo>
                      <a:pt x="313796" y="501476"/>
                      <a:pt x="314854" y="525289"/>
                      <a:pt x="297656" y="533491"/>
                    </a:cubicBezTo>
                    <a:cubicBezTo>
                      <a:pt x="280458" y="541693"/>
                      <a:pt x="228864" y="542487"/>
                      <a:pt x="226218" y="538254"/>
                    </a:cubicBezTo>
                    <a:cubicBezTo>
                      <a:pt x="223572" y="534021"/>
                      <a:pt x="269081" y="518145"/>
                      <a:pt x="281781" y="508091"/>
                    </a:cubicBezTo>
                    <a:cubicBezTo>
                      <a:pt x="294481" y="498037"/>
                      <a:pt x="308768" y="486396"/>
                      <a:pt x="302418" y="477929"/>
                    </a:cubicBezTo>
                    <a:cubicBezTo>
                      <a:pt x="296068" y="469462"/>
                      <a:pt x="244739" y="467610"/>
                      <a:pt x="243681" y="457291"/>
                    </a:cubicBezTo>
                    <a:cubicBezTo>
                      <a:pt x="242623" y="446972"/>
                      <a:pt x="275431" y="427658"/>
                      <a:pt x="296068" y="416016"/>
                    </a:cubicBezTo>
                    <a:cubicBezTo>
                      <a:pt x="316705" y="404374"/>
                      <a:pt x="349514" y="401729"/>
                      <a:pt x="367506" y="387441"/>
                    </a:cubicBezTo>
                    <a:cubicBezTo>
                      <a:pt x="385498" y="373153"/>
                      <a:pt x="403754" y="343785"/>
                      <a:pt x="404018" y="330291"/>
                    </a:cubicBezTo>
                    <a:cubicBezTo>
                      <a:pt x="404282" y="316797"/>
                      <a:pt x="372268" y="318385"/>
                      <a:pt x="369093" y="306479"/>
                    </a:cubicBezTo>
                    <a:cubicBezTo>
                      <a:pt x="365918" y="294573"/>
                      <a:pt x="393435" y="258325"/>
                      <a:pt x="384968" y="258854"/>
                    </a:cubicBezTo>
                    <a:cubicBezTo>
                      <a:pt x="376501" y="259383"/>
                      <a:pt x="333374" y="307537"/>
                      <a:pt x="318293" y="309654"/>
                    </a:cubicBezTo>
                    <a:cubicBezTo>
                      <a:pt x="303212" y="311771"/>
                      <a:pt x="307975" y="278169"/>
                      <a:pt x="294481" y="271554"/>
                    </a:cubicBezTo>
                    <a:cubicBezTo>
                      <a:pt x="280987" y="264939"/>
                      <a:pt x="252412" y="268379"/>
                      <a:pt x="237331" y="269966"/>
                    </a:cubicBezTo>
                    <a:cubicBezTo>
                      <a:pt x="222250" y="271553"/>
                      <a:pt x="221985" y="285577"/>
                      <a:pt x="203993" y="281079"/>
                    </a:cubicBezTo>
                    <a:cubicBezTo>
                      <a:pt x="186001" y="276581"/>
                      <a:pt x="153723" y="258854"/>
                      <a:pt x="129381" y="242979"/>
                    </a:cubicBezTo>
                    <a:cubicBezTo>
                      <a:pt x="105039" y="227104"/>
                      <a:pt x="79374" y="205937"/>
                      <a:pt x="57943" y="185829"/>
                    </a:cubicBezTo>
                    <a:cubicBezTo>
                      <a:pt x="36512" y="165721"/>
                      <a:pt x="-6351" y="125769"/>
                      <a:pt x="793" y="122329"/>
                    </a:cubicBezTo>
                    <a:cubicBezTo>
                      <a:pt x="7937" y="118889"/>
                      <a:pt x="69321" y="155402"/>
                      <a:pt x="100806" y="165191"/>
                    </a:cubicBezTo>
                    <a:cubicBezTo>
                      <a:pt x="132291" y="174980"/>
                      <a:pt x="193939" y="184770"/>
                      <a:pt x="189706" y="181066"/>
                    </a:cubicBezTo>
                    <a:cubicBezTo>
                      <a:pt x="185473" y="177362"/>
                      <a:pt x="106627" y="159106"/>
                      <a:pt x="75406" y="142966"/>
                    </a:cubicBezTo>
                    <a:cubicBezTo>
                      <a:pt x="44185" y="126827"/>
                      <a:pt x="4233" y="68883"/>
                      <a:pt x="10318" y="68354"/>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78" name="Freeform: Shape 577">
                <a:extLst>
                  <a:ext uri="{FF2B5EF4-FFF2-40B4-BE49-F238E27FC236}">
                    <a16:creationId xmlns:a16="http://schemas.microsoft.com/office/drawing/2014/main" id="{B9619AE8-F42B-4A16-A738-03CB54591E0A}"/>
                  </a:ext>
                </a:extLst>
              </p:cNvPr>
              <p:cNvSpPr/>
              <p:nvPr/>
            </p:nvSpPr>
            <p:spPr>
              <a:xfrm>
                <a:off x="6380515" y="2904555"/>
                <a:ext cx="145033" cy="110614"/>
              </a:xfrm>
              <a:custGeom>
                <a:avLst/>
                <a:gdLst>
                  <a:gd name="connsiteX0" fmla="*/ 36909 w 145033"/>
                  <a:gd name="connsiteY0" fmla="*/ 110597 h 110614"/>
                  <a:gd name="connsiteX1" fmla="*/ 3571 w 145033"/>
                  <a:gd name="connsiteY1" fmla="*/ 69322 h 110614"/>
                  <a:gd name="connsiteX2" fmla="*/ 11509 w 145033"/>
                  <a:gd name="connsiteY2" fmla="*/ 18522 h 110614"/>
                  <a:gd name="connsiteX3" fmla="*/ 97234 w 145033"/>
                  <a:gd name="connsiteY3" fmla="*/ 1059 h 110614"/>
                  <a:gd name="connsiteX4" fmla="*/ 144859 w 145033"/>
                  <a:gd name="connsiteY4" fmla="*/ 45509 h 110614"/>
                  <a:gd name="connsiteX5" fmla="*/ 81359 w 145033"/>
                  <a:gd name="connsiteY5" fmla="*/ 40747 h 110614"/>
                  <a:gd name="connsiteX6" fmla="*/ 73421 w 145033"/>
                  <a:gd name="connsiteY6" fmla="*/ 74084 h 110614"/>
                  <a:gd name="connsiteX7" fmla="*/ 36909 w 145033"/>
                  <a:gd name="connsiteY7" fmla="*/ 110597 h 110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5033" h="110614">
                    <a:moveTo>
                      <a:pt x="36909" y="110597"/>
                    </a:moveTo>
                    <a:cubicBezTo>
                      <a:pt x="25267" y="109803"/>
                      <a:pt x="7804" y="84668"/>
                      <a:pt x="3571" y="69322"/>
                    </a:cubicBezTo>
                    <a:cubicBezTo>
                      <a:pt x="-662" y="53976"/>
                      <a:pt x="-4101" y="29899"/>
                      <a:pt x="11509" y="18522"/>
                    </a:cubicBezTo>
                    <a:cubicBezTo>
                      <a:pt x="27119" y="7145"/>
                      <a:pt x="75009" y="-3439"/>
                      <a:pt x="97234" y="1059"/>
                    </a:cubicBezTo>
                    <a:cubicBezTo>
                      <a:pt x="119459" y="5557"/>
                      <a:pt x="147505" y="38894"/>
                      <a:pt x="144859" y="45509"/>
                    </a:cubicBezTo>
                    <a:cubicBezTo>
                      <a:pt x="142213" y="52124"/>
                      <a:pt x="93265" y="35985"/>
                      <a:pt x="81359" y="40747"/>
                    </a:cubicBezTo>
                    <a:cubicBezTo>
                      <a:pt x="69453" y="45509"/>
                      <a:pt x="79242" y="63236"/>
                      <a:pt x="73421" y="74084"/>
                    </a:cubicBezTo>
                    <a:cubicBezTo>
                      <a:pt x="67600" y="84932"/>
                      <a:pt x="48551" y="111391"/>
                      <a:pt x="36909" y="110597"/>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79" name="Freeform: Shape 578">
                <a:extLst>
                  <a:ext uri="{FF2B5EF4-FFF2-40B4-BE49-F238E27FC236}">
                    <a16:creationId xmlns:a16="http://schemas.microsoft.com/office/drawing/2014/main" id="{49710A8A-F3DA-45C1-BC8A-2B956618FB3A}"/>
                  </a:ext>
                </a:extLst>
              </p:cNvPr>
              <p:cNvSpPr/>
              <p:nvPr/>
            </p:nvSpPr>
            <p:spPr>
              <a:xfrm>
                <a:off x="6488834" y="3043711"/>
                <a:ext cx="311931" cy="481143"/>
              </a:xfrm>
              <a:custGeom>
                <a:avLst/>
                <a:gdLst>
                  <a:gd name="connsiteX0" fmla="*/ 71465 w 311931"/>
                  <a:gd name="connsiteY0" fmla="*/ 16 h 481143"/>
                  <a:gd name="connsiteX1" fmla="*/ 95277 w 311931"/>
                  <a:gd name="connsiteY1" fmla="*/ 69866 h 481143"/>
                  <a:gd name="connsiteX2" fmla="*/ 136552 w 311931"/>
                  <a:gd name="connsiteY2" fmla="*/ 85741 h 481143"/>
                  <a:gd name="connsiteX3" fmla="*/ 188940 w 311931"/>
                  <a:gd name="connsiteY3" fmla="*/ 128603 h 481143"/>
                  <a:gd name="connsiteX4" fmla="*/ 220690 w 311931"/>
                  <a:gd name="connsiteY4" fmla="*/ 180991 h 481143"/>
                  <a:gd name="connsiteX5" fmla="*/ 228627 w 311931"/>
                  <a:gd name="connsiteY5" fmla="*/ 234966 h 481143"/>
                  <a:gd name="connsiteX6" fmla="*/ 282602 w 311931"/>
                  <a:gd name="connsiteY6" fmla="*/ 222266 h 481143"/>
                  <a:gd name="connsiteX7" fmla="*/ 293715 w 311931"/>
                  <a:gd name="connsiteY7" fmla="*/ 290528 h 481143"/>
                  <a:gd name="connsiteX8" fmla="*/ 247677 w 311931"/>
                  <a:gd name="connsiteY8" fmla="*/ 333391 h 481143"/>
                  <a:gd name="connsiteX9" fmla="*/ 311177 w 311931"/>
                  <a:gd name="connsiteY9" fmla="*/ 357203 h 481143"/>
                  <a:gd name="connsiteX10" fmla="*/ 279427 w 311931"/>
                  <a:gd name="connsiteY10" fmla="*/ 441341 h 481143"/>
                  <a:gd name="connsiteX11" fmla="*/ 231802 w 311931"/>
                  <a:gd name="connsiteY11" fmla="*/ 361966 h 481143"/>
                  <a:gd name="connsiteX12" fmla="*/ 219102 w 311931"/>
                  <a:gd name="connsiteY12" fmla="*/ 320691 h 481143"/>
                  <a:gd name="connsiteX13" fmla="*/ 192115 w 311931"/>
                  <a:gd name="connsiteY13" fmla="*/ 342916 h 481143"/>
                  <a:gd name="connsiteX14" fmla="*/ 174652 w 311931"/>
                  <a:gd name="connsiteY14" fmla="*/ 476266 h 481143"/>
                  <a:gd name="connsiteX15" fmla="*/ 142902 w 311931"/>
                  <a:gd name="connsiteY15" fmla="*/ 444516 h 481143"/>
                  <a:gd name="connsiteX16" fmla="*/ 149252 w 311931"/>
                  <a:gd name="connsiteY16" fmla="*/ 371491 h 481143"/>
                  <a:gd name="connsiteX17" fmla="*/ 69877 w 311931"/>
                  <a:gd name="connsiteY17" fmla="*/ 355616 h 481143"/>
                  <a:gd name="connsiteX18" fmla="*/ 27 w 311931"/>
                  <a:gd name="connsiteY18" fmla="*/ 322278 h 481143"/>
                  <a:gd name="connsiteX19" fmla="*/ 61940 w 311931"/>
                  <a:gd name="connsiteY19" fmla="*/ 274653 h 481143"/>
                  <a:gd name="connsiteX20" fmla="*/ 95277 w 311931"/>
                  <a:gd name="connsiteY20" fmla="*/ 234966 h 481143"/>
                  <a:gd name="connsiteX21" fmla="*/ 173065 w 311931"/>
                  <a:gd name="connsiteY21" fmla="*/ 269891 h 481143"/>
                  <a:gd name="connsiteX22" fmla="*/ 195290 w 311931"/>
                  <a:gd name="connsiteY22" fmla="*/ 261953 h 481143"/>
                  <a:gd name="connsiteX23" fmla="*/ 158777 w 311931"/>
                  <a:gd name="connsiteY23" fmla="*/ 231791 h 481143"/>
                  <a:gd name="connsiteX24" fmla="*/ 149252 w 311931"/>
                  <a:gd name="connsiteY24" fmla="*/ 174641 h 481143"/>
                  <a:gd name="connsiteX25" fmla="*/ 79402 w 311931"/>
                  <a:gd name="connsiteY25" fmla="*/ 219091 h 481143"/>
                  <a:gd name="connsiteX26" fmla="*/ 47652 w 311931"/>
                  <a:gd name="connsiteY26" fmla="*/ 217503 h 481143"/>
                  <a:gd name="connsiteX27" fmla="*/ 93690 w 311931"/>
                  <a:gd name="connsiteY27" fmla="*/ 184166 h 481143"/>
                  <a:gd name="connsiteX28" fmla="*/ 23840 w 311931"/>
                  <a:gd name="connsiteY28" fmla="*/ 163528 h 481143"/>
                  <a:gd name="connsiteX29" fmla="*/ 115915 w 311931"/>
                  <a:gd name="connsiteY29" fmla="*/ 166703 h 481143"/>
                  <a:gd name="connsiteX30" fmla="*/ 122265 w 311931"/>
                  <a:gd name="connsiteY30" fmla="*/ 139716 h 481143"/>
                  <a:gd name="connsiteX31" fmla="*/ 82577 w 311931"/>
                  <a:gd name="connsiteY31" fmla="*/ 106378 h 481143"/>
                  <a:gd name="connsiteX32" fmla="*/ 57177 w 311931"/>
                  <a:gd name="connsiteY32" fmla="*/ 63516 h 481143"/>
                  <a:gd name="connsiteX33" fmla="*/ 71465 w 311931"/>
                  <a:gd name="connsiteY33" fmla="*/ 16 h 481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11931" h="481143">
                    <a:moveTo>
                      <a:pt x="71465" y="16"/>
                    </a:moveTo>
                    <a:cubicBezTo>
                      <a:pt x="77815" y="1074"/>
                      <a:pt x="84429" y="55579"/>
                      <a:pt x="95277" y="69866"/>
                    </a:cubicBezTo>
                    <a:cubicBezTo>
                      <a:pt x="106125" y="84153"/>
                      <a:pt x="120942" y="75952"/>
                      <a:pt x="136552" y="85741"/>
                    </a:cubicBezTo>
                    <a:cubicBezTo>
                      <a:pt x="152162" y="95530"/>
                      <a:pt x="174917" y="112728"/>
                      <a:pt x="188940" y="128603"/>
                    </a:cubicBezTo>
                    <a:cubicBezTo>
                      <a:pt x="202963" y="144478"/>
                      <a:pt x="214076" y="163264"/>
                      <a:pt x="220690" y="180991"/>
                    </a:cubicBezTo>
                    <a:cubicBezTo>
                      <a:pt x="227305" y="198718"/>
                      <a:pt x="218308" y="228087"/>
                      <a:pt x="228627" y="234966"/>
                    </a:cubicBezTo>
                    <a:cubicBezTo>
                      <a:pt x="238946" y="241845"/>
                      <a:pt x="271754" y="213006"/>
                      <a:pt x="282602" y="222266"/>
                    </a:cubicBezTo>
                    <a:cubicBezTo>
                      <a:pt x="293450" y="231526"/>
                      <a:pt x="299536" y="272007"/>
                      <a:pt x="293715" y="290528"/>
                    </a:cubicBezTo>
                    <a:cubicBezTo>
                      <a:pt x="287894" y="309049"/>
                      <a:pt x="244767" y="322278"/>
                      <a:pt x="247677" y="333391"/>
                    </a:cubicBezTo>
                    <a:cubicBezTo>
                      <a:pt x="250587" y="344504"/>
                      <a:pt x="305885" y="339211"/>
                      <a:pt x="311177" y="357203"/>
                    </a:cubicBezTo>
                    <a:cubicBezTo>
                      <a:pt x="316469" y="375195"/>
                      <a:pt x="292656" y="440547"/>
                      <a:pt x="279427" y="441341"/>
                    </a:cubicBezTo>
                    <a:cubicBezTo>
                      <a:pt x="266198" y="442135"/>
                      <a:pt x="241856" y="382074"/>
                      <a:pt x="231802" y="361966"/>
                    </a:cubicBezTo>
                    <a:cubicBezTo>
                      <a:pt x="221748" y="341858"/>
                      <a:pt x="225717" y="323866"/>
                      <a:pt x="219102" y="320691"/>
                    </a:cubicBezTo>
                    <a:cubicBezTo>
                      <a:pt x="212487" y="317516"/>
                      <a:pt x="199523" y="316987"/>
                      <a:pt x="192115" y="342916"/>
                    </a:cubicBezTo>
                    <a:cubicBezTo>
                      <a:pt x="184707" y="368845"/>
                      <a:pt x="182854" y="459333"/>
                      <a:pt x="174652" y="476266"/>
                    </a:cubicBezTo>
                    <a:cubicBezTo>
                      <a:pt x="166450" y="493199"/>
                      <a:pt x="147135" y="461978"/>
                      <a:pt x="142902" y="444516"/>
                    </a:cubicBezTo>
                    <a:cubicBezTo>
                      <a:pt x="138669" y="427054"/>
                      <a:pt x="161423" y="386308"/>
                      <a:pt x="149252" y="371491"/>
                    </a:cubicBezTo>
                    <a:cubicBezTo>
                      <a:pt x="137081" y="356674"/>
                      <a:pt x="94748" y="363818"/>
                      <a:pt x="69877" y="355616"/>
                    </a:cubicBezTo>
                    <a:cubicBezTo>
                      <a:pt x="45006" y="347414"/>
                      <a:pt x="1350" y="335772"/>
                      <a:pt x="27" y="322278"/>
                    </a:cubicBezTo>
                    <a:cubicBezTo>
                      <a:pt x="-1296" y="308784"/>
                      <a:pt x="46065" y="289205"/>
                      <a:pt x="61940" y="274653"/>
                    </a:cubicBezTo>
                    <a:cubicBezTo>
                      <a:pt x="77815" y="260101"/>
                      <a:pt x="76756" y="235760"/>
                      <a:pt x="95277" y="234966"/>
                    </a:cubicBezTo>
                    <a:cubicBezTo>
                      <a:pt x="113798" y="234172"/>
                      <a:pt x="156396" y="265393"/>
                      <a:pt x="173065" y="269891"/>
                    </a:cubicBezTo>
                    <a:cubicBezTo>
                      <a:pt x="189734" y="274389"/>
                      <a:pt x="197671" y="268303"/>
                      <a:pt x="195290" y="261953"/>
                    </a:cubicBezTo>
                    <a:cubicBezTo>
                      <a:pt x="192909" y="255603"/>
                      <a:pt x="166450" y="246343"/>
                      <a:pt x="158777" y="231791"/>
                    </a:cubicBezTo>
                    <a:cubicBezTo>
                      <a:pt x="151104" y="217239"/>
                      <a:pt x="162481" y="176758"/>
                      <a:pt x="149252" y="174641"/>
                    </a:cubicBezTo>
                    <a:cubicBezTo>
                      <a:pt x="136023" y="172524"/>
                      <a:pt x="96335" y="211947"/>
                      <a:pt x="79402" y="219091"/>
                    </a:cubicBezTo>
                    <a:cubicBezTo>
                      <a:pt x="62469" y="226235"/>
                      <a:pt x="45271" y="223324"/>
                      <a:pt x="47652" y="217503"/>
                    </a:cubicBezTo>
                    <a:cubicBezTo>
                      <a:pt x="50033" y="211682"/>
                      <a:pt x="97659" y="193162"/>
                      <a:pt x="93690" y="184166"/>
                    </a:cubicBezTo>
                    <a:cubicBezTo>
                      <a:pt x="89721" y="175170"/>
                      <a:pt x="20136" y="166439"/>
                      <a:pt x="23840" y="163528"/>
                    </a:cubicBezTo>
                    <a:cubicBezTo>
                      <a:pt x="27544" y="160618"/>
                      <a:pt x="99511" y="170672"/>
                      <a:pt x="115915" y="166703"/>
                    </a:cubicBezTo>
                    <a:cubicBezTo>
                      <a:pt x="132319" y="162734"/>
                      <a:pt x="127821" y="149770"/>
                      <a:pt x="122265" y="139716"/>
                    </a:cubicBezTo>
                    <a:cubicBezTo>
                      <a:pt x="116709" y="129662"/>
                      <a:pt x="93425" y="119078"/>
                      <a:pt x="82577" y="106378"/>
                    </a:cubicBezTo>
                    <a:cubicBezTo>
                      <a:pt x="71729" y="93678"/>
                      <a:pt x="60087" y="78332"/>
                      <a:pt x="57177" y="63516"/>
                    </a:cubicBezTo>
                    <a:cubicBezTo>
                      <a:pt x="54267" y="48700"/>
                      <a:pt x="65115" y="-1042"/>
                      <a:pt x="71465" y="16"/>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80" name="Freeform: Shape 579">
                <a:extLst>
                  <a:ext uri="{FF2B5EF4-FFF2-40B4-BE49-F238E27FC236}">
                    <a16:creationId xmlns:a16="http://schemas.microsoft.com/office/drawing/2014/main" id="{D2A446CE-D271-43BB-A67F-CE65C7A59A67}"/>
                  </a:ext>
                </a:extLst>
              </p:cNvPr>
              <p:cNvSpPr/>
              <p:nvPr/>
            </p:nvSpPr>
            <p:spPr>
              <a:xfrm>
                <a:off x="6225913" y="3333982"/>
                <a:ext cx="190453" cy="362570"/>
              </a:xfrm>
              <a:custGeom>
                <a:avLst/>
                <a:gdLst>
                  <a:gd name="connsiteX0" fmla="*/ 120073 w 190453"/>
                  <a:gd name="connsiteY0" fmla="*/ 257 h 362570"/>
                  <a:gd name="connsiteX1" fmla="*/ 80386 w 190453"/>
                  <a:gd name="connsiteY1" fmla="*/ 66932 h 362570"/>
                  <a:gd name="connsiteX2" fmla="*/ 105786 w 190453"/>
                  <a:gd name="connsiteY2" fmla="*/ 108207 h 362570"/>
                  <a:gd name="connsiteX3" fmla="*/ 48636 w 190453"/>
                  <a:gd name="connsiteY3" fmla="*/ 155832 h 362570"/>
                  <a:gd name="connsiteX4" fmla="*/ 56573 w 190453"/>
                  <a:gd name="connsiteY4" fmla="*/ 212982 h 362570"/>
                  <a:gd name="connsiteX5" fmla="*/ 1011 w 190453"/>
                  <a:gd name="connsiteY5" fmla="*/ 246320 h 362570"/>
                  <a:gd name="connsiteX6" fmla="*/ 20061 w 190453"/>
                  <a:gd name="connsiteY6" fmla="*/ 301882 h 362570"/>
                  <a:gd name="connsiteX7" fmla="*/ 12123 w 190453"/>
                  <a:gd name="connsiteY7" fmla="*/ 352682 h 362570"/>
                  <a:gd name="connsiteX8" fmla="*/ 75623 w 190453"/>
                  <a:gd name="connsiteY8" fmla="*/ 359032 h 362570"/>
                  <a:gd name="connsiteX9" fmla="*/ 113723 w 190453"/>
                  <a:gd name="connsiteY9" fmla="*/ 311407 h 362570"/>
                  <a:gd name="connsiteX10" fmla="*/ 134361 w 190453"/>
                  <a:gd name="connsiteY10" fmla="*/ 265370 h 362570"/>
                  <a:gd name="connsiteX11" fmla="*/ 72448 w 190453"/>
                  <a:gd name="connsiteY11" fmla="*/ 259020 h 362570"/>
                  <a:gd name="connsiteX12" fmla="*/ 97848 w 190453"/>
                  <a:gd name="connsiteY12" fmla="*/ 197107 h 362570"/>
                  <a:gd name="connsiteX13" fmla="*/ 108961 w 190453"/>
                  <a:gd name="connsiteY13" fmla="*/ 149482 h 362570"/>
                  <a:gd name="connsiteX14" fmla="*/ 188336 w 190453"/>
                  <a:gd name="connsiteY14" fmla="*/ 132020 h 362570"/>
                  <a:gd name="connsiteX15" fmla="*/ 164523 w 190453"/>
                  <a:gd name="connsiteY15" fmla="*/ 100270 h 362570"/>
                  <a:gd name="connsiteX16" fmla="*/ 131186 w 190453"/>
                  <a:gd name="connsiteY16" fmla="*/ 79632 h 362570"/>
                  <a:gd name="connsiteX17" fmla="*/ 162936 w 190453"/>
                  <a:gd name="connsiteY17" fmla="*/ 44707 h 362570"/>
                  <a:gd name="connsiteX18" fmla="*/ 120073 w 190453"/>
                  <a:gd name="connsiteY18" fmla="*/ 257 h 362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90453" h="362570">
                    <a:moveTo>
                      <a:pt x="120073" y="257"/>
                    </a:moveTo>
                    <a:cubicBezTo>
                      <a:pt x="106315" y="3961"/>
                      <a:pt x="82767" y="48940"/>
                      <a:pt x="80386" y="66932"/>
                    </a:cubicBezTo>
                    <a:cubicBezTo>
                      <a:pt x="78005" y="84924"/>
                      <a:pt x="111078" y="93390"/>
                      <a:pt x="105786" y="108207"/>
                    </a:cubicBezTo>
                    <a:cubicBezTo>
                      <a:pt x="100494" y="123024"/>
                      <a:pt x="56838" y="138370"/>
                      <a:pt x="48636" y="155832"/>
                    </a:cubicBezTo>
                    <a:cubicBezTo>
                      <a:pt x="40434" y="173294"/>
                      <a:pt x="64510" y="197901"/>
                      <a:pt x="56573" y="212982"/>
                    </a:cubicBezTo>
                    <a:cubicBezTo>
                      <a:pt x="48635" y="228063"/>
                      <a:pt x="7096" y="231503"/>
                      <a:pt x="1011" y="246320"/>
                    </a:cubicBezTo>
                    <a:cubicBezTo>
                      <a:pt x="-5074" y="261137"/>
                      <a:pt x="18209" y="284155"/>
                      <a:pt x="20061" y="301882"/>
                    </a:cubicBezTo>
                    <a:cubicBezTo>
                      <a:pt x="21913" y="319609"/>
                      <a:pt x="2863" y="343157"/>
                      <a:pt x="12123" y="352682"/>
                    </a:cubicBezTo>
                    <a:cubicBezTo>
                      <a:pt x="21383" y="362207"/>
                      <a:pt x="58690" y="365911"/>
                      <a:pt x="75623" y="359032"/>
                    </a:cubicBezTo>
                    <a:cubicBezTo>
                      <a:pt x="92556" y="352153"/>
                      <a:pt x="103933" y="327017"/>
                      <a:pt x="113723" y="311407"/>
                    </a:cubicBezTo>
                    <a:cubicBezTo>
                      <a:pt x="123513" y="295797"/>
                      <a:pt x="141240" y="274101"/>
                      <a:pt x="134361" y="265370"/>
                    </a:cubicBezTo>
                    <a:cubicBezTo>
                      <a:pt x="127482" y="256639"/>
                      <a:pt x="78533" y="270397"/>
                      <a:pt x="72448" y="259020"/>
                    </a:cubicBezTo>
                    <a:cubicBezTo>
                      <a:pt x="66363" y="247643"/>
                      <a:pt x="91763" y="215363"/>
                      <a:pt x="97848" y="197107"/>
                    </a:cubicBezTo>
                    <a:cubicBezTo>
                      <a:pt x="103933" y="178851"/>
                      <a:pt x="93880" y="160330"/>
                      <a:pt x="108961" y="149482"/>
                    </a:cubicBezTo>
                    <a:cubicBezTo>
                      <a:pt x="124042" y="138634"/>
                      <a:pt x="179076" y="140222"/>
                      <a:pt x="188336" y="132020"/>
                    </a:cubicBezTo>
                    <a:cubicBezTo>
                      <a:pt x="197596" y="123818"/>
                      <a:pt x="174048" y="109001"/>
                      <a:pt x="164523" y="100270"/>
                    </a:cubicBezTo>
                    <a:cubicBezTo>
                      <a:pt x="154998" y="91539"/>
                      <a:pt x="131450" y="88892"/>
                      <a:pt x="131186" y="79632"/>
                    </a:cubicBezTo>
                    <a:cubicBezTo>
                      <a:pt x="130922" y="70372"/>
                      <a:pt x="159497" y="55555"/>
                      <a:pt x="162936" y="44707"/>
                    </a:cubicBezTo>
                    <a:cubicBezTo>
                      <a:pt x="166375" y="33859"/>
                      <a:pt x="133831" y="-3447"/>
                      <a:pt x="120073" y="257"/>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81" name="Freeform: Shape 580">
                <a:extLst>
                  <a:ext uri="{FF2B5EF4-FFF2-40B4-BE49-F238E27FC236}">
                    <a16:creationId xmlns:a16="http://schemas.microsoft.com/office/drawing/2014/main" id="{A1F1B749-12DF-4030-8E50-D3986F510D11}"/>
                  </a:ext>
                </a:extLst>
              </p:cNvPr>
              <p:cNvSpPr/>
              <p:nvPr/>
            </p:nvSpPr>
            <p:spPr>
              <a:xfrm>
                <a:off x="6301528" y="3423081"/>
                <a:ext cx="294052" cy="447908"/>
              </a:xfrm>
              <a:custGeom>
                <a:avLst/>
                <a:gdLst>
                  <a:gd name="connsiteX0" fmla="*/ 188921 w 294052"/>
                  <a:gd name="connsiteY0" fmla="*/ 58 h 447908"/>
                  <a:gd name="connsiteX1" fmla="*/ 184158 w 294052"/>
                  <a:gd name="connsiteY1" fmla="*/ 79433 h 447908"/>
                  <a:gd name="connsiteX2" fmla="*/ 195271 w 294052"/>
                  <a:gd name="connsiteY2" fmla="*/ 104833 h 447908"/>
                  <a:gd name="connsiteX3" fmla="*/ 155583 w 294052"/>
                  <a:gd name="connsiteY3" fmla="*/ 120708 h 447908"/>
                  <a:gd name="connsiteX4" fmla="*/ 217496 w 294052"/>
                  <a:gd name="connsiteY4" fmla="*/ 150871 h 447908"/>
                  <a:gd name="connsiteX5" fmla="*/ 177808 w 294052"/>
                  <a:gd name="connsiteY5" fmla="*/ 173096 h 447908"/>
                  <a:gd name="connsiteX6" fmla="*/ 119071 w 294052"/>
                  <a:gd name="connsiteY6" fmla="*/ 198496 h 447908"/>
                  <a:gd name="connsiteX7" fmla="*/ 127008 w 294052"/>
                  <a:gd name="connsiteY7" fmla="*/ 292158 h 447908"/>
                  <a:gd name="connsiteX8" fmla="*/ 139708 w 294052"/>
                  <a:gd name="connsiteY8" fmla="*/ 338196 h 447908"/>
                  <a:gd name="connsiteX9" fmla="*/ 106371 w 294052"/>
                  <a:gd name="connsiteY9" fmla="*/ 336608 h 447908"/>
                  <a:gd name="connsiteX10" fmla="*/ 53983 w 294052"/>
                  <a:gd name="connsiteY10" fmla="*/ 296921 h 447908"/>
                  <a:gd name="connsiteX11" fmla="*/ 33346 w 294052"/>
                  <a:gd name="connsiteY11" fmla="*/ 352483 h 447908"/>
                  <a:gd name="connsiteX12" fmla="*/ 8 w 294052"/>
                  <a:gd name="connsiteY12" fmla="*/ 400108 h 447908"/>
                  <a:gd name="connsiteX13" fmla="*/ 36521 w 294052"/>
                  <a:gd name="connsiteY13" fmla="*/ 414396 h 447908"/>
                  <a:gd name="connsiteX14" fmla="*/ 66683 w 294052"/>
                  <a:gd name="connsiteY14" fmla="*/ 447733 h 447908"/>
                  <a:gd name="connsiteX15" fmla="*/ 119071 w 294052"/>
                  <a:gd name="connsiteY15" fmla="*/ 398521 h 447908"/>
                  <a:gd name="connsiteX16" fmla="*/ 169871 w 294052"/>
                  <a:gd name="connsiteY16" fmla="*/ 377883 h 447908"/>
                  <a:gd name="connsiteX17" fmla="*/ 217496 w 294052"/>
                  <a:gd name="connsiteY17" fmla="*/ 393758 h 447908"/>
                  <a:gd name="connsiteX18" fmla="*/ 255596 w 294052"/>
                  <a:gd name="connsiteY18" fmla="*/ 352483 h 447908"/>
                  <a:gd name="connsiteX19" fmla="*/ 201621 w 294052"/>
                  <a:gd name="connsiteY19" fmla="*/ 314383 h 447908"/>
                  <a:gd name="connsiteX20" fmla="*/ 190508 w 294052"/>
                  <a:gd name="connsiteY20" fmla="*/ 268346 h 447908"/>
                  <a:gd name="connsiteX21" fmla="*/ 222258 w 294052"/>
                  <a:gd name="connsiteY21" fmla="*/ 233421 h 447908"/>
                  <a:gd name="connsiteX22" fmla="*/ 227021 w 294052"/>
                  <a:gd name="connsiteY22" fmla="*/ 198496 h 447908"/>
                  <a:gd name="connsiteX23" fmla="*/ 293696 w 294052"/>
                  <a:gd name="connsiteY23" fmla="*/ 173096 h 447908"/>
                  <a:gd name="connsiteX24" fmla="*/ 254008 w 294052"/>
                  <a:gd name="connsiteY24" fmla="*/ 142933 h 447908"/>
                  <a:gd name="connsiteX25" fmla="*/ 265121 w 294052"/>
                  <a:gd name="connsiteY25" fmla="*/ 115946 h 447908"/>
                  <a:gd name="connsiteX26" fmla="*/ 225433 w 294052"/>
                  <a:gd name="connsiteY26" fmla="*/ 108008 h 447908"/>
                  <a:gd name="connsiteX27" fmla="*/ 214321 w 294052"/>
                  <a:gd name="connsiteY27" fmla="*/ 66733 h 447908"/>
                  <a:gd name="connsiteX28" fmla="*/ 188921 w 294052"/>
                  <a:gd name="connsiteY28" fmla="*/ 58 h 447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94052" h="447908">
                    <a:moveTo>
                      <a:pt x="188921" y="58"/>
                    </a:moveTo>
                    <a:cubicBezTo>
                      <a:pt x="183894" y="2175"/>
                      <a:pt x="183100" y="61971"/>
                      <a:pt x="184158" y="79433"/>
                    </a:cubicBezTo>
                    <a:cubicBezTo>
                      <a:pt x="185216" y="96895"/>
                      <a:pt x="200033" y="97954"/>
                      <a:pt x="195271" y="104833"/>
                    </a:cubicBezTo>
                    <a:cubicBezTo>
                      <a:pt x="190509" y="111712"/>
                      <a:pt x="151879" y="113035"/>
                      <a:pt x="155583" y="120708"/>
                    </a:cubicBezTo>
                    <a:cubicBezTo>
                      <a:pt x="159287" y="128381"/>
                      <a:pt x="213792" y="142140"/>
                      <a:pt x="217496" y="150871"/>
                    </a:cubicBezTo>
                    <a:cubicBezTo>
                      <a:pt x="221200" y="159602"/>
                      <a:pt x="194212" y="165159"/>
                      <a:pt x="177808" y="173096"/>
                    </a:cubicBezTo>
                    <a:cubicBezTo>
                      <a:pt x="161404" y="181034"/>
                      <a:pt x="127538" y="178652"/>
                      <a:pt x="119071" y="198496"/>
                    </a:cubicBezTo>
                    <a:cubicBezTo>
                      <a:pt x="110604" y="218340"/>
                      <a:pt x="123568" y="268875"/>
                      <a:pt x="127008" y="292158"/>
                    </a:cubicBezTo>
                    <a:cubicBezTo>
                      <a:pt x="130448" y="315441"/>
                      <a:pt x="143147" y="330788"/>
                      <a:pt x="139708" y="338196"/>
                    </a:cubicBezTo>
                    <a:cubicBezTo>
                      <a:pt x="136268" y="345604"/>
                      <a:pt x="120658" y="343487"/>
                      <a:pt x="106371" y="336608"/>
                    </a:cubicBezTo>
                    <a:cubicBezTo>
                      <a:pt x="92083" y="329729"/>
                      <a:pt x="66154" y="294275"/>
                      <a:pt x="53983" y="296921"/>
                    </a:cubicBezTo>
                    <a:cubicBezTo>
                      <a:pt x="41812" y="299567"/>
                      <a:pt x="42342" y="335285"/>
                      <a:pt x="33346" y="352483"/>
                    </a:cubicBezTo>
                    <a:cubicBezTo>
                      <a:pt x="24350" y="369681"/>
                      <a:pt x="-521" y="389789"/>
                      <a:pt x="8" y="400108"/>
                    </a:cubicBezTo>
                    <a:cubicBezTo>
                      <a:pt x="537" y="410427"/>
                      <a:pt x="25408" y="406459"/>
                      <a:pt x="36521" y="414396"/>
                    </a:cubicBezTo>
                    <a:cubicBezTo>
                      <a:pt x="47633" y="422334"/>
                      <a:pt x="52925" y="450379"/>
                      <a:pt x="66683" y="447733"/>
                    </a:cubicBezTo>
                    <a:cubicBezTo>
                      <a:pt x="80441" y="445087"/>
                      <a:pt x="101873" y="410163"/>
                      <a:pt x="119071" y="398521"/>
                    </a:cubicBezTo>
                    <a:cubicBezTo>
                      <a:pt x="136269" y="386879"/>
                      <a:pt x="153467" y="378677"/>
                      <a:pt x="169871" y="377883"/>
                    </a:cubicBezTo>
                    <a:cubicBezTo>
                      <a:pt x="186275" y="377089"/>
                      <a:pt x="203209" y="397991"/>
                      <a:pt x="217496" y="393758"/>
                    </a:cubicBezTo>
                    <a:cubicBezTo>
                      <a:pt x="231783" y="389525"/>
                      <a:pt x="258242" y="365712"/>
                      <a:pt x="255596" y="352483"/>
                    </a:cubicBezTo>
                    <a:cubicBezTo>
                      <a:pt x="252950" y="339254"/>
                      <a:pt x="212469" y="328406"/>
                      <a:pt x="201621" y="314383"/>
                    </a:cubicBezTo>
                    <a:cubicBezTo>
                      <a:pt x="190773" y="300360"/>
                      <a:pt x="187069" y="281840"/>
                      <a:pt x="190508" y="268346"/>
                    </a:cubicBezTo>
                    <a:cubicBezTo>
                      <a:pt x="193947" y="254852"/>
                      <a:pt x="216173" y="245063"/>
                      <a:pt x="222258" y="233421"/>
                    </a:cubicBezTo>
                    <a:cubicBezTo>
                      <a:pt x="228343" y="221779"/>
                      <a:pt x="215115" y="208550"/>
                      <a:pt x="227021" y="198496"/>
                    </a:cubicBezTo>
                    <a:cubicBezTo>
                      <a:pt x="238927" y="188442"/>
                      <a:pt x="289198" y="182356"/>
                      <a:pt x="293696" y="173096"/>
                    </a:cubicBezTo>
                    <a:cubicBezTo>
                      <a:pt x="298194" y="163836"/>
                      <a:pt x="258771" y="152458"/>
                      <a:pt x="254008" y="142933"/>
                    </a:cubicBezTo>
                    <a:cubicBezTo>
                      <a:pt x="249245" y="133408"/>
                      <a:pt x="269883" y="121767"/>
                      <a:pt x="265121" y="115946"/>
                    </a:cubicBezTo>
                    <a:cubicBezTo>
                      <a:pt x="260359" y="110125"/>
                      <a:pt x="233900" y="116210"/>
                      <a:pt x="225433" y="108008"/>
                    </a:cubicBezTo>
                    <a:cubicBezTo>
                      <a:pt x="216966" y="99806"/>
                      <a:pt x="216173" y="79168"/>
                      <a:pt x="214321" y="66733"/>
                    </a:cubicBezTo>
                    <a:cubicBezTo>
                      <a:pt x="212469" y="54298"/>
                      <a:pt x="193948" y="-2059"/>
                      <a:pt x="188921" y="58"/>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82" name="Freeform: Shape 581">
                <a:extLst>
                  <a:ext uri="{FF2B5EF4-FFF2-40B4-BE49-F238E27FC236}">
                    <a16:creationId xmlns:a16="http://schemas.microsoft.com/office/drawing/2014/main" id="{59F3E76C-08AD-4201-9300-FE5F7B20B2DC}"/>
                  </a:ext>
                </a:extLst>
              </p:cNvPr>
              <p:cNvSpPr/>
              <p:nvPr/>
            </p:nvSpPr>
            <p:spPr>
              <a:xfrm>
                <a:off x="6301674" y="3046369"/>
                <a:ext cx="264976" cy="169637"/>
              </a:xfrm>
              <a:custGeom>
                <a:avLst/>
                <a:gdLst>
                  <a:gd name="connsiteX0" fmla="*/ 4625 w 264976"/>
                  <a:gd name="connsiteY0" fmla="*/ 40220 h 169637"/>
                  <a:gd name="connsiteX1" fmla="*/ 17325 w 264976"/>
                  <a:gd name="connsiteY1" fmla="*/ 116420 h 169637"/>
                  <a:gd name="connsiteX2" fmla="*/ 90350 w 264976"/>
                  <a:gd name="connsiteY2" fmla="*/ 137058 h 169637"/>
                  <a:gd name="connsiteX3" fmla="*/ 120512 w 264976"/>
                  <a:gd name="connsiteY3" fmla="*/ 168808 h 169637"/>
                  <a:gd name="connsiteX4" fmla="*/ 206237 w 264976"/>
                  <a:gd name="connsiteY4" fmla="*/ 100545 h 169637"/>
                  <a:gd name="connsiteX5" fmla="*/ 264975 w 264976"/>
                  <a:gd name="connsiteY5" fmla="*/ 60858 h 169637"/>
                  <a:gd name="connsiteX6" fmla="*/ 204650 w 264976"/>
                  <a:gd name="connsiteY6" fmla="*/ 40220 h 169637"/>
                  <a:gd name="connsiteX7" fmla="*/ 171312 w 264976"/>
                  <a:gd name="connsiteY7" fmla="*/ 3708 h 169637"/>
                  <a:gd name="connsiteX8" fmla="*/ 95112 w 264976"/>
                  <a:gd name="connsiteY8" fmla="*/ 43395 h 169637"/>
                  <a:gd name="connsiteX9" fmla="*/ 80825 w 264976"/>
                  <a:gd name="connsiteY9" fmla="*/ 533 h 169637"/>
                  <a:gd name="connsiteX10" fmla="*/ 4625 w 264976"/>
                  <a:gd name="connsiteY10" fmla="*/ 40220 h 169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4976" h="169637">
                    <a:moveTo>
                      <a:pt x="4625" y="40220"/>
                    </a:moveTo>
                    <a:cubicBezTo>
                      <a:pt x="-5958" y="59534"/>
                      <a:pt x="3037" y="100280"/>
                      <a:pt x="17325" y="116420"/>
                    </a:cubicBezTo>
                    <a:cubicBezTo>
                      <a:pt x="31613" y="132560"/>
                      <a:pt x="73152" y="128327"/>
                      <a:pt x="90350" y="137058"/>
                    </a:cubicBezTo>
                    <a:cubicBezTo>
                      <a:pt x="107548" y="145789"/>
                      <a:pt x="101198" y="174894"/>
                      <a:pt x="120512" y="168808"/>
                    </a:cubicBezTo>
                    <a:cubicBezTo>
                      <a:pt x="139827" y="162723"/>
                      <a:pt x="182160" y="118537"/>
                      <a:pt x="206237" y="100545"/>
                    </a:cubicBezTo>
                    <a:cubicBezTo>
                      <a:pt x="230314" y="82553"/>
                      <a:pt x="265239" y="70912"/>
                      <a:pt x="264975" y="60858"/>
                    </a:cubicBezTo>
                    <a:cubicBezTo>
                      <a:pt x="264711" y="50804"/>
                      <a:pt x="220260" y="49745"/>
                      <a:pt x="204650" y="40220"/>
                    </a:cubicBezTo>
                    <a:cubicBezTo>
                      <a:pt x="189040" y="30695"/>
                      <a:pt x="189568" y="3179"/>
                      <a:pt x="171312" y="3708"/>
                    </a:cubicBezTo>
                    <a:cubicBezTo>
                      <a:pt x="153056" y="4237"/>
                      <a:pt x="110193" y="43924"/>
                      <a:pt x="95112" y="43395"/>
                    </a:cubicBezTo>
                    <a:cubicBezTo>
                      <a:pt x="80031" y="42866"/>
                      <a:pt x="90085" y="5031"/>
                      <a:pt x="80825" y="533"/>
                    </a:cubicBezTo>
                    <a:cubicBezTo>
                      <a:pt x="71565" y="-3965"/>
                      <a:pt x="15208" y="20906"/>
                      <a:pt x="4625" y="40220"/>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83" name="Freeform: Shape 582">
                <a:extLst>
                  <a:ext uri="{FF2B5EF4-FFF2-40B4-BE49-F238E27FC236}">
                    <a16:creationId xmlns:a16="http://schemas.microsoft.com/office/drawing/2014/main" id="{3C844D60-AF2F-440A-8BC7-E1ADA84C8CD9}"/>
                  </a:ext>
                </a:extLst>
              </p:cNvPr>
              <p:cNvSpPr/>
              <p:nvPr/>
            </p:nvSpPr>
            <p:spPr>
              <a:xfrm>
                <a:off x="5459862" y="3162369"/>
                <a:ext cx="323197" cy="70797"/>
              </a:xfrm>
              <a:custGeom>
                <a:avLst/>
                <a:gdLst>
                  <a:gd name="connsiteX0" fmla="*/ 205087 w 323197"/>
                  <a:gd name="connsiteY0" fmla="*/ 420 h 70797"/>
                  <a:gd name="connsiteX1" fmla="*/ 297162 w 323197"/>
                  <a:gd name="connsiteY1" fmla="*/ 5183 h 70797"/>
                  <a:gd name="connsiteX2" fmla="*/ 320974 w 323197"/>
                  <a:gd name="connsiteY2" fmla="*/ 25820 h 70797"/>
                  <a:gd name="connsiteX3" fmla="*/ 252712 w 323197"/>
                  <a:gd name="connsiteY3" fmla="*/ 44870 h 70797"/>
                  <a:gd name="connsiteX4" fmla="*/ 228899 w 323197"/>
                  <a:gd name="connsiteY4" fmla="*/ 65508 h 70797"/>
                  <a:gd name="connsiteX5" fmla="*/ 171749 w 323197"/>
                  <a:gd name="connsiteY5" fmla="*/ 70270 h 70797"/>
                  <a:gd name="connsiteX6" fmla="*/ 109837 w 323197"/>
                  <a:gd name="connsiteY6" fmla="*/ 55983 h 70797"/>
                  <a:gd name="connsiteX7" fmla="*/ 51099 w 323197"/>
                  <a:gd name="connsiteY7" fmla="*/ 49633 h 70797"/>
                  <a:gd name="connsiteX8" fmla="*/ 299 w 323197"/>
                  <a:gd name="connsiteY8" fmla="*/ 57570 h 70797"/>
                  <a:gd name="connsiteX9" fmla="*/ 74912 w 323197"/>
                  <a:gd name="connsiteY9" fmla="*/ 32170 h 70797"/>
                  <a:gd name="connsiteX10" fmla="*/ 113012 w 323197"/>
                  <a:gd name="connsiteY10" fmla="*/ 13120 h 70797"/>
                  <a:gd name="connsiteX11" fmla="*/ 205087 w 323197"/>
                  <a:gd name="connsiteY11" fmla="*/ 420 h 70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3197" h="70797">
                    <a:moveTo>
                      <a:pt x="205087" y="420"/>
                    </a:moveTo>
                    <a:cubicBezTo>
                      <a:pt x="235779" y="-903"/>
                      <a:pt x="277848" y="950"/>
                      <a:pt x="297162" y="5183"/>
                    </a:cubicBezTo>
                    <a:cubicBezTo>
                      <a:pt x="316476" y="9416"/>
                      <a:pt x="328382" y="19206"/>
                      <a:pt x="320974" y="25820"/>
                    </a:cubicBezTo>
                    <a:cubicBezTo>
                      <a:pt x="313566" y="32434"/>
                      <a:pt x="268058" y="38255"/>
                      <a:pt x="252712" y="44870"/>
                    </a:cubicBezTo>
                    <a:cubicBezTo>
                      <a:pt x="237366" y="51485"/>
                      <a:pt x="242393" y="61275"/>
                      <a:pt x="228899" y="65508"/>
                    </a:cubicBezTo>
                    <a:cubicBezTo>
                      <a:pt x="215405" y="69741"/>
                      <a:pt x="191593" y="71858"/>
                      <a:pt x="171749" y="70270"/>
                    </a:cubicBezTo>
                    <a:cubicBezTo>
                      <a:pt x="151905" y="68683"/>
                      <a:pt x="129945" y="59422"/>
                      <a:pt x="109837" y="55983"/>
                    </a:cubicBezTo>
                    <a:cubicBezTo>
                      <a:pt x="89729" y="52544"/>
                      <a:pt x="69355" y="49369"/>
                      <a:pt x="51099" y="49633"/>
                    </a:cubicBezTo>
                    <a:cubicBezTo>
                      <a:pt x="32843" y="49897"/>
                      <a:pt x="-3670" y="60480"/>
                      <a:pt x="299" y="57570"/>
                    </a:cubicBezTo>
                    <a:cubicBezTo>
                      <a:pt x="4268" y="54660"/>
                      <a:pt x="56127" y="39578"/>
                      <a:pt x="74912" y="32170"/>
                    </a:cubicBezTo>
                    <a:cubicBezTo>
                      <a:pt x="93697" y="24762"/>
                      <a:pt x="97931" y="17353"/>
                      <a:pt x="113012" y="13120"/>
                    </a:cubicBezTo>
                    <a:cubicBezTo>
                      <a:pt x="128093" y="8887"/>
                      <a:pt x="174395" y="1743"/>
                      <a:pt x="205087" y="420"/>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84" name="Freeform: Shape 583">
                <a:extLst>
                  <a:ext uri="{FF2B5EF4-FFF2-40B4-BE49-F238E27FC236}">
                    <a16:creationId xmlns:a16="http://schemas.microsoft.com/office/drawing/2014/main" id="{6DD1FD4C-2982-41AD-9ED5-064CCC2FF4D6}"/>
                  </a:ext>
                </a:extLst>
              </p:cNvPr>
              <p:cNvSpPr/>
              <p:nvPr/>
            </p:nvSpPr>
            <p:spPr>
              <a:xfrm>
                <a:off x="5739098" y="3184488"/>
                <a:ext cx="296447" cy="335294"/>
              </a:xfrm>
              <a:custGeom>
                <a:avLst/>
                <a:gdLst>
                  <a:gd name="connsiteX0" fmla="*/ 154451 w 296447"/>
                  <a:gd name="connsiteY0" fmla="*/ 526 h 335294"/>
                  <a:gd name="connsiteX1" fmla="*/ 213188 w 296447"/>
                  <a:gd name="connsiteY1" fmla="*/ 30689 h 335294"/>
                  <a:gd name="connsiteX2" fmla="*/ 284626 w 296447"/>
                  <a:gd name="connsiteY2" fmla="*/ 16401 h 335294"/>
                  <a:gd name="connsiteX3" fmla="*/ 292563 w 296447"/>
                  <a:gd name="connsiteY3" fmla="*/ 56089 h 335294"/>
                  <a:gd name="connsiteX4" fmla="*/ 244938 w 296447"/>
                  <a:gd name="connsiteY4" fmla="*/ 71964 h 335294"/>
                  <a:gd name="connsiteX5" fmla="*/ 287801 w 296447"/>
                  <a:gd name="connsiteY5" fmla="*/ 127526 h 335294"/>
                  <a:gd name="connsiteX6" fmla="*/ 224301 w 296447"/>
                  <a:gd name="connsiteY6" fmla="*/ 137051 h 335294"/>
                  <a:gd name="connsiteX7" fmla="*/ 248113 w 296447"/>
                  <a:gd name="connsiteY7" fmla="*/ 203726 h 335294"/>
                  <a:gd name="connsiteX8" fmla="*/ 213188 w 296447"/>
                  <a:gd name="connsiteY8" fmla="*/ 218014 h 335294"/>
                  <a:gd name="connsiteX9" fmla="*/ 248113 w 296447"/>
                  <a:gd name="connsiteY9" fmla="*/ 257701 h 335294"/>
                  <a:gd name="connsiteX10" fmla="*/ 233826 w 296447"/>
                  <a:gd name="connsiteY10" fmla="*/ 291039 h 335294"/>
                  <a:gd name="connsiteX11" fmla="*/ 252876 w 296447"/>
                  <a:gd name="connsiteY11" fmla="*/ 329139 h 335294"/>
                  <a:gd name="connsiteX12" fmla="*/ 205251 w 296447"/>
                  <a:gd name="connsiteY12" fmla="*/ 330726 h 335294"/>
                  <a:gd name="connsiteX13" fmla="*/ 203663 w 296447"/>
                  <a:gd name="connsiteY13" fmla="*/ 284689 h 335294"/>
                  <a:gd name="connsiteX14" fmla="*/ 176676 w 296447"/>
                  <a:gd name="connsiteY14" fmla="*/ 257701 h 335294"/>
                  <a:gd name="connsiteX15" fmla="*/ 165563 w 296447"/>
                  <a:gd name="connsiteY15" fmla="*/ 319614 h 335294"/>
                  <a:gd name="connsiteX16" fmla="*/ 157626 w 296447"/>
                  <a:gd name="connsiteY16" fmla="*/ 278339 h 335294"/>
                  <a:gd name="connsiteX17" fmla="*/ 114763 w 296447"/>
                  <a:gd name="connsiteY17" fmla="*/ 316439 h 335294"/>
                  <a:gd name="connsiteX18" fmla="*/ 62376 w 296447"/>
                  <a:gd name="connsiteY18" fmla="*/ 291039 h 335294"/>
                  <a:gd name="connsiteX19" fmla="*/ 103651 w 296447"/>
                  <a:gd name="connsiteY19" fmla="*/ 283101 h 335294"/>
                  <a:gd name="connsiteX20" fmla="*/ 98888 w 296447"/>
                  <a:gd name="connsiteY20" fmla="*/ 241826 h 335294"/>
                  <a:gd name="connsiteX21" fmla="*/ 116351 w 296447"/>
                  <a:gd name="connsiteY21" fmla="*/ 227539 h 335294"/>
                  <a:gd name="connsiteX22" fmla="*/ 48088 w 296447"/>
                  <a:gd name="connsiteY22" fmla="*/ 208489 h 335294"/>
                  <a:gd name="connsiteX23" fmla="*/ 463 w 296447"/>
                  <a:gd name="connsiteY23" fmla="*/ 187851 h 335294"/>
                  <a:gd name="connsiteX24" fmla="*/ 76663 w 296447"/>
                  <a:gd name="connsiteY24" fmla="*/ 200551 h 335294"/>
                  <a:gd name="connsiteX25" fmla="*/ 121113 w 296447"/>
                  <a:gd name="connsiteY25" fmla="*/ 208489 h 335294"/>
                  <a:gd name="connsiteX26" fmla="*/ 160801 w 296447"/>
                  <a:gd name="connsiteY26" fmla="*/ 225951 h 335294"/>
                  <a:gd name="connsiteX27" fmla="*/ 108413 w 296447"/>
                  <a:gd name="connsiteY27" fmla="*/ 179914 h 335294"/>
                  <a:gd name="connsiteX28" fmla="*/ 63963 w 296447"/>
                  <a:gd name="connsiteY28" fmla="*/ 146576 h 335294"/>
                  <a:gd name="connsiteX29" fmla="*/ 100476 w 296447"/>
                  <a:gd name="connsiteY29" fmla="*/ 149751 h 335294"/>
                  <a:gd name="connsiteX30" fmla="*/ 65551 w 296447"/>
                  <a:gd name="connsiteY30" fmla="*/ 86251 h 335294"/>
                  <a:gd name="connsiteX31" fmla="*/ 140163 w 296447"/>
                  <a:gd name="connsiteY31" fmla="*/ 125939 h 335294"/>
                  <a:gd name="connsiteX32" fmla="*/ 138576 w 296447"/>
                  <a:gd name="connsiteY32" fmla="*/ 165626 h 335294"/>
                  <a:gd name="connsiteX33" fmla="*/ 194138 w 296447"/>
                  <a:gd name="connsiteY33" fmla="*/ 232301 h 335294"/>
                  <a:gd name="connsiteX34" fmla="*/ 190963 w 296447"/>
                  <a:gd name="connsiteY34" fmla="*/ 184676 h 335294"/>
                  <a:gd name="connsiteX35" fmla="*/ 203663 w 296447"/>
                  <a:gd name="connsiteY35" fmla="*/ 143401 h 335294"/>
                  <a:gd name="connsiteX36" fmla="*/ 183026 w 296447"/>
                  <a:gd name="connsiteY36" fmla="*/ 108476 h 335294"/>
                  <a:gd name="connsiteX37" fmla="*/ 122701 w 296447"/>
                  <a:gd name="connsiteY37" fmla="*/ 60851 h 335294"/>
                  <a:gd name="connsiteX38" fmla="*/ 154451 w 296447"/>
                  <a:gd name="connsiteY38" fmla="*/ 526 h 33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96447" h="335294">
                    <a:moveTo>
                      <a:pt x="154451" y="526"/>
                    </a:moveTo>
                    <a:cubicBezTo>
                      <a:pt x="169532" y="-4501"/>
                      <a:pt x="191492" y="28043"/>
                      <a:pt x="213188" y="30689"/>
                    </a:cubicBezTo>
                    <a:cubicBezTo>
                      <a:pt x="234884" y="33335"/>
                      <a:pt x="271397" y="12168"/>
                      <a:pt x="284626" y="16401"/>
                    </a:cubicBezTo>
                    <a:cubicBezTo>
                      <a:pt x="297855" y="20634"/>
                      <a:pt x="299178" y="46829"/>
                      <a:pt x="292563" y="56089"/>
                    </a:cubicBezTo>
                    <a:cubicBezTo>
                      <a:pt x="285948" y="65349"/>
                      <a:pt x="245732" y="60058"/>
                      <a:pt x="244938" y="71964"/>
                    </a:cubicBezTo>
                    <a:cubicBezTo>
                      <a:pt x="244144" y="83870"/>
                      <a:pt x="291240" y="116678"/>
                      <a:pt x="287801" y="127526"/>
                    </a:cubicBezTo>
                    <a:cubicBezTo>
                      <a:pt x="284362" y="138374"/>
                      <a:pt x="230916" y="124351"/>
                      <a:pt x="224301" y="137051"/>
                    </a:cubicBezTo>
                    <a:cubicBezTo>
                      <a:pt x="217686" y="149751"/>
                      <a:pt x="249965" y="190232"/>
                      <a:pt x="248113" y="203726"/>
                    </a:cubicBezTo>
                    <a:cubicBezTo>
                      <a:pt x="246261" y="217220"/>
                      <a:pt x="213188" y="209018"/>
                      <a:pt x="213188" y="218014"/>
                    </a:cubicBezTo>
                    <a:cubicBezTo>
                      <a:pt x="213188" y="227010"/>
                      <a:pt x="244673" y="245530"/>
                      <a:pt x="248113" y="257701"/>
                    </a:cubicBezTo>
                    <a:cubicBezTo>
                      <a:pt x="251553" y="269872"/>
                      <a:pt x="233032" y="279133"/>
                      <a:pt x="233826" y="291039"/>
                    </a:cubicBezTo>
                    <a:cubicBezTo>
                      <a:pt x="234620" y="302945"/>
                      <a:pt x="257638" y="322525"/>
                      <a:pt x="252876" y="329139"/>
                    </a:cubicBezTo>
                    <a:cubicBezTo>
                      <a:pt x="248114" y="335753"/>
                      <a:pt x="213453" y="338134"/>
                      <a:pt x="205251" y="330726"/>
                    </a:cubicBezTo>
                    <a:cubicBezTo>
                      <a:pt x="197049" y="323318"/>
                      <a:pt x="208425" y="296860"/>
                      <a:pt x="203663" y="284689"/>
                    </a:cubicBezTo>
                    <a:cubicBezTo>
                      <a:pt x="198901" y="272518"/>
                      <a:pt x="183026" y="251880"/>
                      <a:pt x="176676" y="257701"/>
                    </a:cubicBezTo>
                    <a:cubicBezTo>
                      <a:pt x="170326" y="263522"/>
                      <a:pt x="168738" y="316174"/>
                      <a:pt x="165563" y="319614"/>
                    </a:cubicBezTo>
                    <a:cubicBezTo>
                      <a:pt x="162388" y="323054"/>
                      <a:pt x="166093" y="278868"/>
                      <a:pt x="157626" y="278339"/>
                    </a:cubicBezTo>
                    <a:cubicBezTo>
                      <a:pt x="149159" y="277810"/>
                      <a:pt x="130638" y="314322"/>
                      <a:pt x="114763" y="316439"/>
                    </a:cubicBezTo>
                    <a:cubicBezTo>
                      <a:pt x="98888" y="318556"/>
                      <a:pt x="64228" y="296595"/>
                      <a:pt x="62376" y="291039"/>
                    </a:cubicBezTo>
                    <a:cubicBezTo>
                      <a:pt x="60524" y="285483"/>
                      <a:pt x="97566" y="291303"/>
                      <a:pt x="103651" y="283101"/>
                    </a:cubicBezTo>
                    <a:cubicBezTo>
                      <a:pt x="109736" y="274899"/>
                      <a:pt x="96771" y="251086"/>
                      <a:pt x="98888" y="241826"/>
                    </a:cubicBezTo>
                    <a:cubicBezTo>
                      <a:pt x="101005" y="232566"/>
                      <a:pt x="124818" y="233095"/>
                      <a:pt x="116351" y="227539"/>
                    </a:cubicBezTo>
                    <a:cubicBezTo>
                      <a:pt x="107884" y="221983"/>
                      <a:pt x="67403" y="215104"/>
                      <a:pt x="48088" y="208489"/>
                    </a:cubicBezTo>
                    <a:cubicBezTo>
                      <a:pt x="28773" y="201874"/>
                      <a:pt x="-4299" y="189174"/>
                      <a:pt x="463" y="187851"/>
                    </a:cubicBezTo>
                    <a:cubicBezTo>
                      <a:pt x="5225" y="186528"/>
                      <a:pt x="76663" y="200551"/>
                      <a:pt x="76663" y="200551"/>
                    </a:cubicBezTo>
                    <a:cubicBezTo>
                      <a:pt x="96771" y="203991"/>
                      <a:pt x="107090" y="204256"/>
                      <a:pt x="121113" y="208489"/>
                    </a:cubicBezTo>
                    <a:cubicBezTo>
                      <a:pt x="135136" y="212722"/>
                      <a:pt x="162918" y="230713"/>
                      <a:pt x="160801" y="225951"/>
                    </a:cubicBezTo>
                    <a:cubicBezTo>
                      <a:pt x="158684" y="221189"/>
                      <a:pt x="124553" y="193143"/>
                      <a:pt x="108413" y="179914"/>
                    </a:cubicBezTo>
                    <a:cubicBezTo>
                      <a:pt x="92273" y="166685"/>
                      <a:pt x="65286" y="151603"/>
                      <a:pt x="63963" y="146576"/>
                    </a:cubicBezTo>
                    <a:cubicBezTo>
                      <a:pt x="62640" y="141549"/>
                      <a:pt x="100211" y="159805"/>
                      <a:pt x="100476" y="149751"/>
                    </a:cubicBezTo>
                    <a:cubicBezTo>
                      <a:pt x="100741" y="139697"/>
                      <a:pt x="58936" y="90220"/>
                      <a:pt x="65551" y="86251"/>
                    </a:cubicBezTo>
                    <a:cubicBezTo>
                      <a:pt x="72165" y="82282"/>
                      <a:pt x="127992" y="112710"/>
                      <a:pt x="140163" y="125939"/>
                    </a:cubicBezTo>
                    <a:cubicBezTo>
                      <a:pt x="152334" y="139168"/>
                      <a:pt x="129580" y="147899"/>
                      <a:pt x="138576" y="165626"/>
                    </a:cubicBezTo>
                    <a:cubicBezTo>
                      <a:pt x="147572" y="183353"/>
                      <a:pt x="185407" y="229126"/>
                      <a:pt x="194138" y="232301"/>
                    </a:cubicBezTo>
                    <a:cubicBezTo>
                      <a:pt x="202869" y="235476"/>
                      <a:pt x="189376" y="199493"/>
                      <a:pt x="190963" y="184676"/>
                    </a:cubicBezTo>
                    <a:cubicBezTo>
                      <a:pt x="192550" y="169859"/>
                      <a:pt x="204986" y="156101"/>
                      <a:pt x="203663" y="143401"/>
                    </a:cubicBezTo>
                    <a:cubicBezTo>
                      <a:pt x="202340" y="130701"/>
                      <a:pt x="196520" y="122234"/>
                      <a:pt x="183026" y="108476"/>
                    </a:cubicBezTo>
                    <a:cubicBezTo>
                      <a:pt x="169532" y="94718"/>
                      <a:pt x="131961" y="73551"/>
                      <a:pt x="122701" y="60851"/>
                    </a:cubicBezTo>
                    <a:cubicBezTo>
                      <a:pt x="113441" y="48151"/>
                      <a:pt x="139370" y="5553"/>
                      <a:pt x="154451" y="526"/>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85" name="Freeform: Shape 584">
                <a:extLst>
                  <a:ext uri="{FF2B5EF4-FFF2-40B4-BE49-F238E27FC236}">
                    <a16:creationId xmlns:a16="http://schemas.microsoft.com/office/drawing/2014/main" id="{7042A33C-1C4E-4050-A11B-548C044DDE13}"/>
                  </a:ext>
                </a:extLst>
              </p:cNvPr>
              <p:cNvSpPr/>
              <p:nvPr/>
            </p:nvSpPr>
            <p:spPr>
              <a:xfrm>
                <a:off x="4937874" y="2962788"/>
                <a:ext cx="666514" cy="454663"/>
              </a:xfrm>
              <a:custGeom>
                <a:avLst/>
                <a:gdLst>
                  <a:gd name="connsiteX0" fmla="*/ 407987 w 666514"/>
                  <a:gd name="connsiteY0" fmla="*/ 1564 h 454663"/>
                  <a:gd name="connsiteX1" fmla="*/ 508000 w 666514"/>
                  <a:gd name="connsiteY1" fmla="*/ 41251 h 454663"/>
                  <a:gd name="connsiteX2" fmla="*/ 642937 w 666514"/>
                  <a:gd name="connsiteY2" fmla="*/ 101576 h 454663"/>
                  <a:gd name="connsiteX3" fmla="*/ 661987 w 666514"/>
                  <a:gd name="connsiteY3" fmla="*/ 157139 h 454663"/>
                  <a:gd name="connsiteX4" fmla="*/ 592137 w 666514"/>
                  <a:gd name="connsiteY4" fmla="*/ 134914 h 454663"/>
                  <a:gd name="connsiteX5" fmla="*/ 619125 w 666514"/>
                  <a:gd name="connsiteY5" fmla="*/ 179364 h 454663"/>
                  <a:gd name="connsiteX6" fmla="*/ 563562 w 666514"/>
                  <a:gd name="connsiteY6" fmla="*/ 179364 h 454663"/>
                  <a:gd name="connsiteX7" fmla="*/ 495300 w 666514"/>
                  <a:gd name="connsiteY7" fmla="*/ 176189 h 454663"/>
                  <a:gd name="connsiteX8" fmla="*/ 492125 w 666514"/>
                  <a:gd name="connsiteY8" fmla="*/ 201589 h 454663"/>
                  <a:gd name="connsiteX9" fmla="*/ 533400 w 666514"/>
                  <a:gd name="connsiteY9" fmla="*/ 206351 h 454663"/>
                  <a:gd name="connsiteX10" fmla="*/ 501650 w 666514"/>
                  <a:gd name="connsiteY10" fmla="*/ 250801 h 454663"/>
                  <a:gd name="connsiteX11" fmla="*/ 422275 w 666514"/>
                  <a:gd name="connsiteY11" fmla="*/ 277789 h 454663"/>
                  <a:gd name="connsiteX12" fmla="*/ 500062 w 666514"/>
                  <a:gd name="connsiteY12" fmla="*/ 282551 h 454663"/>
                  <a:gd name="connsiteX13" fmla="*/ 492125 w 666514"/>
                  <a:gd name="connsiteY13" fmla="*/ 304776 h 454663"/>
                  <a:gd name="connsiteX14" fmla="*/ 430212 w 666514"/>
                  <a:gd name="connsiteY14" fmla="*/ 312714 h 454663"/>
                  <a:gd name="connsiteX15" fmla="*/ 398462 w 666514"/>
                  <a:gd name="connsiteY15" fmla="*/ 338114 h 454663"/>
                  <a:gd name="connsiteX16" fmla="*/ 519112 w 666514"/>
                  <a:gd name="connsiteY16" fmla="*/ 344464 h 454663"/>
                  <a:gd name="connsiteX17" fmla="*/ 579437 w 666514"/>
                  <a:gd name="connsiteY17" fmla="*/ 344464 h 454663"/>
                  <a:gd name="connsiteX18" fmla="*/ 649287 w 666514"/>
                  <a:gd name="connsiteY18" fmla="*/ 339701 h 454663"/>
                  <a:gd name="connsiteX19" fmla="*/ 641350 w 666514"/>
                  <a:gd name="connsiteY19" fmla="*/ 358751 h 454663"/>
                  <a:gd name="connsiteX20" fmla="*/ 530225 w 666514"/>
                  <a:gd name="connsiteY20" fmla="*/ 365101 h 454663"/>
                  <a:gd name="connsiteX21" fmla="*/ 444500 w 666514"/>
                  <a:gd name="connsiteY21" fmla="*/ 366689 h 454663"/>
                  <a:gd name="connsiteX22" fmla="*/ 484187 w 666514"/>
                  <a:gd name="connsiteY22" fmla="*/ 398439 h 454663"/>
                  <a:gd name="connsiteX23" fmla="*/ 563562 w 666514"/>
                  <a:gd name="connsiteY23" fmla="*/ 401614 h 454663"/>
                  <a:gd name="connsiteX24" fmla="*/ 636587 w 666514"/>
                  <a:gd name="connsiteY24" fmla="*/ 422251 h 454663"/>
                  <a:gd name="connsiteX25" fmla="*/ 539750 w 666514"/>
                  <a:gd name="connsiteY25" fmla="*/ 434951 h 454663"/>
                  <a:gd name="connsiteX26" fmla="*/ 501650 w 666514"/>
                  <a:gd name="connsiteY26" fmla="*/ 442889 h 454663"/>
                  <a:gd name="connsiteX27" fmla="*/ 468312 w 666514"/>
                  <a:gd name="connsiteY27" fmla="*/ 423839 h 454663"/>
                  <a:gd name="connsiteX28" fmla="*/ 422275 w 666514"/>
                  <a:gd name="connsiteY28" fmla="*/ 407964 h 454663"/>
                  <a:gd name="connsiteX29" fmla="*/ 455612 w 666514"/>
                  <a:gd name="connsiteY29" fmla="*/ 444476 h 454663"/>
                  <a:gd name="connsiteX30" fmla="*/ 414337 w 666514"/>
                  <a:gd name="connsiteY30" fmla="*/ 454001 h 454663"/>
                  <a:gd name="connsiteX31" fmla="*/ 374650 w 666514"/>
                  <a:gd name="connsiteY31" fmla="*/ 430189 h 454663"/>
                  <a:gd name="connsiteX32" fmla="*/ 407987 w 666514"/>
                  <a:gd name="connsiteY32" fmla="*/ 427014 h 454663"/>
                  <a:gd name="connsiteX33" fmla="*/ 395287 w 666514"/>
                  <a:gd name="connsiteY33" fmla="*/ 401614 h 454663"/>
                  <a:gd name="connsiteX34" fmla="*/ 360362 w 666514"/>
                  <a:gd name="connsiteY34" fmla="*/ 382564 h 454663"/>
                  <a:gd name="connsiteX35" fmla="*/ 333375 w 666514"/>
                  <a:gd name="connsiteY35" fmla="*/ 419076 h 454663"/>
                  <a:gd name="connsiteX36" fmla="*/ 261937 w 666514"/>
                  <a:gd name="connsiteY36" fmla="*/ 407964 h 454663"/>
                  <a:gd name="connsiteX37" fmla="*/ 246062 w 666514"/>
                  <a:gd name="connsiteY37" fmla="*/ 360339 h 454663"/>
                  <a:gd name="connsiteX38" fmla="*/ 220662 w 666514"/>
                  <a:gd name="connsiteY38" fmla="*/ 338114 h 454663"/>
                  <a:gd name="connsiteX39" fmla="*/ 188912 w 666514"/>
                  <a:gd name="connsiteY39" fmla="*/ 338114 h 454663"/>
                  <a:gd name="connsiteX40" fmla="*/ 174625 w 666514"/>
                  <a:gd name="connsiteY40" fmla="*/ 333351 h 454663"/>
                  <a:gd name="connsiteX41" fmla="*/ 163512 w 666514"/>
                  <a:gd name="connsiteY41" fmla="*/ 361926 h 454663"/>
                  <a:gd name="connsiteX42" fmla="*/ 146050 w 666514"/>
                  <a:gd name="connsiteY42" fmla="*/ 377801 h 454663"/>
                  <a:gd name="connsiteX43" fmla="*/ 106362 w 666514"/>
                  <a:gd name="connsiteY43" fmla="*/ 361926 h 454663"/>
                  <a:gd name="connsiteX44" fmla="*/ 76200 w 666514"/>
                  <a:gd name="connsiteY44" fmla="*/ 369864 h 454663"/>
                  <a:gd name="connsiteX45" fmla="*/ 42862 w 666514"/>
                  <a:gd name="connsiteY45" fmla="*/ 371451 h 454663"/>
                  <a:gd name="connsiteX46" fmla="*/ 0 w 666514"/>
                  <a:gd name="connsiteY46" fmla="*/ 350814 h 454663"/>
                  <a:gd name="connsiteX47" fmla="*/ 42862 w 666514"/>
                  <a:gd name="connsiteY47" fmla="*/ 284139 h 454663"/>
                  <a:gd name="connsiteX48" fmla="*/ 52387 w 666514"/>
                  <a:gd name="connsiteY48" fmla="*/ 307951 h 454663"/>
                  <a:gd name="connsiteX49" fmla="*/ 112712 w 666514"/>
                  <a:gd name="connsiteY49" fmla="*/ 274614 h 454663"/>
                  <a:gd name="connsiteX50" fmla="*/ 169862 w 666514"/>
                  <a:gd name="connsiteY50" fmla="*/ 238101 h 454663"/>
                  <a:gd name="connsiteX51" fmla="*/ 276225 w 666514"/>
                  <a:gd name="connsiteY51" fmla="*/ 173014 h 454663"/>
                  <a:gd name="connsiteX52" fmla="*/ 287337 w 666514"/>
                  <a:gd name="connsiteY52" fmla="*/ 195239 h 454663"/>
                  <a:gd name="connsiteX53" fmla="*/ 187325 w 666514"/>
                  <a:gd name="connsiteY53" fmla="*/ 279376 h 454663"/>
                  <a:gd name="connsiteX54" fmla="*/ 252412 w 666514"/>
                  <a:gd name="connsiteY54" fmla="*/ 258739 h 454663"/>
                  <a:gd name="connsiteX55" fmla="*/ 327025 w 666514"/>
                  <a:gd name="connsiteY55" fmla="*/ 219051 h 454663"/>
                  <a:gd name="connsiteX56" fmla="*/ 317500 w 666514"/>
                  <a:gd name="connsiteY56" fmla="*/ 263501 h 454663"/>
                  <a:gd name="connsiteX57" fmla="*/ 320675 w 666514"/>
                  <a:gd name="connsiteY57" fmla="*/ 288901 h 454663"/>
                  <a:gd name="connsiteX58" fmla="*/ 406400 w 666514"/>
                  <a:gd name="connsiteY58" fmla="*/ 228576 h 454663"/>
                  <a:gd name="connsiteX59" fmla="*/ 460375 w 666514"/>
                  <a:gd name="connsiteY59" fmla="*/ 192064 h 454663"/>
                  <a:gd name="connsiteX60" fmla="*/ 446087 w 666514"/>
                  <a:gd name="connsiteY60" fmla="*/ 180951 h 454663"/>
                  <a:gd name="connsiteX61" fmla="*/ 328612 w 666514"/>
                  <a:gd name="connsiteY61" fmla="*/ 230164 h 454663"/>
                  <a:gd name="connsiteX62" fmla="*/ 352425 w 666514"/>
                  <a:gd name="connsiteY62" fmla="*/ 201589 h 454663"/>
                  <a:gd name="connsiteX63" fmla="*/ 431800 w 666514"/>
                  <a:gd name="connsiteY63" fmla="*/ 168251 h 454663"/>
                  <a:gd name="connsiteX64" fmla="*/ 411162 w 666514"/>
                  <a:gd name="connsiteY64" fmla="*/ 160314 h 454663"/>
                  <a:gd name="connsiteX65" fmla="*/ 295275 w 666514"/>
                  <a:gd name="connsiteY65" fmla="*/ 200001 h 454663"/>
                  <a:gd name="connsiteX66" fmla="*/ 287337 w 666514"/>
                  <a:gd name="connsiteY66" fmla="*/ 157139 h 454663"/>
                  <a:gd name="connsiteX67" fmla="*/ 339725 w 666514"/>
                  <a:gd name="connsiteY67" fmla="*/ 166664 h 454663"/>
                  <a:gd name="connsiteX68" fmla="*/ 396875 w 666514"/>
                  <a:gd name="connsiteY68" fmla="*/ 144439 h 454663"/>
                  <a:gd name="connsiteX69" fmla="*/ 461962 w 666514"/>
                  <a:gd name="connsiteY69" fmla="*/ 138089 h 454663"/>
                  <a:gd name="connsiteX70" fmla="*/ 506412 w 666514"/>
                  <a:gd name="connsiteY70" fmla="*/ 150789 h 454663"/>
                  <a:gd name="connsiteX71" fmla="*/ 546100 w 666514"/>
                  <a:gd name="connsiteY71" fmla="*/ 134914 h 454663"/>
                  <a:gd name="connsiteX72" fmla="*/ 487362 w 666514"/>
                  <a:gd name="connsiteY72" fmla="*/ 141264 h 454663"/>
                  <a:gd name="connsiteX73" fmla="*/ 476250 w 666514"/>
                  <a:gd name="connsiteY73" fmla="*/ 114276 h 454663"/>
                  <a:gd name="connsiteX74" fmla="*/ 444500 w 666514"/>
                  <a:gd name="connsiteY74" fmla="*/ 106339 h 454663"/>
                  <a:gd name="connsiteX75" fmla="*/ 423862 w 666514"/>
                  <a:gd name="connsiteY75" fmla="*/ 119039 h 454663"/>
                  <a:gd name="connsiteX76" fmla="*/ 315912 w 666514"/>
                  <a:gd name="connsiteY76" fmla="*/ 147614 h 454663"/>
                  <a:gd name="connsiteX77" fmla="*/ 234950 w 666514"/>
                  <a:gd name="connsiteY77" fmla="*/ 149201 h 454663"/>
                  <a:gd name="connsiteX78" fmla="*/ 227012 w 666514"/>
                  <a:gd name="connsiteY78" fmla="*/ 125389 h 454663"/>
                  <a:gd name="connsiteX79" fmla="*/ 268287 w 666514"/>
                  <a:gd name="connsiteY79" fmla="*/ 119039 h 454663"/>
                  <a:gd name="connsiteX80" fmla="*/ 312737 w 666514"/>
                  <a:gd name="connsiteY80" fmla="*/ 109514 h 454663"/>
                  <a:gd name="connsiteX81" fmla="*/ 358775 w 666514"/>
                  <a:gd name="connsiteY81" fmla="*/ 73001 h 454663"/>
                  <a:gd name="connsiteX82" fmla="*/ 407987 w 666514"/>
                  <a:gd name="connsiteY82" fmla="*/ 95226 h 454663"/>
                  <a:gd name="connsiteX83" fmla="*/ 407987 w 666514"/>
                  <a:gd name="connsiteY83" fmla="*/ 1564 h 454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666514" h="454663">
                    <a:moveTo>
                      <a:pt x="407987" y="1564"/>
                    </a:moveTo>
                    <a:cubicBezTo>
                      <a:pt x="424656" y="-7432"/>
                      <a:pt x="468842" y="24582"/>
                      <a:pt x="508000" y="41251"/>
                    </a:cubicBezTo>
                    <a:cubicBezTo>
                      <a:pt x="547158" y="57920"/>
                      <a:pt x="617273" y="82261"/>
                      <a:pt x="642937" y="101576"/>
                    </a:cubicBezTo>
                    <a:cubicBezTo>
                      <a:pt x="668602" y="120891"/>
                      <a:pt x="670454" y="151583"/>
                      <a:pt x="661987" y="157139"/>
                    </a:cubicBezTo>
                    <a:cubicBezTo>
                      <a:pt x="653520" y="162695"/>
                      <a:pt x="599281" y="131210"/>
                      <a:pt x="592137" y="134914"/>
                    </a:cubicBezTo>
                    <a:cubicBezTo>
                      <a:pt x="584993" y="138618"/>
                      <a:pt x="623888" y="171956"/>
                      <a:pt x="619125" y="179364"/>
                    </a:cubicBezTo>
                    <a:cubicBezTo>
                      <a:pt x="614363" y="186772"/>
                      <a:pt x="584199" y="179893"/>
                      <a:pt x="563562" y="179364"/>
                    </a:cubicBezTo>
                    <a:cubicBezTo>
                      <a:pt x="542925" y="178835"/>
                      <a:pt x="507206" y="172485"/>
                      <a:pt x="495300" y="176189"/>
                    </a:cubicBezTo>
                    <a:cubicBezTo>
                      <a:pt x="483394" y="179893"/>
                      <a:pt x="485775" y="196562"/>
                      <a:pt x="492125" y="201589"/>
                    </a:cubicBezTo>
                    <a:cubicBezTo>
                      <a:pt x="498475" y="206616"/>
                      <a:pt x="531812" y="198149"/>
                      <a:pt x="533400" y="206351"/>
                    </a:cubicBezTo>
                    <a:cubicBezTo>
                      <a:pt x="534988" y="214553"/>
                      <a:pt x="520171" y="238895"/>
                      <a:pt x="501650" y="250801"/>
                    </a:cubicBezTo>
                    <a:cubicBezTo>
                      <a:pt x="483129" y="262707"/>
                      <a:pt x="422540" y="272497"/>
                      <a:pt x="422275" y="277789"/>
                    </a:cubicBezTo>
                    <a:cubicBezTo>
                      <a:pt x="422010" y="283081"/>
                      <a:pt x="488420" y="278053"/>
                      <a:pt x="500062" y="282551"/>
                    </a:cubicBezTo>
                    <a:cubicBezTo>
                      <a:pt x="511704" y="287049"/>
                      <a:pt x="503767" y="299749"/>
                      <a:pt x="492125" y="304776"/>
                    </a:cubicBezTo>
                    <a:cubicBezTo>
                      <a:pt x="480483" y="309803"/>
                      <a:pt x="445822" y="307158"/>
                      <a:pt x="430212" y="312714"/>
                    </a:cubicBezTo>
                    <a:cubicBezTo>
                      <a:pt x="414602" y="318270"/>
                      <a:pt x="383645" y="332822"/>
                      <a:pt x="398462" y="338114"/>
                    </a:cubicBezTo>
                    <a:cubicBezTo>
                      <a:pt x="413279" y="343406"/>
                      <a:pt x="488950" y="343406"/>
                      <a:pt x="519112" y="344464"/>
                    </a:cubicBezTo>
                    <a:cubicBezTo>
                      <a:pt x="549274" y="345522"/>
                      <a:pt x="557741" y="345258"/>
                      <a:pt x="579437" y="344464"/>
                    </a:cubicBezTo>
                    <a:cubicBezTo>
                      <a:pt x="601133" y="343670"/>
                      <a:pt x="638968" y="337320"/>
                      <a:pt x="649287" y="339701"/>
                    </a:cubicBezTo>
                    <a:cubicBezTo>
                      <a:pt x="659606" y="342082"/>
                      <a:pt x="661194" y="354518"/>
                      <a:pt x="641350" y="358751"/>
                    </a:cubicBezTo>
                    <a:cubicBezTo>
                      <a:pt x="621506" y="362984"/>
                      <a:pt x="563033" y="363778"/>
                      <a:pt x="530225" y="365101"/>
                    </a:cubicBezTo>
                    <a:cubicBezTo>
                      <a:pt x="497417" y="366424"/>
                      <a:pt x="452173" y="361133"/>
                      <a:pt x="444500" y="366689"/>
                    </a:cubicBezTo>
                    <a:cubicBezTo>
                      <a:pt x="436827" y="372245"/>
                      <a:pt x="464343" y="392618"/>
                      <a:pt x="484187" y="398439"/>
                    </a:cubicBezTo>
                    <a:cubicBezTo>
                      <a:pt x="504031" y="404260"/>
                      <a:pt x="538162" y="397645"/>
                      <a:pt x="563562" y="401614"/>
                    </a:cubicBezTo>
                    <a:cubicBezTo>
                      <a:pt x="588962" y="405583"/>
                      <a:pt x="640556" y="416695"/>
                      <a:pt x="636587" y="422251"/>
                    </a:cubicBezTo>
                    <a:cubicBezTo>
                      <a:pt x="632618" y="427807"/>
                      <a:pt x="562240" y="431511"/>
                      <a:pt x="539750" y="434951"/>
                    </a:cubicBezTo>
                    <a:cubicBezTo>
                      <a:pt x="517261" y="438391"/>
                      <a:pt x="513556" y="444741"/>
                      <a:pt x="501650" y="442889"/>
                    </a:cubicBezTo>
                    <a:cubicBezTo>
                      <a:pt x="489744" y="441037"/>
                      <a:pt x="481541" y="429660"/>
                      <a:pt x="468312" y="423839"/>
                    </a:cubicBezTo>
                    <a:cubicBezTo>
                      <a:pt x="455083" y="418018"/>
                      <a:pt x="424392" y="404525"/>
                      <a:pt x="422275" y="407964"/>
                    </a:cubicBezTo>
                    <a:cubicBezTo>
                      <a:pt x="420158" y="411404"/>
                      <a:pt x="456935" y="436803"/>
                      <a:pt x="455612" y="444476"/>
                    </a:cubicBezTo>
                    <a:cubicBezTo>
                      <a:pt x="454289" y="452149"/>
                      <a:pt x="427831" y="456382"/>
                      <a:pt x="414337" y="454001"/>
                    </a:cubicBezTo>
                    <a:cubicBezTo>
                      <a:pt x="400843" y="451620"/>
                      <a:pt x="375708" y="434687"/>
                      <a:pt x="374650" y="430189"/>
                    </a:cubicBezTo>
                    <a:cubicBezTo>
                      <a:pt x="373592" y="425691"/>
                      <a:pt x="404547" y="431777"/>
                      <a:pt x="407987" y="427014"/>
                    </a:cubicBezTo>
                    <a:cubicBezTo>
                      <a:pt x="411427" y="422252"/>
                      <a:pt x="403224" y="409022"/>
                      <a:pt x="395287" y="401614"/>
                    </a:cubicBezTo>
                    <a:cubicBezTo>
                      <a:pt x="387349" y="394206"/>
                      <a:pt x="370681" y="379654"/>
                      <a:pt x="360362" y="382564"/>
                    </a:cubicBezTo>
                    <a:cubicBezTo>
                      <a:pt x="350043" y="385474"/>
                      <a:pt x="349779" y="414843"/>
                      <a:pt x="333375" y="419076"/>
                    </a:cubicBezTo>
                    <a:cubicBezTo>
                      <a:pt x="316971" y="423309"/>
                      <a:pt x="276489" y="417753"/>
                      <a:pt x="261937" y="407964"/>
                    </a:cubicBezTo>
                    <a:cubicBezTo>
                      <a:pt x="247385" y="398175"/>
                      <a:pt x="252941" y="371981"/>
                      <a:pt x="246062" y="360339"/>
                    </a:cubicBezTo>
                    <a:cubicBezTo>
                      <a:pt x="239183" y="348697"/>
                      <a:pt x="230187" y="341818"/>
                      <a:pt x="220662" y="338114"/>
                    </a:cubicBezTo>
                    <a:cubicBezTo>
                      <a:pt x="211137" y="334410"/>
                      <a:pt x="196585" y="338908"/>
                      <a:pt x="188912" y="338114"/>
                    </a:cubicBezTo>
                    <a:cubicBezTo>
                      <a:pt x="181239" y="337320"/>
                      <a:pt x="178858" y="329382"/>
                      <a:pt x="174625" y="333351"/>
                    </a:cubicBezTo>
                    <a:cubicBezTo>
                      <a:pt x="170392" y="337320"/>
                      <a:pt x="168274" y="354518"/>
                      <a:pt x="163512" y="361926"/>
                    </a:cubicBezTo>
                    <a:cubicBezTo>
                      <a:pt x="158749" y="369334"/>
                      <a:pt x="155575" y="377801"/>
                      <a:pt x="146050" y="377801"/>
                    </a:cubicBezTo>
                    <a:cubicBezTo>
                      <a:pt x="136525" y="377801"/>
                      <a:pt x="118004" y="363249"/>
                      <a:pt x="106362" y="361926"/>
                    </a:cubicBezTo>
                    <a:cubicBezTo>
                      <a:pt x="94720" y="360603"/>
                      <a:pt x="86783" y="368277"/>
                      <a:pt x="76200" y="369864"/>
                    </a:cubicBezTo>
                    <a:cubicBezTo>
                      <a:pt x="65617" y="371452"/>
                      <a:pt x="55562" y="374626"/>
                      <a:pt x="42862" y="371451"/>
                    </a:cubicBezTo>
                    <a:cubicBezTo>
                      <a:pt x="30162" y="368276"/>
                      <a:pt x="0" y="365366"/>
                      <a:pt x="0" y="350814"/>
                    </a:cubicBezTo>
                    <a:cubicBezTo>
                      <a:pt x="0" y="336262"/>
                      <a:pt x="34131" y="291283"/>
                      <a:pt x="42862" y="284139"/>
                    </a:cubicBezTo>
                    <a:cubicBezTo>
                      <a:pt x="51593" y="276995"/>
                      <a:pt x="40745" y="309538"/>
                      <a:pt x="52387" y="307951"/>
                    </a:cubicBezTo>
                    <a:cubicBezTo>
                      <a:pt x="64029" y="306364"/>
                      <a:pt x="93133" y="286256"/>
                      <a:pt x="112712" y="274614"/>
                    </a:cubicBezTo>
                    <a:cubicBezTo>
                      <a:pt x="132291" y="262972"/>
                      <a:pt x="169862" y="238101"/>
                      <a:pt x="169862" y="238101"/>
                    </a:cubicBezTo>
                    <a:cubicBezTo>
                      <a:pt x="197114" y="221168"/>
                      <a:pt x="256646" y="180158"/>
                      <a:pt x="276225" y="173014"/>
                    </a:cubicBezTo>
                    <a:cubicBezTo>
                      <a:pt x="295804" y="165870"/>
                      <a:pt x="302154" y="177512"/>
                      <a:pt x="287337" y="195239"/>
                    </a:cubicBezTo>
                    <a:cubicBezTo>
                      <a:pt x="272520" y="212966"/>
                      <a:pt x="193146" y="268793"/>
                      <a:pt x="187325" y="279376"/>
                    </a:cubicBezTo>
                    <a:cubicBezTo>
                      <a:pt x="181504" y="289959"/>
                      <a:pt x="229129" y="268793"/>
                      <a:pt x="252412" y="258739"/>
                    </a:cubicBezTo>
                    <a:cubicBezTo>
                      <a:pt x="275695" y="248685"/>
                      <a:pt x="316177" y="218257"/>
                      <a:pt x="327025" y="219051"/>
                    </a:cubicBezTo>
                    <a:cubicBezTo>
                      <a:pt x="337873" y="219845"/>
                      <a:pt x="318558" y="251859"/>
                      <a:pt x="317500" y="263501"/>
                    </a:cubicBezTo>
                    <a:cubicBezTo>
                      <a:pt x="316442" y="275143"/>
                      <a:pt x="305858" y="294722"/>
                      <a:pt x="320675" y="288901"/>
                    </a:cubicBezTo>
                    <a:cubicBezTo>
                      <a:pt x="335492" y="283080"/>
                      <a:pt x="383117" y="244715"/>
                      <a:pt x="406400" y="228576"/>
                    </a:cubicBezTo>
                    <a:cubicBezTo>
                      <a:pt x="429683" y="212437"/>
                      <a:pt x="453761" y="200001"/>
                      <a:pt x="460375" y="192064"/>
                    </a:cubicBezTo>
                    <a:cubicBezTo>
                      <a:pt x="466989" y="184127"/>
                      <a:pt x="468048" y="174601"/>
                      <a:pt x="446087" y="180951"/>
                    </a:cubicBezTo>
                    <a:cubicBezTo>
                      <a:pt x="424127" y="187301"/>
                      <a:pt x="344222" y="226724"/>
                      <a:pt x="328612" y="230164"/>
                    </a:cubicBezTo>
                    <a:cubicBezTo>
                      <a:pt x="313002" y="233604"/>
                      <a:pt x="335227" y="211908"/>
                      <a:pt x="352425" y="201589"/>
                    </a:cubicBezTo>
                    <a:cubicBezTo>
                      <a:pt x="369623" y="191270"/>
                      <a:pt x="422011" y="175130"/>
                      <a:pt x="431800" y="168251"/>
                    </a:cubicBezTo>
                    <a:cubicBezTo>
                      <a:pt x="441589" y="161372"/>
                      <a:pt x="433916" y="155022"/>
                      <a:pt x="411162" y="160314"/>
                    </a:cubicBezTo>
                    <a:cubicBezTo>
                      <a:pt x="388408" y="165606"/>
                      <a:pt x="315912" y="200530"/>
                      <a:pt x="295275" y="200001"/>
                    </a:cubicBezTo>
                    <a:cubicBezTo>
                      <a:pt x="274638" y="199472"/>
                      <a:pt x="279929" y="162695"/>
                      <a:pt x="287337" y="157139"/>
                    </a:cubicBezTo>
                    <a:cubicBezTo>
                      <a:pt x="294745" y="151583"/>
                      <a:pt x="321469" y="168781"/>
                      <a:pt x="339725" y="166664"/>
                    </a:cubicBezTo>
                    <a:cubicBezTo>
                      <a:pt x="357981" y="164547"/>
                      <a:pt x="376502" y="149201"/>
                      <a:pt x="396875" y="144439"/>
                    </a:cubicBezTo>
                    <a:cubicBezTo>
                      <a:pt x="417248" y="139677"/>
                      <a:pt x="443706" y="137031"/>
                      <a:pt x="461962" y="138089"/>
                    </a:cubicBezTo>
                    <a:cubicBezTo>
                      <a:pt x="480218" y="139147"/>
                      <a:pt x="492389" y="151318"/>
                      <a:pt x="506412" y="150789"/>
                    </a:cubicBezTo>
                    <a:cubicBezTo>
                      <a:pt x="520435" y="150260"/>
                      <a:pt x="549275" y="136501"/>
                      <a:pt x="546100" y="134914"/>
                    </a:cubicBezTo>
                    <a:cubicBezTo>
                      <a:pt x="542925" y="133327"/>
                      <a:pt x="499004" y="144704"/>
                      <a:pt x="487362" y="141264"/>
                    </a:cubicBezTo>
                    <a:cubicBezTo>
                      <a:pt x="475720" y="137824"/>
                      <a:pt x="483394" y="120097"/>
                      <a:pt x="476250" y="114276"/>
                    </a:cubicBezTo>
                    <a:cubicBezTo>
                      <a:pt x="469106" y="108455"/>
                      <a:pt x="453231" y="105545"/>
                      <a:pt x="444500" y="106339"/>
                    </a:cubicBezTo>
                    <a:cubicBezTo>
                      <a:pt x="435769" y="107133"/>
                      <a:pt x="445293" y="112160"/>
                      <a:pt x="423862" y="119039"/>
                    </a:cubicBezTo>
                    <a:cubicBezTo>
                      <a:pt x="402431" y="125918"/>
                      <a:pt x="347397" y="142587"/>
                      <a:pt x="315912" y="147614"/>
                    </a:cubicBezTo>
                    <a:cubicBezTo>
                      <a:pt x="284427" y="152641"/>
                      <a:pt x="249767" y="152905"/>
                      <a:pt x="234950" y="149201"/>
                    </a:cubicBezTo>
                    <a:cubicBezTo>
                      <a:pt x="220133" y="145497"/>
                      <a:pt x="221456" y="130416"/>
                      <a:pt x="227012" y="125389"/>
                    </a:cubicBezTo>
                    <a:cubicBezTo>
                      <a:pt x="232568" y="120362"/>
                      <a:pt x="254000" y="121685"/>
                      <a:pt x="268287" y="119039"/>
                    </a:cubicBezTo>
                    <a:cubicBezTo>
                      <a:pt x="282574" y="116393"/>
                      <a:pt x="297656" y="117187"/>
                      <a:pt x="312737" y="109514"/>
                    </a:cubicBezTo>
                    <a:cubicBezTo>
                      <a:pt x="327818" y="101841"/>
                      <a:pt x="342900" y="75382"/>
                      <a:pt x="358775" y="73001"/>
                    </a:cubicBezTo>
                    <a:cubicBezTo>
                      <a:pt x="374650" y="70620"/>
                      <a:pt x="400049" y="99989"/>
                      <a:pt x="407987" y="95226"/>
                    </a:cubicBezTo>
                    <a:cubicBezTo>
                      <a:pt x="415925" y="90464"/>
                      <a:pt x="391318" y="10560"/>
                      <a:pt x="407987" y="1564"/>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86" name="Freeform: Shape 585">
                <a:extLst>
                  <a:ext uri="{FF2B5EF4-FFF2-40B4-BE49-F238E27FC236}">
                    <a16:creationId xmlns:a16="http://schemas.microsoft.com/office/drawing/2014/main" id="{28389414-222B-4CAD-85C3-4DBEC09D27D6}"/>
                  </a:ext>
                </a:extLst>
              </p:cNvPr>
              <p:cNvSpPr/>
              <p:nvPr/>
            </p:nvSpPr>
            <p:spPr>
              <a:xfrm>
                <a:off x="4840782" y="3365916"/>
                <a:ext cx="948008" cy="457776"/>
              </a:xfrm>
              <a:custGeom>
                <a:avLst/>
                <a:gdLst>
                  <a:gd name="connsiteX0" fmla="*/ 206629 w 948008"/>
                  <a:gd name="connsiteY0" fmla="*/ 6487 h 464189"/>
                  <a:gd name="connsiteX1" fmla="*/ 127254 w 948008"/>
                  <a:gd name="connsiteY1" fmla="*/ 27125 h 464189"/>
                  <a:gd name="connsiteX2" fmla="*/ 132017 w 948008"/>
                  <a:gd name="connsiteY2" fmla="*/ 82687 h 464189"/>
                  <a:gd name="connsiteX3" fmla="*/ 128842 w 948008"/>
                  <a:gd name="connsiteY3" fmla="*/ 146187 h 464189"/>
                  <a:gd name="connsiteX4" fmla="*/ 128842 w 948008"/>
                  <a:gd name="connsiteY4" fmla="*/ 243025 h 464189"/>
                  <a:gd name="connsiteX5" fmla="*/ 173292 w 948008"/>
                  <a:gd name="connsiteY5" fmla="*/ 206512 h 464189"/>
                  <a:gd name="connsiteX6" fmla="*/ 243142 w 948008"/>
                  <a:gd name="connsiteY6" fmla="*/ 233500 h 464189"/>
                  <a:gd name="connsiteX7" fmla="*/ 286004 w 948008"/>
                  <a:gd name="connsiteY7" fmla="*/ 230325 h 464189"/>
                  <a:gd name="connsiteX8" fmla="*/ 357442 w 948008"/>
                  <a:gd name="connsiteY8" fmla="*/ 281125 h 464189"/>
                  <a:gd name="connsiteX9" fmla="*/ 382842 w 948008"/>
                  <a:gd name="connsiteY9" fmla="*/ 301762 h 464189"/>
                  <a:gd name="connsiteX10" fmla="*/ 311404 w 948008"/>
                  <a:gd name="connsiteY10" fmla="*/ 279537 h 464189"/>
                  <a:gd name="connsiteX11" fmla="*/ 190754 w 948008"/>
                  <a:gd name="connsiteY11" fmla="*/ 228737 h 464189"/>
                  <a:gd name="connsiteX12" fmla="*/ 168529 w 948008"/>
                  <a:gd name="connsiteY12" fmla="*/ 268425 h 464189"/>
                  <a:gd name="connsiteX13" fmla="*/ 90742 w 948008"/>
                  <a:gd name="connsiteY13" fmla="*/ 311287 h 464189"/>
                  <a:gd name="connsiteX14" fmla="*/ 8192 w 948008"/>
                  <a:gd name="connsiteY14" fmla="*/ 363675 h 464189"/>
                  <a:gd name="connsiteX15" fmla="*/ 17717 w 948008"/>
                  <a:gd name="connsiteY15" fmla="*/ 393837 h 464189"/>
                  <a:gd name="connsiteX16" fmla="*/ 138367 w 948008"/>
                  <a:gd name="connsiteY16" fmla="*/ 431937 h 464189"/>
                  <a:gd name="connsiteX17" fmla="*/ 219329 w 948008"/>
                  <a:gd name="connsiteY17" fmla="*/ 416062 h 464189"/>
                  <a:gd name="connsiteX18" fmla="*/ 325692 w 948008"/>
                  <a:gd name="connsiteY18" fmla="*/ 360500 h 464189"/>
                  <a:gd name="connsiteX19" fmla="*/ 371729 w 948008"/>
                  <a:gd name="connsiteY19" fmla="*/ 368437 h 464189"/>
                  <a:gd name="connsiteX20" fmla="*/ 462217 w 948008"/>
                  <a:gd name="connsiteY20" fmla="*/ 463687 h 464189"/>
                  <a:gd name="connsiteX21" fmla="*/ 497142 w 948008"/>
                  <a:gd name="connsiteY21" fmla="*/ 406537 h 464189"/>
                  <a:gd name="connsiteX22" fmla="*/ 530479 w 948008"/>
                  <a:gd name="connsiteY22" fmla="*/ 417650 h 464189"/>
                  <a:gd name="connsiteX23" fmla="*/ 586042 w 948008"/>
                  <a:gd name="connsiteY23" fmla="*/ 389075 h 464189"/>
                  <a:gd name="connsiteX24" fmla="*/ 670179 w 948008"/>
                  <a:gd name="connsiteY24" fmla="*/ 365262 h 464189"/>
                  <a:gd name="connsiteX25" fmla="*/ 722567 w 948008"/>
                  <a:gd name="connsiteY25" fmla="*/ 355737 h 464189"/>
                  <a:gd name="connsiteX26" fmla="*/ 803529 w 948008"/>
                  <a:gd name="connsiteY26" fmla="*/ 379550 h 464189"/>
                  <a:gd name="connsiteX27" fmla="*/ 849567 w 948008"/>
                  <a:gd name="connsiteY27" fmla="*/ 395425 h 464189"/>
                  <a:gd name="connsiteX28" fmla="*/ 881317 w 948008"/>
                  <a:gd name="connsiteY28" fmla="*/ 390662 h 464189"/>
                  <a:gd name="connsiteX29" fmla="*/ 947992 w 948008"/>
                  <a:gd name="connsiteY29" fmla="*/ 384312 h 464189"/>
                  <a:gd name="connsiteX30" fmla="*/ 874967 w 948008"/>
                  <a:gd name="connsiteY30" fmla="*/ 344625 h 464189"/>
                  <a:gd name="connsiteX31" fmla="*/ 924179 w 948008"/>
                  <a:gd name="connsiteY31" fmla="*/ 323987 h 464189"/>
                  <a:gd name="connsiteX32" fmla="*/ 900367 w 948008"/>
                  <a:gd name="connsiteY32" fmla="*/ 271600 h 464189"/>
                  <a:gd name="connsiteX33" fmla="*/ 876554 w 948008"/>
                  <a:gd name="connsiteY33" fmla="*/ 235087 h 464189"/>
                  <a:gd name="connsiteX34" fmla="*/ 816229 w 948008"/>
                  <a:gd name="connsiteY34" fmla="*/ 252550 h 464189"/>
                  <a:gd name="connsiteX35" fmla="*/ 836867 w 948008"/>
                  <a:gd name="connsiteY35" fmla="*/ 219212 h 464189"/>
                  <a:gd name="connsiteX36" fmla="*/ 863854 w 948008"/>
                  <a:gd name="connsiteY36" fmla="*/ 154125 h 464189"/>
                  <a:gd name="connsiteX37" fmla="*/ 803529 w 948008"/>
                  <a:gd name="connsiteY37" fmla="*/ 149362 h 464189"/>
                  <a:gd name="connsiteX38" fmla="*/ 754317 w 948008"/>
                  <a:gd name="connsiteY38" fmla="*/ 95387 h 464189"/>
                  <a:gd name="connsiteX39" fmla="*/ 705104 w 948008"/>
                  <a:gd name="connsiteY39" fmla="*/ 66812 h 464189"/>
                  <a:gd name="connsiteX40" fmla="*/ 651129 w 948008"/>
                  <a:gd name="connsiteY40" fmla="*/ 96975 h 464189"/>
                  <a:gd name="connsiteX41" fmla="*/ 579692 w 948008"/>
                  <a:gd name="connsiteY41" fmla="*/ 138250 h 464189"/>
                  <a:gd name="connsiteX42" fmla="*/ 570167 w 948008"/>
                  <a:gd name="connsiteY42" fmla="*/ 173175 h 464189"/>
                  <a:gd name="connsiteX43" fmla="*/ 641604 w 948008"/>
                  <a:gd name="connsiteY43" fmla="*/ 198575 h 464189"/>
                  <a:gd name="connsiteX44" fmla="*/ 546354 w 948008"/>
                  <a:gd name="connsiteY44" fmla="*/ 228737 h 464189"/>
                  <a:gd name="connsiteX45" fmla="*/ 636842 w 948008"/>
                  <a:gd name="connsiteY45" fmla="*/ 220800 h 464189"/>
                  <a:gd name="connsiteX46" fmla="*/ 701929 w 948008"/>
                  <a:gd name="connsiteY46" fmla="*/ 238262 h 464189"/>
                  <a:gd name="connsiteX47" fmla="*/ 619379 w 948008"/>
                  <a:gd name="connsiteY47" fmla="*/ 277950 h 464189"/>
                  <a:gd name="connsiteX48" fmla="*/ 543179 w 948008"/>
                  <a:gd name="connsiteY48" fmla="*/ 273187 h 464189"/>
                  <a:gd name="connsiteX49" fmla="*/ 603504 w 948008"/>
                  <a:gd name="connsiteY49" fmla="*/ 254137 h 464189"/>
                  <a:gd name="connsiteX50" fmla="*/ 547942 w 948008"/>
                  <a:gd name="connsiteY50" fmla="*/ 238262 h 464189"/>
                  <a:gd name="connsiteX51" fmla="*/ 533654 w 948008"/>
                  <a:gd name="connsiteY51" fmla="*/ 216037 h 464189"/>
                  <a:gd name="connsiteX52" fmla="*/ 471742 w 948008"/>
                  <a:gd name="connsiteY52" fmla="*/ 214450 h 464189"/>
                  <a:gd name="connsiteX53" fmla="*/ 468567 w 948008"/>
                  <a:gd name="connsiteY53" fmla="*/ 182700 h 464189"/>
                  <a:gd name="connsiteX54" fmla="*/ 544767 w 948008"/>
                  <a:gd name="connsiteY54" fmla="*/ 160475 h 464189"/>
                  <a:gd name="connsiteX55" fmla="*/ 516192 w 948008"/>
                  <a:gd name="connsiteY55" fmla="*/ 138250 h 464189"/>
                  <a:gd name="connsiteX56" fmla="*/ 525717 w 948008"/>
                  <a:gd name="connsiteY56" fmla="*/ 109675 h 464189"/>
                  <a:gd name="connsiteX57" fmla="*/ 511429 w 948008"/>
                  <a:gd name="connsiteY57" fmla="*/ 85862 h 464189"/>
                  <a:gd name="connsiteX58" fmla="*/ 462217 w 948008"/>
                  <a:gd name="connsiteY58" fmla="*/ 95387 h 464189"/>
                  <a:gd name="connsiteX59" fmla="*/ 433642 w 948008"/>
                  <a:gd name="connsiteY59" fmla="*/ 73162 h 464189"/>
                  <a:gd name="connsiteX60" fmla="*/ 400304 w 948008"/>
                  <a:gd name="connsiteY60" fmla="*/ 82687 h 464189"/>
                  <a:gd name="connsiteX61" fmla="*/ 359029 w 948008"/>
                  <a:gd name="connsiteY61" fmla="*/ 63637 h 464189"/>
                  <a:gd name="connsiteX62" fmla="*/ 286004 w 948008"/>
                  <a:gd name="connsiteY62" fmla="*/ 35062 h 464189"/>
                  <a:gd name="connsiteX63" fmla="*/ 297117 w 948008"/>
                  <a:gd name="connsiteY63" fmla="*/ 139837 h 464189"/>
                  <a:gd name="connsiteX64" fmla="*/ 206629 w 948008"/>
                  <a:gd name="connsiteY64" fmla="*/ 6487 h 464189"/>
                  <a:gd name="connsiteX0" fmla="*/ 206629 w 948008"/>
                  <a:gd name="connsiteY0" fmla="*/ 74 h 457776"/>
                  <a:gd name="connsiteX1" fmla="*/ 127254 w 948008"/>
                  <a:gd name="connsiteY1" fmla="*/ 20712 h 457776"/>
                  <a:gd name="connsiteX2" fmla="*/ 132017 w 948008"/>
                  <a:gd name="connsiteY2" fmla="*/ 76274 h 457776"/>
                  <a:gd name="connsiteX3" fmla="*/ 128842 w 948008"/>
                  <a:gd name="connsiteY3" fmla="*/ 139774 h 457776"/>
                  <a:gd name="connsiteX4" fmla="*/ 128842 w 948008"/>
                  <a:gd name="connsiteY4" fmla="*/ 236612 h 457776"/>
                  <a:gd name="connsiteX5" fmla="*/ 173292 w 948008"/>
                  <a:gd name="connsiteY5" fmla="*/ 200099 h 457776"/>
                  <a:gd name="connsiteX6" fmla="*/ 243142 w 948008"/>
                  <a:gd name="connsiteY6" fmla="*/ 227087 h 457776"/>
                  <a:gd name="connsiteX7" fmla="*/ 286004 w 948008"/>
                  <a:gd name="connsiteY7" fmla="*/ 223912 h 457776"/>
                  <a:gd name="connsiteX8" fmla="*/ 357442 w 948008"/>
                  <a:gd name="connsiteY8" fmla="*/ 274712 h 457776"/>
                  <a:gd name="connsiteX9" fmla="*/ 382842 w 948008"/>
                  <a:gd name="connsiteY9" fmla="*/ 295349 h 457776"/>
                  <a:gd name="connsiteX10" fmla="*/ 311404 w 948008"/>
                  <a:gd name="connsiteY10" fmla="*/ 273124 h 457776"/>
                  <a:gd name="connsiteX11" fmla="*/ 190754 w 948008"/>
                  <a:gd name="connsiteY11" fmla="*/ 222324 h 457776"/>
                  <a:gd name="connsiteX12" fmla="*/ 168529 w 948008"/>
                  <a:gd name="connsiteY12" fmla="*/ 262012 h 457776"/>
                  <a:gd name="connsiteX13" fmla="*/ 90742 w 948008"/>
                  <a:gd name="connsiteY13" fmla="*/ 304874 h 457776"/>
                  <a:gd name="connsiteX14" fmla="*/ 8192 w 948008"/>
                  <a:gd name="connsiteY14" fmla="*/ 357262 h 457776"/>
                  <a:gd name="connsiteX15" fmla="*/ 17717 w 948008"/>
                  <a:gd name="connsiteY15" fmla="*/ 387424 h 457776"/>
                  <a:gd name="connsiteX16" fmla="*/ 138367 w 948008"/>
                  <a:gd name="connsiteY16" fmla="*/ 425524 h 457776"/>
                  <a:gd name="connsiteX17" fmla="*/ 219329 w 948008"/>
                  <a:gd name="connsiteY17" fmla="*/ 409649 h 457776"/>
                  <a:gd name="connsiteX18" fmla="*/ 325692 w 948008"/>
                  <a:gd name="connsiteY18" fmla="*/ 354087 h 457776"/>
                  <a:gd name="connsiteX19" fmla="*/ 371729 w 948008"/>
                  <a:gd name="connsiteY19" fmla="*/ 362024 h 457776"/>
                  <a:gd name="connsiteX20" fmla="*/ 462217 w 948008"/>
                  <a:gd name="connsiteY20" fmla="*/ 457274 h 457776"/>
                  <a:gd name="connsiteX21" fmla="*/ 497142 w 948008"/>
                  <a:gd name="connsiteY21" fmla="*/ 400124 h 457776"/>
                  <a:gd name="connsiteX22" fmla="*/ 530479 w 948008"/>
                  <a:gd name="connsiteY22" fmla="*/ 411237 h 457776"/>
                  <a:gd name="connsiteX23" fmla="*/ 586042 w 948008"/>
                  <a:gd name="connsiteY23" fmla="*/ 382662 h 457776"/>
                  <a:gd name="connsiteX24" fmla="*/ 670179 w 948008"/>
                  <a:gd name="connsiteY24" fmla="*/ 358849 h 457776"/>
                  <a:gd name="connsiteX25" fmla="*/ 722567 w 948008"/>
                  <a:gd name="connsiteY25" fmla="*/ 349324 h 457776"/>
                  <a:gd name="connsiteX26" fmla="*/ 803529 w 948008"/>
                  <a:gd name="connsiteY26" fmla="*/ 373137 h 457776"/>
                  <a:gd name="connsiteX27" fmla="*/ 849567 w 948008"/>
                  <a:gd name="connsiteY27" fmla="*/ 389012 h 457776"/>
                  <a:gd name="connsiteX28" fmla="*/ 881317 w 948008"/>
                  <a:gd name="connsiteY28" fmla="*/ 384249 h 457776"/>
                  <a:gd name="connsiteX29" fmla="*/ 947992 w 948008"/>
                  <a:gd name="connsiteY29" fmla="*/ 377899 h 457776"/>
                  <a:gd name="connsiteX30" fmla="*/ 874967 w 948008"/>
                  <a:gd name="connsiteY30" fmla="*/ 338212 h 457776"/>
                  <a:gd name="connsiteX31" fmla="*/ 924179 w 948008"/>
                  <a:gd name="connsiteY31" fmla="*/ 317574 h 457776"/>
                  <a:gd name="connsiteX32" fmla="*/ 900367 w 948008"/>
                  <a:gd name="connsiteY32" fmla="*/ 265187 h 457776"/>
                  <a:gd name="connsiteX33" fmla="*/ 876554 w 948008"/>
                  <a:gd name="connsiteY33" fmla="*/ 228674 h 457776"/>
                  <a:gd name="connsiteX34" fmla="*/ 816229 w 948008"/>
                  <a:gd name="connsiteY34" fmla="*/ 246137 h 457776"/>
                  <a:gd name="connsiteX35" fmla="*/ 836867 w 948008"/>
                  <a:gd name="connsiteY35" fmla="*/ 212799 h 457776"/>
                  <a:gd name="connsiteX36" fmla="*/ 863854 w 948008"/>
                  <a:gd name="connsiteY36" fmla="*/ 147712 h 457776"/>
                  <a:gd name="connsiteX37" fmla="*/ 803529 w 948008"/>
                  <a:gd name="connsiteY37" fmla="*/ 142949 h 457776"/>
                  <a:gd name="connsiteX38" fmla="*/ 754317 w 948008"/>
                  <a:gd name="connsiteY38" fmla="*/ 88974 h 457776"/>
                  <a:gd name="connsiteX39" fmla="*/ 705104 w 948008"/>
                  <a:gd name="connsiteY39" fmla="*/ 60399 h 457776"/>
                  <a:gd name="connsiteX40" fmla="*/ 651129 w 948008"/>
                  <a:gd name="connsiteY40" fmla="*/ 90562 h 457776"/>
                  <a:gd name="connsiteX41" fmla="*/ 579692 w 948008"/>
                  <a:gd name="connsiteY41" fmla="*/ 131837 h 457776"/>
                  <a:gd name="connsiteX42" fmla="*/ 570167 w 948008"/>
                  <a:gd name="connsiteY42" fmla="*/ 166762 h 457776"/>
                  <a:gd name="connsiteX43" fmla="*/ 641604 w 948008"/>
                  <a:gd name="connsiteY43" fmla="*/ 192162 h 457776"/>
                  <a:gd name="connsiteX44" fmla="*/ 546354 w 948008"/>
                  <a:gd name="connsiteY44" fmla="*/ 222324 h 457776"/>
                  <a:gd name="connsiteX45" fmla="*/ 636842 w 948008"/>
                  <a:gd name="connsiteY45" fmla="*/ 214387 h 457776"/>
                  <a:gd name="connsiteX46" fmla="*/ 701929 w 948008"/>
                  <a:gd name="connsiteY46" fmla="*/ 231849 h 457776"/>
                  <a:gd name="connsiteX47" fmla="*/ 619379 w 948008"/>
                  <a:gd name="connsiteY47" fmla="*/ 271537 h 457776"/>
                  <a:gd name="connsiteX48" fmla="*/ 543179 w 948008"/>
                  <a:gd name="connsiteY48" fmla="*/ 266774 h 457776"/>
                  <a:gd name="connsiteX49" fmla="*/ 603504 w 948008"/>
                  <a:gd name="connsiteY49" fmla="*/ 247724 h 457776"/>
                  <a:gd name="connsiteX50" fmla="*/ 547942 w 948008"/>
                  <a:gd name="connsiteY50" fmla="*/ 231849 h 457776"/>
                  <a:gd name="connsiteX51" fmla="*/ 533654 w 948008"/>
                  <a:gd name="connsiteY51" fmla="*/ 209624 h 457776"/>
                  <a:gd name="connsiteX52" fmla="*/ 471742 w 948008"/>
                  <a:gd name="connsiteY52" fmla="*/ 208037 h 457776"/>
                  <a:gd name="connsiteX53" fmla="*/ 468567 w 948008"/>
                  <a:gd name="connsiteY53" fmla="*/ 176287 h 457776"/>
                  <a:gd name="connsiteX54" fmla="*/ 544767 w 948008"/>
                  <a:gd name="connsiteY54" fmla="*/ 154062 h 457776"/>
                  <a:gd name="connsiteX55" fmla="*/ 516192 w 948008"/>
                  <a:gd name="connsiteY55" fmla="*/ 131837 h 457776"/>
                  <a:gd name="connsiteX56" fmla="*/ 525717 w 948008"/>
                  <a:gd name="connsiteY56" fmla="*/ 103262 h 457776"/>
                  <a:gd name="connsiteX57" fmla="*/ 511429 w 948008"/>
                  <a:gd name="connsiteY57" fmla="*/ 79449 h 457776"/>
                  <a:gd name="connsiteX58" fmla="*/ 462217 w 948008"/>
                  <a:gd name="connsiteY58" fmla="*/ 88974 h 457776"/>
                  <a:gd name="connsiteX59" fmla="*/ 433642 w 948008"/>
                  <a:gd name="connsiteY59" fmla="*/ 66749 h 457776"/>
                  <a:gd name="connsiteX60" fmla="*/ 400304 w 948008"/>
                  <a:gd name="connsiteY60" fmla="*/ 76274 h 457776"/>
                  <a:gd name="connsiteX61" fmla="*/ 359029 w 948008"/>
                  <a:gd name="connsiteY61" fmla="*/ 57224 h 457776"/>
                  <a:gd name="connsiteX62" fmla="*/ 286004 w 948008"/>
                  <a:gd name="connsiteY62" fmla="*/ 28649 h 457776"/>
                  <a:gd name="connsiteX63" fmla="*/ 251079 w 948008"/>
                  <a:gd name="connsiteY63" fmla="*/ 14361 h 457776"/>
                  <a:gd name="connsiteX64" fmla="*/ 206629 w 948008"/>
                  <a:gd name="connsiteY64" fmla="*/ 74 h 457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948008" h="457776">
                    <a:moveTo>
                      <a:pt x="206629" y="74"/>
                    </a:moveTo>
                    <a:cubicBezTo>
                      <a:pt x="185992" y="1132"/>
                      <a:pt x="139689" y="8012"/>
                      <a:pt x="127254" y="20712"/>
                    </a:cubicBezTo>
                    <a:cubicBezTo>
                      <a:pt x="114819" y="33412"/>
                      <a:pt x="131752" y="56430"/>
                      <a:pt x="132017" y="76274"/>
                    </a:cubicBezTo>
                    <a:cubicBezTo>
                      <a:pt x="132282" y="96118"/>
                      <a:pt x="129371" y="113051"/>
                      <a:pt x="128842" y="139774"/>
                    </a:cubicBezTo>
                    <a:cubicBezTo>
                      <a:pt x="128313" y="166497"/>
                      <a:pt x="121434" y="226558"/>
                      <a:pt x="128842" y="236612"/>
                    </a:cubicBezTo>
                    <a:cubicBezTo>
                      <a:pt x="136250" y="246666"/>
                      <a:pt x="154242" y="201686"/>
                      <a:pt x="173292" y="200099"/>
                    </a:cubicBezTo>
                    <a:cubicBezTo>
                      <a:pt x="192342" y="198512"/>
                      <a:pt x="224357" y="223118"/>
                      <a:pt x="243142" y="227087"/>
                    </a:cubicBezTo>
                    <a:cubicBezTo>
                      <a:pt x="261927" y="231056"/>
                      <a:pt x="266954" y="215975"/>
                      <a:pt x="286004" y="223912"/>
                    </a:cubicBezTo>
                    <a:cubicBezTo>
                      <a:pt x="305054" y="231849"/>
                      <a:pt x="341302" y="262806"/>
                      <a:pt x="357442" y="274712"/>
                    </a:cubicBezTo>
                    <a:cubicBezTo>
                      <a:pt x="373582" y="286618"/>
                      <a:pt x="390515" y="295614"/>
                      <a:pt x="382842" y="295349"/>
                    </a:cubicBezTo>
                    <a:cubicBezTo>
                      <a:pt x="375169" y="295084"/>
                      <a:pt x="343419" y="285295"/>
                      <a:pt x="311404" y="273124"/>
                    </a:cubicBezTo>
                    <a:cubicBezTo>
                      <a:pt x="279389" y="260953"/>
                      <a:pt x="214567" y="224176"/>
                      <a:pt x="190754" y="222324"/>
                    </a:cubicBezTo>
                    <a:cubicBezTo>
                      <a:pt x="166941" y="220472"/>
                      <a:pt x="185198" y="248254"/>
                      <a:pt x="168529" y="262012"/>
                    </a:cubicBezTo>
                    <a:cubicBezTo>
                      <a:pt x="151860" y="275770"/>
                      <a:pt x="117465" y="288999"/>
                      <a:pt x="90742" y="304874"/>
                    </a:cubicBezTo>
                    <a:cubicBezTo>
                      <a:pt x="64019" y="320749"/>
                      <a:pt x="20363" y="343504"/>
                      <a:pt x="8192" y="357262"/>
                    </a:cubicBezTo>
                    <a:cubicBezTo>
                      <a:pt x="-3979" y="371020"/>
                      <a:pt x="-3979" y="376047"/>
                      <a:pt x="17717" y="387424"/>
                    </a:cubicBezTo>
                    <a:cubicBezTo>
                      <a:pt x="39413" y="398801"/>
                      <a:pt x="104765" y="421820"/>
                      <a:pt x="138367" y="425524"/>
                    </a:cubicBezTo>
                    <a:cubicBezTo>
                      <a:pt x="171969" y="429228"/>
                      <a:pt x="188108" y="421555"/>
                      <a:pt x="219329" y="409649"/>
                    </a:cubicBezTo>
                    <a:cubicBezTo>
                      <a:pt x="250550" y="397743"/>
                      <a:pt x="300292" y="362024"/>
                      <a:pt x="325692" y="354087"/>
                    </a:cubicBezTo>
                    <a:cubicBezTo>
                      <a:pt x="351092" y="346150"/>
                      <a:pt x="348975" y="344826"/>
                      <a:pt x="371729" y="362024"/>
                    </a:cubicBezTo>
                    <a:cubicBezTo>
                      <a:pt x="394483" y="379222"/>
                      <a:pt x="441315" y="450924"/>
                      <a:pt x="462217" y="457274"/>
                    </a:cubicBezTo>
                    <a:cubicBezTo>
                      <a:pt x="483119" y="463624"/>
                      <a:pt x="485765" y="407797"/>
                      <a:pt x="497142" y="400124"/>
                    </a:cubicBezTo>
                    <a:cubicBezTo>
                      <a:pt x="508519" y="392451"/>
                      <a:pt x="515663" y="414147"/>
                      <a:pt x="530479" y="411237"/>
                    </a:cubicBezTo>
                    <a:cubicBezTo>
                      <a:pt x="545295" y="408327"/>
                      <a:pt x="562759" y="391393"/>
                      <a:pt x="586042" y="382662"/>
                    </a:cubicBezTo>
                    <a:cubicBezTo>
                      <a:pt x="609325" y="373931"/>
                      <a:pt x="647425" y="364405"/>
                      <a:pt x="670179" y="358849"/>
                    </a:cubicBezTo>
                    <a:cubicBezTo>
                      <a:pt x="692933" y="353293"/>
                      <a:pt x="700342" y="346943"/>
                      <a:pt x="722567" y="349324"/>
                    </a:cubicBezTo>
                    <a:cubicBezTo>
                      <a:pt x="744792" y="351705"/>
                      <a:pt x="782362" y="366522"/>
                      <a:pt x="803529" y="373137"/>
                    </a:cubicBezTo>
                    <a:cubicBezTo>
                      <a:pt x="824696" y="379752"/>
                      <a:pt x="836602" y="387160"/>
                      <a:pt x="849567" y="389012"/>
                    </a:cubicBezTo>
                    <a:cubicBezTo>
                      <a:pt x="862532" y="390864"/>
                      <a:pt x="864913" y="386101"/>
                      <a:pt x="881317" y="384249"/>
                    </a:cubicBezTo>
                    <a:cubicBezTo>
                      <a:pt x="897721" y="382397"/>
                      <a:pt x="949050" y="385572"/>
                      <a:pt x="947992" y="377899"/>
                    </a:cubicBezTo>
                    <a:cubicBezTo>
                      <a:pt x="946934" y="370226"/>
                      <a:pt x="878936" y="348266"/>
                      <a:pt x="874967" y="338212"/>
                    </a:cubicBezTo>
                    <a:cubicBezTo>
                      <a:pt x="870998" y="328158"/>
                      <a:pt x="919946" y="329745"/>
                      <a:pt x="924179" y="317574"/>
                    </a:cubicBezTo>
                    <a:cubicBezTo>
                      <a:pt x="928412" y="305403"/>
                      <a:pt x="908305" y="280004"/>
                      <a:pt x="900367" y="265187"/>
                    </a:cubicBezTo>
                    <a:cubicBezTo>
                      <a:pt x="892430" y="250370"/>
                      <a:pt x="890577" y="231849"/>
                      <a:pt x="876554" y="228674"/>
                    </a:cubicBezTo>
                    <a:cubicBezTo>
                      <a:pt x="862531" y="225499"/>
                      <a:pt x="822844" y="248783"/>
                      <a:pt x="816229" y="246137"/>
                    </a:cubicBezTo>
                    <a:cubicBezTo>
                      <a:pt x="809615" y="243491"/>
                      <a:pt x="828930" y="229203"/>
                      <a:pt x="836867" y="212799"/>
                    </a:cubicBezTo>
                    <a:cubicBezTo>
                      <a:pt x="844805" y="196395"/>
                      <a:pt x="869410" y="159354"/>
                      <a:pt x="863854" y="147712"/>
                    </a:cubicBezTo>
                    <a:cubicBezTo>
                      <a:pt x="858298" y="136070"/>
                      <a:pt x="821785" y="152739"/>
                      <a:pt x="803529" y="142949"/>
                    </a:cubicBezTo>
                    <a:cubicBezTo>
                      <a:pt x="785273" y="133159"/>
                      <a:pt x="770721" y="102732"/>
                      <a:pt x="754317" y="88974"/>
                    </a:cubicBezTo>
                    <a:cubicBezTo>
                      <a:pt x="737913" y="75216"/>
                      <a:pt x="722302" y="60134"/>
                      <a:pt x="705104" y="60399"/>
                    </a:cubicBezTo>
                    <a:cubicBezTo>
                      <a:pt x="687906" y="60664"/>
                      <a:pt x="651129" y="90562"/>
                      <a:pt x="651129" y="90562"/>
                    </a:cubicBezTo>
                    <a:cubicBezTo>
                      <a:pt x="630227" y="102468"/>
                      <a:pt x="593186" y="119137"/>
                      <a:pt x="579692" y="131837"/>
                    </a:cubicBezTo>
                    <a:cubicBezTo>
                      <a:pt x="566198" y="144537"/>
                      <a:pt x="559848" y="156708"/>
                      <a:pt x="570167" y="166762"/>
                    </a:cubicBezTo>
                    <a:cubicBezTo>
                      <a:pt x="580486" y="176816"/>
                      <a:pt x="645573" y="182902"/>
                      <a:pt x="641604" y="192162"/>
                    </a:cubicBezTo>
                    <a:cubicBezTo>
                      <a:pt x="637635" y="201422"/>
                      <a:pt x="547148" y="218620"/>
                      <a:pt x="546354" y="222324"/>
                    </a:cubicBezTo>
                    <a:cubicBezTo>
                      <a:pt x="545560" y="226028"/>
                      <a:pt x="610913" y="212800"/>
                      <a:pt x="636842" y="214387"/>
                    </a:cubicBezTo>
                    <a:cubicBezTo>
                      <a:pt x="662771" y="215975"/>
                      <a:pt x="704839" y="222324"/>
                      <a:pt x="701929" y="231849"/>
                    </a:cubicBezTo>
                    <a:cubicBezTo>
                      <a:pt x="699019" y="241374"/>
                      <a:pt x="645837" y="265716"/>
                      <a:pt x="619379" y="271537"/>
                    </a:cubicBezTo>
                    <a:cubicBezTo>
                      <a:pt x="592921" y="277358"/>
                      <a:pt x="545825" y="270743"/>
                      <a:pt x="543179" y="266774"/>
                    </a:cubicBezTo>
                    <a:cubicBezTo>
                      <a:pt x="540533" y="262805"/>
                      <a:pt x="602710" y="253545"/>
                      <a:pt x="603504" y="247724"/>
                    </a:cubicBezTo>
                    <a:cubicBezTo>
                      <a:pt x="604298" y="241903"/>
                      <a:pt x="559584" y="238199"/>
                      <a:pt x="547942" y="231849"/>
                    </a:cubicBezTo>
                    <a:cubicBezTo>
                      <a:pt x="536300" y="225499"/>
                      <a:pt x="546354" y="213593"/>
                      <a:pt x="533654" y="209624"/>
                    </a:cubicBezTo>
                    <a:cubicBezTo>
                      <a:pt x="520954" y="205655"/>
                      <a:pt x="482590" y="213593"/>
                      <a:pt x="471742" y="208037"/>
                    </a:cubicBezTo>
                    <a:cubicBezTo>
                      <a:pt x="460894" y="202481"/>
                      <a:pt x="456396" y="185283"/>
                      <a:pt x="468567" y="176287"/>
                    </a:cubicBezTo>
                    <a:cubicBezTo>
                      <a:pt x="480738" y="167291"/>
                      <a:pt x="536830" y="161470"/>
                      <a:pt x="544767" y="154062"/>
                    </a:cubicBezTo>
                    <a:cubicBezTo>
                      <a:pt x="552705" y="146654"/>
                      <a:pt x="519367" y="140304"/>
                      <a:pt x="516192" y="131837"/>
                    </a:cubicBezTo>
                    <a:cubicBezTo>
                      <a:pt x="513017" y="123370"/>
                      <a:pt x="526511" y="111993"/>
                      <a:pt x="525717" y="103262"/>
                    </a:cubicBezTo>
                    <a:cubicBezTo>
                      <a:pt x="524923" y="94531"/>
                      <a:pt x="522012" y="81830"/>
                      <a:pt x="511429" y="79449"/>
                    </a:cubicBezTo>
                    <a:cubicBezTo>
                      <a:pt x="500846" y="77068"/>
                      <a:pt x="475182" y="91091"/>
                      <a:pt x="462217" y="88974"/>
                    </a:cubicBezTo>
                    <a:cubicBezTo>
                      <a:pt x="449252" y="86857"/>
                      <a:pt x="443961" y="68866"/>
                      <a:pt x="433642" y="66749"/>
                    </a:cubicBezTo>
                    <a:cubicBezTo>
                      <a:pt x="423323" y="64632"/>
                      <a:pt x="412739" y="77861"/>
                      <a:pt x="400304" y="76274"/>
                    </a:cubicBezTo>
                    <a:cubicBezTo>
                      <a:pt x="387869" y="74687"/>
                      <a:pt x="378079" y="65161"/>
                      <a:pt x="359029" y="57224"/>
                    </a:cubicBezTo>
                    <a:cubicBezTo>
                      <a:pt x="339979" y="49287"/>
                      <a:pt x="296323" y="15949"/>
                      <a:pt x="286004" y="28649"/>
                    </a:cubicBezTo>
                    <a:cubicBezTo>
                      <a:pt x="275685" y="41349"/>
                      <a:pt x="261662" y="19124"/>
                      <a:pt x="251079" y="14361"/>
                    </a:cubicBezTo>
                    <a:cubicBezTo>
                      <a:pt x="240496" y="9599"/>
                      <a:pt x="227266" y="-984"/>
                      <a:pt x="206629" y="74"/>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87" name="Freeform: Shape 586">
                <a:extLst>
                  <a:ext uri="{FF2B5EF4-FFF2-40B4-BE49-F238E27FC236}">
                    <a16:creationId xmlns:a16="http://schemas.microsoft.com/office/drawing/2014/main" id="{22108DB8-BDB9-4808-BB60-DECD0C1AA609}"/>
                  </a:ext>
                </a:extLst>
              </p:cNvPr>
              <p:cNvSpPr/>
              <p:nvPr/>
            </p:nvSpPr>
            <p:spPr>
              <a:xfrm>
                <a:off x="5383504" y="3428966"/>
                <a:ext cx="93740" cy="45719"/>
              </a:xfrm>
              <a:custGeom>
                <a:avLst/>
                <a:gdLst>
                  <a:gd name="connsiteX0" fmla="*/ 457 w 101550"/>
                  <a:gd name="connsiteY0" fmla="*/ 45919 h 46666"/>
                  <a:gd name="connsiteX1" fmla="*/ 57607 w 101550"/>
                  <a:gd name="connsiteY1" fmla="*/ 3057 h 46666"/>
                  <a:gd name="connsiteX2" fmla="*/ 97295 w 101550"/>
                  <a:gd name="connsiteY2" fmla="*/ 6232 h 46666"/>
                  <a:gd name="connsiteX3" fmla="*/ 90945 w 101550"/>
                  <a:gd name="connsiteY3" fmla="*/ 28457 h 46666"/>
                  <a:gd name="connsiteX4" fmla="*/ 457 w 101550"/>
                  <a:gd name="connsiteY4" fmla="*/ 45919 h 46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550" h="46666">
                    <a:moveTo>
                      <a:pt x="457" y="45919"/>
                    </a:moveTo>
                    <a:cubicBezTo>
                      <a:pt x="-5099" y="41686"/>
                      <a:pt x="41467" y="9671"/>
                      <a:pt x="57607" y="3057"/>
                    </a:cubicBezTo>
                    <a:cubicBezTo>
                      <a:pt x="73747" y="-3558"/>
                      <a:pt x="91739" y="1999"/>
                      <a:pt x="97295" y="6232"/>
                    </a:cubicBezTo>
                    <a:cubicBezTo>
                      <a:pt x="102851" y="10465"/>
                      <a:pt x="104968" y="21578"/>
                      <a:pt x="90945" y="28457"/>
                    </a:cubicBezTo>
                    <a:cubicBezTo>
                      <a:pt x="76922" y="35336"/>
                      <a:pt x="6013" y="50152"/>
                      <a:pt x="457" y="45919"/>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88" name="Freeform: Shape 587">
                <a:extLst>
                  <a:ext uri="{FF2B5EF4-FFF2-40B4-BE49-F238E27FC236}">
                    <a16:creationId xmlns:a16="http://schemas.microsoft.com/office/drawing/2014/main" id="{A01CCED7-1E36-4C56-9304-B25AD44FA440}"/>
                  </a:ext>
                </a:extLst>
              </p:cNvPr>
              <p:cNvSpPr/>
              <p:nvPr/>
            </p:nvSpPr>
            <p:spPr>
              <a:xfrm>
                <a:off x="5525037" y="3402500"/>
                <a:ext cx="464058" cy="678621"/>
              </a:xfrm>
              <a:custGeom>
                <a:avLst/>
                <a:gdLst>
                  <a:gd name="connsiteX0" fmla="*/ 1799 w 464058"/>
                  <a:gd name="connsiteY0" fmla="*/ 44452 h 678621"/>
                  <a:gd name="connsiteX1" fmla="*/ 30374 w 464058"/>
                  <a:gd name="connsiteY1" fmla="*/ 1589 h 678621"/>
                  <a:gd name="connsiteX2" fmla="*/ 109749 w 464058"/>
                  <a:gd name="connsiteY2" fmla="*/ 9527 h 678621"/>
                  <a:gd name="connsiteX3" fmla="*/ 228812 w 464058"/>
                  <a:gd name="connsiteY3" fmla="*/ 12702 h 678621"/>
                  <a:gd name="connsiteX4" fmla="*/ 258974 w 464058"/>
                  <a:gd name="connsiteY4" fmla="*/ 49214 h 678621"/>
                  <a:gd name="connsiteX5" fmla="*/ 217699 w 464058"/>
                  <a:gd name="connsiteY5" fmla="*/ 39689 h 678621"/>
                  <a:gd name="connsiteX6" fmla="*/ 127212 w 464058"/>
                  <a:gd name="connsiteY6" fmla="*/ 30164 h 678621"/>
                  <a:gd name="connsiteX7" fmla="*/ 147849 w 464058"/>
                  <a:gd name="connsiteY7" fmla="*/ 52389 h 678621"/>
                  <a:gd name="connsiteX8" fmla="*/ 235162 w 464058"/>
                  <a:gd name="connsiteY8" fmla="*/ 90489 h 678621"/>
                  <a:gd name="connsiteX9" fmla="*/ 298662 w 464058"/>
                  <a:gd name="connsiteY9" fmla="*/ 125414 h 678621"/>
                  <a:gd name="connsiteX10" fmla="*/ 358987 w 464058"/>
                  <a:gd name="connsiteY10" fmla="*/ 115889 h 678621"/>
                  <a:gd name="connsiteX11" fmla="*/ 427249 w 464058"/>
                  <a:gd name="connsiteY11" fmla="*/ 127002 h 678621"/>
                  <a:gd name="connsiteX12" fmla="*/ 454237 w 464058"/>
                  <a:gd name="connsiteY12" fmla="*/ 185739 h 678621"/>
                  <a:gd name="connsiteX13" fmla="*/ 463762 w 464058"/>
                  <a:gd name="connsiteY13" fmla="*/ 231777 h 678621"/>
                  <a:gd name="connsiteX14" fmla="*/ 444712 w 464058"/>
                  <a:gd name="connsiteY14" fmla="*/ 287339 h 678621"/>
                  <a:gd name="connsiteX15" fmla="*/ 422487 w 464058"/>
                  <a:gd name="connsiteY15" fmla="*/ 271464 h 678621"/>
                  <a:gd name="connsiteX16" fmla="*/ 362162 w 464058"/>
                  <a:gd name="connsiteY16" fmla="*/ 290514 h 678621"/>
                  <a:gd name="connsiteX17" fmla="*/ 371687 w 464058"/>
                  <a:gd name="connsiteY17" fmla="*/ 311152 h 678621"/>
                  <a:gd name="connsiteX18" fmla="*/ 398674 w 464058"/>
                  <a:gd name="connsiteY18" fmla="*/ 339727 h 678621"/>
                  <a:gd name="connsiteX19" fmla="*/ 444712 w 464058"/>
                  <a:gd name="connsiteY19" fmla="*/ 338139 h 678621"/>
                  <a:gd name="connsiteX20" fmla="*/ 438362 w 464058"/>
                  <a:gd name="connsiteY20" fmla="*/ 381002 h 678621"/>
                  <a:gd name="connsiteX21" fmla="*/ 439949 w 464058"/>
                  <a:gd name="connsiteY21" fmla="*/ 449264 h 678621"/>
                  <a:gd name="connsiteX22" fmla="*/ 408199 w 464058"/>
                  <a:gd name="connsiteY22" fmla="*/ 558802 h 678621"/>
                  <a:gd name="connsiteX23" fmla="*/ 362162 w 464058"/>
                  <a:gd name="connsiteY23" fmla="*/ 612777 h 678621"/>
                  <a:gd name="connsiteX24" fmla="*/ 324062 w 464058"/>
                  <a:gd name="connsiteY24" fmla="*/ 669927 h 678621"/>
                  <a:gd name="connsiteX25" fmla="*/ 282787 w 464058"/>
                  <a:gd name="connsiteY25" fmla="*/ 674689 h 678621"/>
                  <a:gd name="connsiteX26" fmla="*/ 236749 w 464058"/>
                  <a:gd name="connsiteY26" fmla="*/ 633414 h 678621"/>
                  <a:gd name="connsiteX27" fmla="*/ 217699 w 464058"/>
                  <a:gd name="connsiteY27" fmla="*/ 633414 h 678621"/>
                  <a:gd name="connsiteX28" fmla="*/ 200237 w 464058"/>
                  <a:gd name="connsiteY28" fmla="*/ 603252 h 678621"/>
                  <a:gd name="connsiteX29" fmla="*/ 147849 w 464058"/>
                  <a:gd name="connsiteY29" fmla="*/ 560389 h 678621"/>
                  <a:gd name="connsiteX30" fmla="*/ 119274 w 464058"/>
                  <a:gd name="connsiteY30" fmla="*/ 500064 h 678621"/>
                  <a:gd name="connsiteX31" fmla="*/ 149437 w 464058"/>
                  <a:gd name="connsiteY31" fmla="*/ 441327 h 678621"/>
                  <a:gd name="connsiteX32" fmla="*/ 200237 w 464058"/>
                  <a:gd name="connsiteY32" fmla="*/ 439739 h 678621"/>
                  <a:gd name="connsiteX33" fmla="*/ 206587 w 464058"/>
                  <a:gd name="connsiteY33" fmla="*/ 474664 h 678621"/>
                  <a:gd name="connsiteX34" fmla="*/ 200237 w 464058"/>
                  <a:gd name="connsiteY34" fmla="*/ 520702 h 678621"/>
                  <a:gd name="connsiteX35" fmla="*/ 216112 w 464058"/>
                  <a:gd name="connsiteY35" fmla="*/ 542927 h 678621"/>
                  <a:gd name="connsiteX36" fmla="*/ 254212 w 464058"/>
                  <a:gd name="connsiteY36" fmla="*/ 530227 h 678621"/>
                  <a:gd name="connsiteX37" fmla="*/ 311362 w 464058"/>
                  <a:gd name="connsiteY37" fmla="*/ 536577 h 678621"/>
                  <a:gd name="connsiteX38" fmla="*/ 262149 w 464058"/>
                  <a:gd name="connsiteY38" fmla="*/ 509589 h 678621"/>
                  <a:gd name="connsiteX39" fmla="*/ 254212 w 464058"/>
                  <a:gd name="connsiteY39" fmla="*/ 471489 h 678621"/>
                  <a:gd name="connsiteX40" fmla="*/ 222462 w 464058"/>
                  <a:gd name="connsiteY40" fmla="*/ 450852 h 678621"/>
                  <a:gd name="connsiteX41" fmla="*/ 224049 w 464058"/>
                  <a:gd name="connsiteY41" fmla="*/ 414339 h 678621"/>
                  <a:gd name="connsiteX42" fmla="*/ 195474 w 464058"/>
                  <a:gd name="connsiteY42" fmla="*/ 388939 h 678621"/>
                  <a:gd name="connsiteX43" fmla="*/ 255799 w 464058"/>
                  <a:gd name="connsiteY43" fmla="*/ 366714 h 678621"/>
                  <a:gd name="connsiteX44" fmla="*/ 301837 w 464058"/>
                  <a:gd name="connsiteY44" fmla="*/ 400052 h 678621"/>
                  <a:gd name="connsiteX45" fmla="*/ 297074 w 464058"/>
                  <a:gd name="connsiteY45" fmla="*/ 369889 h 678621"/>
                  <a:gd name="connsiteX46" fmla="*/ 274849 w 464058"/>
                  <a:gd name="connsiteY46" fmla="*/ 338139 h 678621"/>
                  <a:gd name="connsiteX47" fmla="*/ 278024 w 464058"/>
                  <a:gd name="connsiteY47" fmla="*/ 317502 h 678621"/>
                  <a:gd name="connsiteX48" fmla="*/ 243099 w 464058"/>
                  <a:gd name="connsiteY48" fmla="*/ 285752 h 678621"/>
                  <a:gd name="connsiteX49" fmla="*/ 246274 w 464058"/>
                  <a:gd name="connsiteY49" fmla="*/ 246064 h 678621"/>
                  <a:gd name="connsiteX50" fmla="*/ 209762 w 464058"/>
                  <a:gd name="connsiteY50" fmla="*/ 222252 h 678621"/>
                  <a:gd name="connsiteX51" fmla="*/ 211349 w 464058"/>
                  <a:gd name="connsiteY51" fmla="*/ 180977 h 678621"/>
                  <a:gd name="connsiteX52" fmla="*/ 282787 w 464058"/>
                  <a:gd name="connsiteY52" fmla="*/ 215902 h 678621"/>
                  <a:gd name="connsiteX53" fmla="*/ 338349 w 464058"/>
                  <a:gd name="connsiteY53" fmla="*/ 211139 h 678621"/>
                  <a:gd name="connsiteX54" fmla="*/ 327237 w 464058"/>
                  <a:gd name="connsiteY54" fmla="*/ 190502 h 678621"/>
                  <a:gd name="connsiteX55" fmla="*/ 298662 w 464058"/>
                  <a:gd name="connsiteY55" fmla="*/ 179389 h 678621"/>
                  <a:gd name="connsiteX56" fmla="*/ 273262 w 464058"/>
                  <a:gd name="connsiteY56" fmla="*/ 147639 h 678621"/>
                  <a:gd name="connsiteX57" fmla="*/ 263737 w 464058"/>
                  <a:gd name="connsiteY57" fmla="*/ 166689 h 678621"/>
                  <a:gd name="connsiteX58" fmla="*/ 271674 w 464058"/>
                  <a:gd name="connsiteY58" fmla="*/ 212727 h 678621"/>
                  <a:gd name="connsiteX59" fmla="*/ 217699 w 464058"/>
                  <a:gd name="connsiteY59" fmla="*/ 195264 h 678621"/>
                  <a:gd name="connsiteX60" fmla="*/ 208174 w 464058"/>
                  <a:gd name="connsiteY60" fmla="*/ 158752 h 678621"/>
                  <a:gd name="connsiteX61" fmla="*/ 166899 w 464058"/>
                  <a:gd name="connsiteY61" fmla="*/ 144464 h 678621"/>
                  <a:gd name="connsiteX62" fmla="*/ 76412 w 464058"/>
                  <a:gd name="connsiteY62" fmla="*/ 106364 h 678621"/>
                  <a:gd name="connsiteX63" fmla="*/ 1799 w 464058"/>
                  <a:gd name="connsiteY63" fmla="*/ 44452 h 678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464058" h="678621">
                    <a:moveTo>
                      <a:pt x="1799" y="44452"/>
                    </a:moveTo>
                    <a:cubicBezTo>
                      <a:pt x="-5874" y="26989"/>
                      <a:pt x="12382" y="7410"/>
                      <a:pt x="30374" y="1589"/>
                    </a:cubicBezTo>
                    <a:cubicBezTo>
                      <a:pt x="48366" y="-4232"/>
                      <a:pt x="76676" y="7675"/>
                      <a:pt x="109749" y="9527"/>
                    </a:cubicBezTo>
                    <a:cubicBezTo>
                      <a:pt x="142822" y="11379"/>
                      <a:pt x="203941" y="6088"/>
                      <a:pt x="228812" y="12702"/>
                    </a:cubicBezTo>
                    <a:cubicBezTo>
                      <a:pt x="253683" y="19316"/>
                      <a:pt x="260826" y="44716"/>
                      <a:pt x="258974" y="49214"/>
                    </a:cubicBezTo>
                    <a:cubicBezTo>
                      <a:pt x="257122" y="53712"/>
                      <a:pt x="239659" y="42864"/>
                      <a:pt x="217699" y="39689"/>
                    </a:cubicBezTo>
                    <a:cubicBezTo>
                      <a:pt x="195739" y="36514"/>
                      <a:pt x="138854" y="28047"/>
                      <a:pt x="127212" y="30164"/>
                    </a:cubicBezTo>
                    <a:cubicBezTo>
                      <a:pt x="115570" y="32281"/>
                      <a:pt x="129857" y="42335"/>
                      <a:pt x="147849" y="52389"/>
                    </a:cubicBezTo>
                    <a:cubicBezTo>
                      <a:pt x="165841" y="62443"/>
                      <a:pt x="210027" y="78318"/>
                      <a:pt x="235162" y="90489"/>
                    </a:cubicBezTo>
                    <a:cubicBezTo>
                      <a:pt x="260297" y="102660"/>
                      <a:pt x="278025" y="121181"/>
                      <a:pt x="298662" y="125414"/>
                    </a:cubicBezTo>
                    <a:cubicBezTo>
                      <a:pt x="319299" y="129647"/>
                      <a:pt x="337556" y="115624"/>
                      <a:pt x="358987" y="115889"/>
                    </a:cubicBezTo>
                    <a:cubicBezTo>
                      <a:pt x="380418" y="116154"/>
                      <a:pt x="411374" y="115360"/>
                      <a:pt x="427249" y="127002"/>
                    </a:cubicBezTo>
                    <a:cubicBezTo>
                      <a:pt x="443124" y="138644"/>
                      <a:pt x="448152" y="168277"/>
                      <a:pt x="454237" y="185739"/>
                    </a:cubicBezTo>
                    <a:cubicBezTo>
                      <a:pt x="460323" y="203202"/>
                      <a:pt x="465350" y="214844"/>
                      <a:pt x="463762" y="231777"/>
                    </a:cubicBezTo>
                    <a:cubicBezTo>
                      <a:pt x="462175" y="248710"/>
                      <a:pt x="451591" y="280725"/>
                      <a:pt x="444712" y="287339"/>
                    </a:cubicBezTo>
                    <a:cubicBezTo>
                      <a:pt x="437833" y="293953"/>
                      <a:pt x="436245" y="270935"/>
                      <a:pt x="422487" y="271464"/>
                    </a:cubicBezTo>
                    <a:cubicBezTo>
                      <a:pt x="408729" y="271993"/>
                      <a:pt x="370629" y="283899"/>
                      <a:pt x="362162" y="290514"/>
                    </a:cubicBezTo>
                    <a:cubicBezTo>
                      <a:pt x="353695" y="297129"/>
                      <a:pt x="365602" y="302950"/>
                      <a:pt x="371687" y="311152"/>
                    </a:cubicBezTo>
                    <a:cubicBezTo>
                      <a:pt x="377772" y="319354"/>
                      <a:pt x="386503" y="335229"/>
                      <a:pt x="398674" y="339727"/>
                    </a:cubicBezTo>
                    <a:cubicBezTo>
                      <a:pt x="410845" y="344225"/>
                      <a:pt x="438097" y="331260"/>
                      <a:pt x="444712" y="338139"/>
                    </a:cubicBezTo>
                    <a:cubicBezTo>
                      <a:pt x="451327" y="345018"/>
                      <a:pt x="439156" y="362481"/>
                      <a:pt x="438362" y="381002"/>
                    </a:cubicBezTo>
                    <a:cubicBezTo>
                      <a:pt x="437568" y="399523"/>
                      <a:pt x="444976" y="419631"/>
                      <a:pt x="439949" y="449264"/>
                    </a:cubicBezTo>
                    <a:cubicBezTo>
                      <a:pt x="434922" y="478897"/>
                      <a:pt x="421164" y="531550"/>
                      <a:pt x="408199" y="558802"/>
                    </a:cubicBezTo>
                    <a:cubicBezTo>
                      <a:pt x="395234" y="586054"/>
                      <a:pt x="376185" y="594256"/>
                      <a:pt x="362162" y="612777"/>
                    </a:cubicBezTo>
                    <a:cubicBezTo>
                      <a:pt x="348139" y="631298"/>
                      <a:pt x="337291" y="659608"/>
                      <a:pt x="324062" y="669927"/>
                    </a:cubicBezTo>
                    <a:cubicBezTo>
                      <a:pt x="310833" y="680246"/>
                      <a:pt x="297339" y="680775"/>
                      <a:pt x="282787" y="674689"/>
                    </a:cubicBezTo>
                    <a:cubicBezTo>
                      <a:pt x="268235" y="668603"/>
                      <a:pt x="247597" y="640293"/>
                      <a:pt x="236749" y="633414"/>
                    </a:cubicBezTo>
                    <a:cubicBezTo>
                      <a:pt x="225901" y="626535"/>
                      <a:pt x="223784" y="638441"/>
                      <a:pt x="217699" y="633414"/>
                    </a:cubicBezTo>
                    <a:cubicBezTo>
                      <a:pt x="211614" y="628387"/>
                      <a:pt x="211879" y="615423"/>
                      <a:pt x="200237" y="603252"/>
                    </a:cubicBezTo>
                    <a:cubicBezTo>
                      <a:pt x="188595" y="591081"/>
                      <a:pt x="161343" y="577587"/>
                      <a:pt x="147849" y="560389"/>
                    </a:cubicBezTo>
                    <a:cubicBezTo>
                      <a:pt x="134355" y="543191"/>
                      <a:pt x="119009" y="519908"/>
                      <a:pt x="119274" y="500064"/>
                    </a:cubicBezTo>
                    <a:cubicBezTo>
                      <a:pt x="119539" y="480220"/>
                      <a:pt x="135943" y="451381"/>
                      <a:pt x="149437" y="441327"/>
                    </a:cubicBezTo>
                    <a:cubicBezTo>
                      <a:pt x="162931" y="431273"/>
                      <a:pt x="190712" y="434183"/>
                      <a:pt x="200237" y="439739"/>
                    </a:cubicBezTo>
                    <a:cubicBezTo>
                      <a:pt x="209762" y="445295"/>
                      <a:pt x="206587" y="461170"/>
                      <a:pt x="206587" y="474664"/>
                    </a:cubicBezTo>
                    <a:cubicBezTo>
                      <a:pt x="206587" y="488158"/>
                      <a:pt x="198650" y="509325"/>
                      <a:pt x="200237" y="520702"/>
                    </a:cubicBezTo>
                    <a:cubicBezTo>
                      <a:pt x="201825" y="532079"/>
                      <a:pt x="207116" y="541340"/>
                      <a:pt x="216112" y="542927"/>
                    </a:cubicBezTo>
                    <a:cubicBezTo>
                      <a:pt x="225108" y="544514"/>
                      <a:pt x="238337" y="531285"/>
                      <a:pt x="254212" y="530227"/>
                    </a:cubicBezTo>
                    <a:cubicBezTo>
                      <a:pt x="270087" y="529169"/>
                      <a:pt x="310039" y="540017"/>
                      <a:pt x="311362" y="536577"/>
                    </a:cubicBezTo>
                    <a:cubicBezTo>
                      <a:pt x="312685" y="533137"/>
                      <a:pt x="271674" y="520437"/>
                      <a:pt x="262149" y="509589"/>
                    </a:cubicBezTo>
                    <a:cubicBezTo>
                      <a:pt x="252624" y="498741"/>
                      <a:pt x="260826" y="481278"/>
                      <a:pt x="254212" y="471489"/>
                    </a:cubicBezTo>
                    <a:cubicBezTo>
                      <a:pt x="247598" y="461700"/>
                      <a:pt x="227489" y="460377"/>
                      <a:pt x="222462" y="450852"/>
                    </a:cubicBezTo>
                    <a:cubicBezTo>
                      <a:pt x="217435" y="441327"/>
                      <a:pt x="228547" y="424658"/>
                      <a:pt x="224049" y="414339"/>
                    </a:cubicBezTo>
                    <a:cubicBezTo>
                      <a:pt x="219551" y="404020"/>
                      <a:pt x="190182" y="396876"/>
                      <a:pt x="195474" y="388939"/>
                    </a:cubicBezTo>
                    <a:cubicBezTo>
                      <a:pt x="200766" y="381002"/>
                      <a:pt x="238072" y="364862"/>
                      <a:pt x="255799" y="366714"/>
                    </a:cubicBezTo>
                    <a:cubicBezTo>
                      <a:pt x="273526" y="368566"/>
                      <a:pt x="294958" y="399523"/>
                      <a:pt x="301837" y="400052"/>
                    </a:cubicBezTo>
                    <a:cubicBezTo>
                      <a:pt x="308716" y="400581"/>
                      <a:pt x="301572" y="380208"/>
                      <a:pt x="297074" y="369889"/>
                    </a:cubicBezTo>
                    <a:cubicBezTo>
                      <a:pt x="292576" y="359570"/>
                      <a:pt x="278024" y="346870"/>
                      <a:pt x="274849" y="338139"/>
                    </a:cubicBezTo>
                    <a:cubicBezTo>
                      <a:pt x="271674" y="329408"/>
                      <a:pt x="283315" y="326233"/>
                      <a:pt x="278024" y="317502"/>
                    </a:cubicBezTo>
                    <a:cubicBezTo>
                      <a:pt x="272733" y="308771"/>
                      <a:pt x="248391" y="297658"/>
                      <a:pt x="243099" y="285752"/>
                    </a:cubicBezTo>
                    <a:cubicBezTo>
                      <a:pt x="237807" y="273846"/>
                      <a:pt x="251830" y="256647"/>
                      <a:pt x="246274" y="246064"/>
                    </a:cubicBezTo>
                    <a:cubicBezTo>
                      <a:pt x="240718" y="235481"/>
                      <a:pt x="215583" y="233100"/>
                      <a:pt x="209762" y="222252"/>
                    </a:cubicBezTo>
                    <a:cubicBezTo>
                      <a:pt x="203941" y="211404"/>
                      <a:pt x="199178" y="182035"/>
                      <a:pt x="211349" y="180977"/>
                    </a:cubicBezTo>
                    <a:cubicBezTo>
                      <a:pt x="223520" y="179919"/>
                      <a:pt x="261620" y="210875"/>
                      <a:pt x="282787" y="215902"/>
                    </a:cubicBezTo>
                    <a:cubicBezTo>
                      <a:pt x="303954" y="220929"/>
                      <a:pt x="330941" y="215372"/>
                      <a:pt x="338349" y="211139"/>
                    </a:cubicBezTo>
                    <a:cubicBezTo>
                      <a:pt x="345757" y="206906"/>
                      <a:pt x="333851" y="195794"/>
                      <a:pt x="327237" y="190502"/>
                    </a:cubicBezTo>
                    <a:cubicBezTo>
                      <a:pt x="320623" y="185210"/>
                      <a:pt x="307658" y="186533"/>
                      <a:pt x="298662" y="179389"/>
                    </a:cubicBezTo>
                    <a:cubicBezTo>
                      <a:pt x="289666" y="172245"/>
                      <a:pt x="279083" y="149756"/>
                      <a:pt x="273262" y="147639"/>
                    </a:cubicBezTo>
                    <a:cubicBezTo>
                      <a:pt x="267441" y="145522"/>
                      <a:pt x="264002" y="155841"/>
                      <a:pt x="263737" y="166689"/>
                    </a:cubicBezTo>
                    <a:cubicBezTo>
                      <a:pt x="263472" y="177537"/>
                      <a:pt x="279347" y="207965"/>
                      <a:pt x="271674" y="212727"/>
                    </a:cubicBezTo>
                    <a:cubicBezTo>
                      <a:pt x="264001" y="217489"/>
                      <a:pt x="228282" y="204260"/>
                      <a:pt x="217699" y="195264"/>
                    </a:cubicBezTo>
                    <a:cubicBezTo>
                      <a:pt x="207116" y="186268"/>
                      <a:pt x="216641" y="167219"/>
                      <a:pt x="208174" y="158752"/>
                    </a:cubicBezTo>
                    <a:cubicBezTo>
                      <a:pt x="199707" y="150285"/>
                      <a:pt x="188859" y="153195"/>
                      <a:pt x="166899" y="144464"/>
                    </a:cubicBezTo>
                    <a:cubicBezTo>
                      <a:pt x="144939" y="135733"/>
                      <a:pt x="101812" y="123827"/>
                      <a:pt x="76412" y="106364"/>
                    </a:cubicBezTo>
                    <a:cubicBezTo>
                      <a:pt x="51012" y="88901"/>
                      <a:pt x="9472" y="61915"/>
                      <a:pt x="1799" y="44452"/>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89" name="Freeform: Shape 588">
                <a:extLst>
                  <a:ext uri="{FF2B5EF4-FFF2-40B4-BE49-F238E27FC236}">
                    <a16:creationId xmlns:a16="http://schemas.microsoft.com/office/drawing/2014/main" id="{71FF8E11-98BF-488B-8D19-E2F5A71C4A3A}"/>
                  </a:ext>
                </a:extLst>
              </p:cNvPr>
              <p:cNvSpPr/>
              <p:nvPr/>
            </p:nvSpPr>
            <p:spPr>
              <a:xfrm>
                <a:off x="5735976" y="3545134"/>
                <a:ext cx="61263" cy="86321"/>
              </a:xfrm>
              <a:custGeom>
                <a:avLst/>
                <a:gdLst>
                  <a:gd name="connsiteX0" fmla="*/ 21 w 56112"/>
                  <a:gd name="connsiteY0" fmla="*/ 1321 h 68349"/>
                  <a:gd name="connsiteX1" fmla="*/ 52408 w 56112"/>
                  <a:gd name="connsiteY1" fmla="*/ 67996 h 68349"/>
                  <a:gd name="connsiteX2" fmla="*/ 46058 w 56112"/>
                  <a:gd name="connsiteY2" fmla="*/ 26721 h 68349"/>
                  <a:gd name="connsiteX3" fmla="*/ 21 w 56112"/>
                  <a:gd name="connsiteY3" fmla="*/ 1321 h 68349"/>
                  <a:gd name="connsiteX0" fmla="*/ 5172 w 61263"/>
                  <a:gd name="connsiteY0" fmla="*/ 19293 h 86321"/>
                  <a:gd name="connsiteX1" fmla="*/ 57559 w 61263"/>
                  <a:gd name="connsiteY1" fmla="*/ 85968 h 86321"/>
                  <a:gd name="connsiteX2" fmla="*/ 51209 w 61263"/>
                  <a:gd name="connsiteY2" fmla="*/ 44693 h 86321"/>
                  <a:gd name="connsiteX3" fmla="*/ 5172 w 61263"/>
                  <a:gd name="connsiteY3" fmla="*/ 19293 h 86321"/>
                </a:gdLst>
                <a:ahLst/>
                <a:cxnLst>
                  <a:cxn ang="0">
                    <a:pos x="connsiteX0" y="connsiteY0"/>
                  </a:cxn>
                  <a:cxn ang="0">
                    <a:pos x="connsiteX1" y="connsiteY1"/>
                  </a:cxn>
                  <a:cxn ang="0">
                    <a:pos x="connsiteX2" y="connsiteY2"/>
                  </a:cxn>
                  <a:cxn ang="0">
                    <a:pos x="connsiteX3" y="connsiteY3"/>
                  </a:cxn>
                </a:cxnLst>
                <a:rect l="l" t="t" r="r" b="b"/>
                <a:pathLst>
                  <a:path w="61263" h="86321">
                    <a:moveTo>
                      <a:pt x="5172" y="19293"/>
                    </a:moveTo>
                    <a:cubicBezTo>
                      <a:pt x="-19170" y="70622"/>
                      <a:pt x="49886" y="81735"/>
                      <a:pt x="57559" y="85968"/>
                    </a:cubicBezTo>
                    <a:cubicBezTo>
                      <a:pt x="65232" y="90201"/>
                      <a:pt x="59940" y="55276"/>
                      <a:pt x="51209" y="44693"/>
                    </a:cubicBezTo>
                    <a:cubicBezTo>
                      <a:pt x="42478" y="34110"/>
                      <a:pt x="29514" y="-32036"/>
                      <a:pt x="5172" y="19293"/>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90" name="Freeform: Shape 589">
                <a:extLst>
                  <a:ext uri="{FF2B5EF4-FFF2-40B4-BE49-F238E27FC236}">
                    <a16:creationId xmlns:a16="http://schemas.microsoft.com/office/drawing/2014/main" id="{C6DE38AE-D35C-4C01-8B5B-06AE43FBDF48}"/>
                  </a:ext>
                </a:extLst>
              </p:cNvPr>
              <p:cNvSpPr/>
              <p:nvPr/>
            </p:nvSpPr>
            <p:spPr>
              <a:xfrm>
                <a:off x="4810818" y="3397505"/>
                <a:ext cx="117566" cy="96975"/>
              </a:xfrm>
              <a:custGeom>
                <a:avLst/>
                <a:gdLst>
                  <a:gd name="connsiteX0" fmla="*/ 1643 w 117566"/>
                  <a:gd name="connsiteY0" fmla="*/ 234 h 96975"/>
                  <a:gd name="connsiteX1" fmla="*/ 27043 w 117566"/>
                  <a:gd name="connsiteY1" fmla="*/ 62147 h 96975"/>
                  <a:gd name="connsiteX2" fmla="*/ 12756 w 117566"/>
                  <a:gd name="connsiteY2" fmla="*/ 89134 h 96975"/>
                  <a:gd name="connsiteX3" fmla="*/ 55618 w 117566"/>
                  <a:gd name="connsiteY3" fmla="*/ 93897 h 96975"/>
                  <a:gd name="connsiteX4" fmla="*/ 76256 w 117566"/>
                  <a:gd name="connsiteY4" fmla="*/ 95484 h 96975"/>
                  <a:gd name="connsiteX5" fmla="*/ 117531 w 117566"/>
                  <a:gd name="connsiteY5" fmla="*/ 71672 h 96975"/>
                  <a:gd name="connsiteX6" fmla="*/ 82606 w 117566"/>
                  <a:gd name="connsiteY6" fmla="*/ 41509 h 96975"/>
                  <a:gd name="connsiteX7" fmla="*/ 1643 w 117566"/>
                  <a:gd name="connsiteY7" fmla="*/ 234 h 96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7566" h="96975">
                    <a:moveTo>
                      <a:pt x="1643" y="234"/>
                    </a:moveTo>
                    <a:cubicBezTo>
                      <a:pt x="-7617" y="3674"/>
                      <a:pt x="25191" y="47330"/>
                      <a:pt x="27043" y="62147"/>
                    </a:cubicBezTo>
                    <a:cubicBezTo>
                      <a:pt x="28895" y="76964"/>
                      <a:pt x="7994" y="83842"/>
                      <a:pt x="12756" y="89134"/>
                    </a:cubicBezTo>
                    <a:cubicBezTo>
                      <a:pt x="17519" y="94426"/>
                      <a:pt x="45035" y="92839"/>
                      <a:pt x="55618" y="93897"/>
                    </a:cubicBezTo>
                    <a:cubicBezTo>
                      <a:pt x="66201" y="94955"/>
                      <a:pt x="65937" y="99188"/>
                      <a:pt x="76256" y="95484"/>
                    </a:cubicBezTo>
                    <a:cubicBezTo>
                      <a:pt x="86575" y="91780"/>
                      <a:pt x="116473" y="80668"/>
                      <a:pt x="117531" y="71672"/>
                    </a:cubicBezTo>
                    <a:cubicBezTo>
                      <a:pt x="118589" y="62676"/>
                      <a:pt x="95835" y="50769"/>
                      <a:pt x="82606" y="41509"/>
                    </a:cubicBezTo>
                    <a:cubicBezTo>
                      <a:pt x="69377" y="32249"/>
                      <a:pt x="10903" y="-3206"/>
                      <a:pt x="1643" y="234"/>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91" name="Freeform: Shape 590">
                <a:extLst>
                  <a:ext uri="{FF2B5EF4-FFF2-40B4-BE49-F238E27FC236}">
                    <a16:creationId xmlns:a16="http://schemas.microsoft.com/office/drawing/2014/main" id="{6533F6E6-FF42-4B0D-B304-26D461D53C98}"/>
                  </a:ext>
                </a:extLst>
              </p:cNvPr>
              <p:cNvSpPr/>
              <p:nvPr/>
            </p:nvSpPr>
            <p:spPr>
              <a:xfrm>
                <a:off x="4791470" y="3513308"/>
                <a:ext cx="165745" cy="42517"/>
              </a:xfrm>
              <a:custGeom>
                <a:avLst/>
                <a:gdLst>
                  <a:gd name="connsiteX0" fmla="*/ 354 w 165745"/>
                  <a:gd name="connsiteY0" fmla="*/ 24131 h 42517"/>
                  <a:gd name="connsiteX1" fmla="*/ 78141 w 165745"/>
                  <a:gd name="connsiteY1" fmla="*/ 22544 h 42517"/>
                  <a:gd name="connsiteX2" fmla="*/ 162279 w 165745"/>
                  <a:gd name="connsiteY2" fmla="*/ 319 h 42517"/>
                  <a:gd name="connsiteX3" fmla="*/ 140054 w 165745"/>
                  <a:gd name="connsiteY3" fmla="*/ 41594 h 42517"/>
                  <a:gd name="connsiteX4" fmla="*/ 52741 w 165745"/>
                  <a:gd name="connsiteY4" fmla="*/ 28894 h 42517"/>
                  <a:gd name="connsiteX5" fmla="*/ 354 w 165745"/>
                  <a:gd name="connsiteY5" fmla="*/ 24131 h 42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5745" h="42517">
                    <a:moveTo>
                      <a:pt x="354" y="24131"/>
                    </a:moveTo>
                    <a:cubicBezTo>
                      <a:pt x="4587" y="23073"/>
                      <a:pt x="51154" y="26513"/>
                      <a:pt x="78141" y="22544"/>
                    </a:cubicBezTo>
                    <a:cubicBezTo>
                      <a:pt x="105129" y="18575"/>
                      <a:pt x="151960" y="-2856"/>
                      <a:pt x="162279" y="319"/>
                    </a:cubicBezTo>
                    <a:cubicBezTo>
                      <a:pt x="172598" y="3494"/>
                      <a:pt x="158310" y="36832"/>
                      <a:pt x="140054" y="41594"/>
                    </a:cubicBezTo>
                    <a:cubicBezTo>
                      <a:pt x="121798" y="46356"/>
                      <a:pt x="74702" y="31275"/>
                      <a:pt x="52741" y="28894"/>
                    </a:cubicBezTo>
                    <a:cubicBezTo>
                      <a:pt x="30781" y="26513"/>
                      <a:pt x="-3879" y="25189"/>
                      <a:pt x="354" y="24131"/>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92" name="Freeform: Shape 591">
                <a:extLst>
                  <a:ext uri="{FF2B5EF4-FFF2-40B4-BE49-F238E27FC236}">
                    <a16:creationId xmlns:a16="http://schemas.microsoft.com/office/drawing/2014/main" id="{C0418B1F-B008-41A4-8B09-87CCDE013859}"/>
                  </a:ext>
                </a:extLst>
              </p:cNvPr>
              <p:cNvSpPr/>
              <p:nvPr/>
            </p:nvSpPr>
            <p:spPr>
              <a:xfrm>
                <a:off x="5015661" y="3742563"/>
                <a:ext cx="299730" cy="156837"/>
              </a:xfrm>
              <a:custGeom>
                <a:avLst/>
                <a:gdLst>
                  <a:gd name="connsiteX0" fmla="*/ 0 w 299730"/>
                  <a:gd name="connsiteY0" fmla="*/ 88564 h 156837"/>
                  <a:gd name="connsiteX1" fmla="*/ 93663 w 299730"/>
                  <a:gd name="connsiteY1" fmla="*/ 42526 h 156837"/>
                  <a:gd name="connsiteX2" fmla="*/ 146050 w 299730"/>
                  <a:gd name="connsiteY2" fmla="*/ 2839 h 156837"/>
                  <a:gd name="connsiteX3" fmla="*/ 200025 w 299730"/>
                  <a:gd name="connsiteY3" fmla="*/ 13951 h 156837"/>
                  <a:gd name="connsiteX4" fmla="*/ 268288 w 299730"/>
                  <a:gd name="connsiteY4" fmla="*/ 99676 h 156837"/>
                  <a:gd name="connsiteX5" fmla="*/ 298450 w 299730"/>
                  <a:gd name="connsiteY5" fmla="*/ 115551 h 156837"/>
                  <a:gd name="connsiteX6" fmla="*/ 228600 w 299730"/>
                  <a:gd name="connsiteY6" fmla="*/ 133014 h 156837"/>
                  <a:gd name="connsiteX7" fmla="*/ 201613 w 299730"/>
                  <a:gd name="connsiteY7" fmla="*/ 156826 h 156837"/>
                  <a:gd name="connsiteX8" fmla="*/ 142875 w 299730"/>
                  <a:gd name="connsiteY8" fmla="*/ 129839 h 156837"/>
                  <a:gd name="connsiteX9" fmla="*/ 92075 w 299730"/>
                  <a:gd name="connsiteY9" fmla="*/ 113964 h 156837"/>
                  <a:gd name="connsiteX10" fmla="*/ 0 w 299730"/>
                  <a:gd name="connsiteY10" fmla="*/ 88564 h 156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9730" h="156837">
                    <a:moveTo>
                      <a:pt x="0" y="88564"/>
                    </a:moveTo>
                    <a:cubicBezTo>
                      <a:pt x="265" y="76658"/>
                      <a:pt x="69321" y="56813"/>
                      <a:pt x="93663" y="42526"/>
                    </a:cubicBezTo>
                    <a:cubicBezTo>
                      <a:pt x="118005" y="28239"/>
                      <a:pt x="128323" y="7602"/>
                      <a:pt x="146050" y="2839"/>
                    </a:cubicBezTo>
                    <a:cubicBezTo>
                      <a:pt x="163777" y="-1924"/>
                      <a:pt x="179652" y="-2189"/>
                      <a:pt x="200025" y="13951"/>
                    </a:cubicBezTo>
                    <a:cubicBezTo>
                      <a:pt x="220398" y="30090"/>
                      <a:pt x="251884" y="82743"/>
                      <a:pt x="268288" y="99676"/>
                    </a:cubicBezTo>
                    <a:cubicBezTo>
                      <a:pt x="284692" y="116609"/>
                      <a:pt x="305065" y="109995"/>
                      <a:pt x="298450" y="115551"/>
                    </a:cubicBezTo>
                    <a:cubicBezTo>
                      <a:pt x="291835" y="121107"/>
                      <a:pt x="244740" y="126135"/>
                      <a:pt x="228600" y="133014"/>
                    </a:cubicBezTo>
                    <a:cubicBezTo>
                      <a:pt x="212461" y="139893"/>
                      <a:pt x="215901" y="157355"/>
                      <a:pt x="201613" y="156826"/>
                    </a:cubicBezTo>
                    <a:cubicBezTo>
                      <a:pt x="187326" y="156297"/>
                      <a:pt x="161131" y="136983"/>
                      <a:pt x="142875" y="129839"/>
                    </a:cubicBezTo>
                    <a:cubicBezTo>
                      <a:pt x="124619" y="122695"/>
                      <a:pt x="114829" y="119785"/>
                      <a:pt x="92075" y="113964"/>
                    </a:cubicBezTo>
                    <a:cubicBezTo>
                      <a:pt x="69321" y="108143"/>
                      <a:pt x="-265" y="100470"/>
                      <a:pt x="0" y="88564"/>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93" name="Freeform: Shape 592">
                <a:extLst>
                  <a:ext uri="{FF2B5EF4-FFF2-40B4-BE49-F238E27FC236}">
                    <a16:creationId xmlns:a16="http://schemas.microsoft.com/office/drawing/2014/main" id="{4C78C940-2018-4123-B230-502AA1907C46}"/>
                  </a:ext>
                </a:extLst>
              </p:cNvPr>
              <p:cNvSpPr/>
              <p:nvPr/>
            </p:nvSpPr>
            <p:spPr>
              <a:xfrm>
                <a:off x="4855324" y="3852281"/>
                <a:ext cx="233405" cy="88392"/>
              </a:xfrm>
              <a:custGeom>
                <a:avLst/>
                <a:gdLst>
                  <a:gd name="connsiteX0" fmla="*/ 0 w 233405"/>
                  <a:gd name="connsiteY0" fmla="*/ 34408 h 88392"/>
                  <a:gd name="connsiteX1" fmla="*/ 80962 w 233405"/>
                  <a:gd name="connsiteY1" fmla="*/ 5833 h 88392"/>
                  <a:gd name="connsiteX2" fmla="*/ 169862 w 233405"/>
                  <a:gd name="connsiteY2" fmla="*/ 1071 h 88392"/>
                  <a:gd name="connsiteX3" fmla="*/ 233362 w 233405"/>
                  <a:gd name="connsiteY3" fmla="*/ 20121 h 88392"/>
                  <a:gd name="connsiteX4" fmla="*/ 179387 w 233405"/>
                  <a:gd name="connsiteY4" fmla="*/ 31233 h 88392"/>
                  <a:gd name="connsiteX5" fmla="*/ 155575 w 233405"/>
                  <a:gd name="connsiteY5" fmla="*/ 56633 h 88392"/>
                  <a:gd name="connsiteX6" fmla="*/ 177800 w 233405"/>
                  <a:gd name="connsiteY6" fmla="*/ 88383 h 88392"/>
                  <a:gd name="connsiteX7" fmla="*/ 131762 w 233405"/>
                  <a:gd name="connsiteY7" fmla="*/ 59808 h 88392"/>
                  <a:gd name="connsiteX8" fmla="*/ 80962 w 233405"/>
                  <a:gd name="connsiteY8" fmla="*/ 40758 h 88392"/>
                  <a:gd name="connsiteX9" fmla="*/ 0 w 233405"/>
                  <a:gd name="connsiteY9" fmla="*/ 34408 h 88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3405" h="88392">
                    <a:moveTo>
                      <a:pt x="0" y="34408"/>
                    </a:moveTo>
                    <a:cubicBezTo>
                      <a:pt x="0" y="28587"/>
                      <a:pt x="52652" y="11389"/>
                      <a:pt x="80962" y="5833"/>
                    </a:cubicBezTo>
                    <a:cubicBezTo>
                      <a:pt x="109272" y="277"/>
                      <a:pt x="144462" y="-1310"/>
                      <a:pt x="169862" y="1071"/>
                    </a:cubicBezTo>
                    <a:cubicBezTo>
                      <a:pt x="195262" y="3452"/>
                      <a:pt x="231775" y="15094"/>
                      <a:pt x="233362" y="20121"/>
                    </a:cubicBezTo>
                    <a:cubicBezTo>
                      <a:pt x="234949" y="25148"/>
                      <a:pt x="192351" y="25148"/>
                      <a:pt x="179387" y="31233"/>
                    </a:cubicBezTo>
                    <a:cubicBezTo>
                      <a:pt x="166423" y="37318"/>
                      <a:pt x="155840" y="47108"/>
                      <a:pt x="155575" y="56633"/>
                    </a:cubicBezTo>
                    <a:cubicBezTo>
                      <a:pt x="155311" y="66158"/>
                      <a:pt x="181769" y="87854"/>
                      <a:pt x="177800" y="88383"/>
                    </a:cubicBezTo>
                    <a:cubicBezTo>
                      <a:pt x="173831" y="88912"/>
                      <a:pt x="147902" y="67745"/>
                      <a:pt x="131762" y="59808"/>
                    </a:cubicBezTo>
                    <a:cubicBezTo>
                      <a:pt x="115622" y="51871"/>
                      <a:pt x="101070" y="45520"/>
                      <a:pt x="80962" y="40758"/>
                    </a:cubicBezTo>
                    <a:cubicBezTo>
                      <a:pt x="60854" y="35996"/>
                      <a:pt x="0" y="40229"/>
                      <a:pt x="0" y="34408"/>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94" name="Freeform: Shape 593">
                <a:extLst>
                  <a:ext uri="{FF2B5EF4-FFF2-40B4-BE49-F238E27FC236}">
                    <a16:creationId xmlns:a16="http://schemas.microsoft.com/office/drawing/2014/main" id="{833ED8F4-8162-458F-857E-07BBE662A27F}"/>
                  </a:ext>
                </a:extLst>
              </p:cNvPr>
              <p:cNvSpPr/>
              <p:nvPr/>
            </p:nvSpPr>
            <p:spPr>
              <a:xfrm>
                <a:off x="4790125" y="3892950"/>
                <a:ext cx="546212" cy="233529"/>
              </a:xfrm>
              <a:custGeom>
                <a:avLst/>
                <a:gdLst>
                  <a:gd name="connsiteX0" fmla="*/ 111 w 546212"/>
                  <a:gd name="connsiteY0" fmla="*/ 93752 h 233529"/>
                  <a:gd name="connsiteX1" fmla="*/ 47736 w 546212"/>
                  <a:gd name="connsiteY1" fmla="*/ 131852 h 233529"/>
                  <a:gd name="connsiteX2" fmla="*/ 82661 w 546212"/>
                  <a:gd name="connsiteY2" fmla="*/ 155664 h 233529"/>
                  <a:gd name="connsiteX3" fmla="*/ 122349 w 546212"/>
                  <a:gd name="connsiteY3" fmla="*/ 150902 h 233529"/>
                  <a:gd name="connsiteX4" fmla="*/ 169974 w 546212"/>
                  <a:gd name="connsiteY4" fmla="*/ 227102 h 233529"/>
                  <a:gd name="connsiteX5" fmla="*/ 219186 w 546212"/>
                  <a:gd name="connsiteY5" fmla="*/ 225514 h 233529"/>
                  <a:gd name="connsiteX6" fmla="*/ 246174 w 546212"/>
                  <a:gd name="connsiteY6" fmla="*/ 193764 h 233529"/>
                  <a:gd name="connsiteX7" fmla="*/ 281099 w 546212"/>
                  <a:gd name="connsiteY7" fmla="*/ 201702 h 233529"/>
                  <a:gd name="connsiteX8" fmla="*/ 382699 w 546212"/>
                  <a:gd name="connsiteY8" fmla="*/ 166777 h 233529"/>
                  <a:gd name="connsiteX9" fmla="*/ 482711 w 546212"/>
                  <a:gd name="connsiteY9" fmla="*/ 152489 h 233529"/>
                  <a:gd name="connsiteX10" fmla="*/ 433499 w 546212"/>
                  <a:gd name="connsiteY10" fmla="*/ 120739 h 233529"/>
                  <a:gd name="connsiteX11" fmla="*/ 463661 w 546212"/>
                  <a:gd name="connsiteY11" fmla="*/ 104864 h 233529"/>
                  <a:gd name="connsiteX12" fmla="*/ 500174 w 546212"/>
                  <a:gd name="connsiteY12" fmla="*/ 96927 h 233529"/>
                  <a:gd name="connsiteX13" fmla="*/ 546211 w 546212"/>
                  <a:gd name="connsiteY13" fmla="*/ 66764 h 233529"/>
                  <a:gd name="connsiteX14" fmla="*/ 498586 w 546212"/>
                  <a:gd name="connsiteY14" fmla="*/ 36602 h 233529"/>
                  <a:gd name="connsiteX15" fmla="*/ 509699 w 546212"/>
                  <a:gd name="connsiteY15" fmla="*/ 89 h 233529"/>
                  <a:gd name="connsiteX16" fmla="*/ 430324 w 546212"/>
                  <a:gd name="connsiteY16" fmla="*/ 47714 h 233529"/>
                  <a:gd name="connsiteX17" fmla="*/ 373174 w 546212"/>
                  <a:gd name="connsiteY17" fmla="*/ 112802 h 233529"/>
                  <a:gd name="connsiteX18" fmla="*/ 325549 w 546212"/>
                  <a:gd name="connsiteY18" fmla="*/ 152489 h 233529"/>
                  <a:gd name="connsiteX19" fmla="*/ 274749 w 546212"/>
                  <a:gd name="connsiteY19" fmla="*/ 177889 h 233529"/>
                  <a:gd name="connsiteX20" fmla="*/ 241411 w 546212"/>
                  <a:gd name="connsiteY20" fmla="*/ 168364 h 233529"/>
                  <a:gd name="connsiteX21" fmla="*/ 287449 w 546212"/>
                  <a:gd name="connsiteY21" fmla="*/ 144552 h 233529"/>
                  <a:gd name="connsiteX22" fmla="*/ 379524 w 546212"/>
                  <a:gd name="connsiteY22" fmla="*/ 79464 h 233529"/>
                  <a:gd name="connsiteX23" fmla="*/ 369999 w 546212"/>
                  <a:gd name="connsiteY23" fmla="*/ 66764 h 233529"/>
                  <a:gd name="connsiteX24" fmla="*/ 376349 w 546212"/>
                  <a:gd name="connsiteY24" fmla="*/ 30252 h 233529"/>
                  <a:gd name="connsiteX25" fmla="*/ 328724 w 546212"/>
                  <a:gd name="connsiteY25" fmla="*/ 81052 h 233529"/>
                  <a:gd name="connsiteX26" fmla="*/ 268399 w 546212"/>
                  <a:gd name="connsiteY26" fmla="*/ 114389 h 233529"/>
                  <a:gd name="connsiteX27" fmla="*/ 241411 w 546212"/>
                  <a:gd name="connsiteY27" fmla="*/ 92164 h 233529"/>
                  <a:gd name="connsiteX28" fmla="*/ 298561 w 546212"/>
                  <a:gd name="connsiteY28" fmla="*/ 82639 h 233529"/>
                  <a:gd name="connsiteX29" fmla="*/ 335074 w 546212"/>
                  <a:gd name="connsiteY29" fmla="*/ 47714 h 233529"/>
                  <a:gd name="connsiteX30" fmla="*/ 266811 w 546212"/>
                  <a:gd name="connsiteY30" fmla="*/ 77877 h 233529"/>
                  <a:gd name="connsiteX31" fmla="*/ 266811 w 546212"/>
                  <a:gd name="connsiteY31" fmla="*/ 60414 h 233529"/>
                  <a:gd name="connsiteX32" fmla="*/ 301736 w 546212"/>
                  <a:gd name="connsiteY32" fmla="*/ 46127 h 233529"/>
                  <a:gd name="connsiteX33" fmla="*/ 263636 w 546212"/>
                  <a:gd name="connsiteY33" fmla="*/ 41364 h 233529"/>
                  <a:gd name="connsiteX34" fmla="*/ 216011 w 546212"/>
                  <a:gd name="connsiteY34" fmla="*/ 50889 h 233529"/>
                  <a:gd name="connsiteX35" fmla="*/ 192199 w 546212"/>
                  <a:gd name="connsiteY35" fmla="*/ 39777 h 233529"/>
                  <a:gd name="connsiteX36" fmla="*/ 173149 w 546212"/>
                  <a:gd name="connsiteY36" fmla="*/ 66764 h 233529"/>
                  <a:gd name="connsiteX37" fmla="*/ 146161 w 546212"/>
                  <a:gd name="connsiteY37" fmla="*/ 90577 h 233529"/>
                  <a:gd name="connsiteX38" fmla="*/ 93774 w 546212"/>
                  <a:gd name="connsiteY38" fmla="*/ 103277 h 233529"/>
                  <a:gd name="connsiteX39" fmla="*/ 66786 w 546212"/>
                  <a:gd name="connsiteY39" fmla="*/ 74702 h 233529"/>
                  <a:gd name="connsiteX40" fmla="*/ 62024 w 546212"/>
                  <a:gd name="connsiteY40" fmla="*/ 49302 h 233529"/>
                  <a:gd name="connsiteX41" fmla="*/ 111 w 546212"/>
                  <a:gd name="connsiteY41" fmla="*/ 93752 h 233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546212" h="233529">
                    <a:moveTo>
                      <a:pt x="111" y="93752"/>
                    </a:moveTo>
                    <a:cubicBezTo>
                      <a:pt x="-2270" y="107510"/>
                      <a:pt x="33978" y="121533"/>
                      <a:pt x="47736" y="131852"/>
                    </a:cubicBezTo>
                    <a:cubicBezTo>
                      <a:pt x="61494" y="142171"/>
                      <a:pt x="70226" y="152489"/>
                      <a:pt x="82661" y="155664"/>
                    </a:cubicBezTo>
                    <a:cubicBezTo>
                      <a:pt x="95096" y="158839"/>
                      <a:pt x="107797" y="138996"/>
                      <a:pt x="122349" y="150902"/>
                    </a:cubicBezTo>
                    <a:cubicBezTo>
                      <a:pt x="136901" y="162808"/>
                      <a:pt x="153835" y="214667"/>
                      <a:pt x="169974" y="227102"/>
                    </a:cubicBezTo>
                    <a:cubicBezTo>
                      <a:pt x="186114" y="239537"/>
                      <a:pt x="206486" y="231070"/>
                      <a:pt x="219186" y="225514"/>
                    </a:cubicBezTo>
                    <a:cubicBezTo>
                      <a:pt x="231886" y="219958"/>
                      <a:pt x="235855" y="197733"/>
                      <a:pt x="246174" y="193764"/>
                    </a:cubicBezTo>
                    <a:cubicBezTo>
                      <a:pt x="256493" y="189795"/>
                      <a:pt x="258345" y="206200"/>
                      <a:pt x="281099" y="201702"/>
                    </a:cubicBezTo>
                    <a:cubicBezTo>
                      <a:pt x="303853" y="197204"/>
                      <a:pt x="349097" y="174979"/>
                      <a:pt x="382699" y="166777"/>
                    </a:cubicBezTo>
                    <a:cubicBezTo>
                      <a:pt x="416301" y="158575"/>
                      <a:pt x="474244" y="160162"/>
                      <a:pt x="482711" y="152489"/>
                    </a:cubicBezTo>
                    <a:cubicBezTo>
                      <a:pt x="491178" y="144816"/>
                      <a:pt x="436674" y="128677"/>
                      <a:pt x="433499" y="120739"/>
                    </a:cubicBezTo>
                    <a:cubicBezTo>
                      <a:pt x="430324" y="112801"/>
                      <a:pt x="452549" y="108833"/>
                      <a:pt x="463661" y="104864"/>
                    </a:cubicBezTo>
                    <a:cubicBezTo>
                      <a:pt x="474773" y="100895"/>
                      <a:pt x="486416" y="103277"/>
                      <a:pt x="500174" y="96927"/>
                    </a:cubicBezTo>
                    <a:cubicBezTo>
                      <a:pt x="513932" y="90577"/>
                      <a:pt x="546476" y="76818"/>
                      <a:pt x="546211" y="66764"/>
                    </a:cubicBezTo>
                    <a:cubicBezTo>
                      <a:pt x="545946" y="56710"/>
                      <a:pt x="504671" y="47714"/>
                      <a:pt x="498586" y="36602"/>
                    </a:cubicBezTo>
                    <a:cubicBezTo>
                      <a:pt x="492501" y="25489"/>
                      <a:pt x="521076" y="-1763"/>
                      <a:pt x="509699" y="89"/>
                    </a:cubicBezTo>
                    <a:cubicBezTo>
                      <a:pt x="498322" y="1941"/>
                      <a:pt x="453078" y="28929"/>
                      <a:pt x="430324" y="47714"/>
                    </a:cubicBezTo>
                    <a:cubicBezTo>
                      <a:pt x="407570" y="66499"/>
                      <a:pt x="390636" y="95340"/>
                      <a:pt x="373174" y="112802"/>
                    </a:cubicBezTo>
                    <a:cubicBezTo>
                      <a:pt x="355712" y="130264"/>
                      <a:pt x="341953" y="141641"/>
                      <a:pt x="325549" y="152489"/>
                    </a:cubicBezTo>
                    <a:cubicBezTo>
                      <a:pt x="309145" y="163337"/>
                      <a:pt x="288772" y="175243"/>
                      <a:pt x="274749" y="177889"/>
                    </a:cubicBezTo>
                    <a:cubicBezTo>
                      <a:pt x="260726" y="180535"/>
                      <a:pt x="239294" y="173920"/>
                      <a:pt x="241411" y="168364"/>
                    </a:cubicBezTo>
                    <a:cubicBezTo>
                      <a:pt x="243528" y="162808"/>
                      <a:pt x="264430" y="159369"/>
                      <a:pt x="287449" y="144552"/>
                    </a:cubicBezTo>
                    <a:cubicBezTo>
                      <a:pt x="310468" y="129735"/>
                      <a:pt x="365766" y="92429"/>
                      <a:pt x="379524" y="79464"/>
                    </a:cubicBezTo>
                    <a:cubicBezTo>
                      <a:pt x="393282" y="66499"/>
                      <a:pt x="370528" y="74966"/>
                      <a:pt x="369999" y="66764"/>
                    </a:cubicBezTo>
                    <a:cubicBezTo>
                      <a:pt x="369470" y="58562"/>
                      <a:pt x="383228" y="27871"/>
                      <a:pt x="376349" y="30252"/>
                    </a:cubicBezTo>
                    <a:cubicBezTo>
                      <a:pt x="369470" y="32633"/>
                      <a:pt x="346716" y="67029"/>
                      <a:pt x="328724" y="81052"/>
                    </a:cubicBezTo>
                    <a:cubicBezTo>
                      <a:pt x="310732" y="95075"/>
                      <a:pt x="282951" y="112537"/>
                      <a:pt x="268399" y="114389"/>
                    </a:cubicBezTo>
                    <a:cubicBezTo>
                      <a:pt x="253847" y="116241"/>
                      <a:pt x="236384" y="97456"/>
                      <a:pt x="241411" y="92164"/>
                    </a:cubicBezTo>
                    <a:cubicBezTo>
                      <a:pt x="246438" y="86872"/>
                      <a:pt x="282951" y="90047"/>
                      <a:pt x="298561" y="82639"/>
                    </a:cubicBezTo>
                    <a:cubicBezTo>
                      <a:pt x="314172" y="75231"/>
                      <a:pt x="340366" y="48508"/>
                      <a:pt x="335074" y="47714"/>
                    </a:cubicBezTo>
                    <a:cubicBezTo>
                      <a:pt x="329782" y="46920"/>
                      <a:pt x="278188" y="75760"/>
                      <a:pt x="266811" y="77877"/>
                    </a:cubicBezTo>
                    <a:cubicBezTo>
                      <a:pt x="255434" y="79994"/>
                      <a:pt x="260990" y="65706"/>
                      <a:pt x="266811" y="60414"/>
                    </a:cubicBezTo>
                    <a:cubicBezTo>
                      <a:pt x="272632" y="55122"/>
                      <a:pt x="302265" y="49302"/>
                      <a:pt x="301736" y="46127"/>
                    </a:cubicBezTo>
                    <a:cubicBezTo>
                      <a:pt x="301207" y="42952"/>
                      <a:pt x="277923" y="40570"/>
                      <a:pt x="263636" y="41364"/>
                    </a:cubicBezTo>
                    <a:cubicBezTo>
                      <a:pt x="249349" y="42158"/>
                      <a:pt x="227917" y="51153"/>
                      <a:pt x="216011" y="50889"/>
                    </a:cubicBezTo>
                    <a:cubicBezTo>
                      <a:pt x="204105" y="50625"/>
                      <a:pt x="199343" y="37131"/>
                      <a:pt x="192199" y="39777"/>
                    </a:cubicBezTo>
                    <a:cubicBezTo>
                      <a:pt x="185055" y="42423"/>
                      <a:pt x="180822" y="58297"/>
                      <a:pt x="173149" y="66764"/>
                    </a:cubicBezTo>
                    <a:cubicBezTo>
                      <a:pt x="165476" y="75231"/>
                      <a:pt x="159390" y="84492"/>
                      <a:pt x="146161" y="90577"/>
                    </a:cubicBezTo>
                    <a:cubicBezTo>
                      <a:pt x="132932" y="96662"/>
                      <a:pt x="107003" y="105923"/>
                      <a:pt x="93774" y="103277"/>
                    </a:cubicBezTo>
                    <a:cubicBezTo>
                      <a:pt x="80545" y="100631"/>
                      <a:pt x="72078" y="83698"/>
                      <a:pt x="66786" y="74702"/>
                    </a:cubicBezTo>
                    <a:cubicBezTo>
                      <a:pt x="61494" y="65706"/>
                      <a:pt x="70226" y="49302"/>
                      <a:pt x="62024" y="49302"/>
                    </a:cubicBezTo>
                    <a:cubicBezTo>
                      <a:pt x="53822" y="49302"/>
                      <a:pt x="2492" y="79994"/>
                      <a:pt x="111" y="93752"/>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95" name="Freeform: Shape 594">
                <a:extLst>
                  <a:ext uri="{FF2B5EF4-FFF2-40B4-BE49-F238E27FC236}">
                    <a16:creationId xmlns:a16="http://schemas.microsoft.com/office/drawing/2014/main" id="{27DC13C4-283F-480F-9EE7-CF70C174179B}"/>
                  </a:ext>
                </a:extLst>
              </p:cNvPr>
              <p:cNvSpPr/>
              <p:nvPr/>
            </p:nvSpPr>
            <p:spPr>
              <a:xfrm>
                <a:off x="7121489" y="1875120"/>
                <a:ext cx="546885" cy="743157"/>
              </a:xfrm>
              <a:custGeom>
                <a:avLst/>
                <a:gdLst>
                  <a:gd name="connsiteX0" fmla="*/ 785 w 546885"/>
                  <a:gd name="connsiteY0" fmla="*/ 552657 h 743157"/>
                  <a:gd name="connsiteX1" fmla="*/ 72222 w 546885"/>
                  <a:gd name="connsiteY1" fmla="*/ 539957 h 743157"/>
                  <a:gd name="connsiteX2" fmla="*/ 161122 w 546885"/>
                  <a:gd name="connsiteY2" fmla="*/ 527257 h 743157"/>
                  <a:gd name="connsiteX3" fmla="*/ 164297 w 546885"/>
                  <a:gd name="connsiteY3" fmla="*/ 489157 h 743157"/>
                  <a:gd name="connsiteX4" fmla="*/ 64285 w 546885"/>
                  <a:gd name="connsiteY4" fmla="*/ 422482 h 743157"/>
                  <a:gd name="connsiteX5" fmla="*/ 97622 w 546885"/>
                  <a:gd name="connsiteY5" fmla="*/ 400257 h 743157"/>
                  <a:gd name="connsiteX6" fmla="*/ 148422 w 546885"/>
                  <a:gd name="connsiteY6" fmla="*/ 395494 h 743157"/>
                  <a:gd name="connsiteX7" fmla="*/ 199222 w 546885"/>
                  <a:gd name="connsiteY7" fmla="*/ 425657 h 743157"/>
                  <a:gd name="connsiteX8" fmla="*/ 226210 w 546885"/>
                  <a:gd name="connsiteY8" fmla="*/ 374857 h 743157"/>
                  <a:gd name="connsiteX9" fmla="*/ 280185 w 546885"/>
                  <a:gd name="connsiteY9" fmla="*/ 290719 h 743157"/>
                  <a:gd name="connsiteX10" fmla="*/ 246847 w 546885"/>
                  <a:gd name="connsiteY10" fmla="*/ 219282 h 743157"/>
                  <a:gd name="connsiteX11" fmla="*/ 246847 w 546885"/>
                  <a:gd name="connsiteY11" fmla="*/ 130382 h 743157"/>
                  <a:gd name="connsiteX12" fmla="*/ 296060 w 546885"/>
                  <a:gd name="connsiteY12" fmla="*/ 87519 h 743157"/>
                  <a:gd name="connsiteX13" fmla="*/ 329397 w 546885"/>
                  <a:gd name="connsiteY13" fmla="*/ 89107 h 743157"/>
                  <a:gd name="connsiteX14" fmla="*/ 369085 w 546885"/>
                  <a:gd name="connsiteY14" fmla="*/ 11319 h 743157"/>
                  <a:gd name="connsiteX15" fmla="*/ 421472 w 546885"/>
                  <a:gd name="connsiteY15" fmla="*/ 3382 h 743157"/>
                  <a:gd name="connsiteX16" fmla="*/ 419885 w 546885"/>
                  <a:gd name="connsiteY16" fmla="*/ 39894 h 743157"/>
                  <a:gd name="connsiteX17" fmla="*/ 357972 w 546885"/>
                  <a:gd name="connsiteY17" fmla="*/ 76407 h 743157"/>
                  <a:gd name="connsiteX18" fmla="*/ 391310 w 546885"/>
                  <a:gd name="connsiteY18" fmla="*/ 116094 h 743157"/>
                  <a:gd name="connsiteX19" fmla="*/ 389722 w 546885"/>
                  <a:gd name="connsiteY19" fmla="*/ 160544 h 743157"/>
                  <a:gd name="connsiteX20" fmla="*/ 424647 w 546885"/>
                  <a:gd name="connsiteY20" fmla="*/ 187532 h 743157"/>
                  <a:gd name="connsiteX21" fmla="*/ 451635 w 546885"/>
                  <a:gd name="connsiteY21" fmla="*/ 122444 h 743157"/>
                  <a:gd name="connsiteX22" fmla="*/ 505610 w 546885"/>
                  <a:gd name="connsiteY22" fmla="*/ 25607 h 743157"/>
                  <a:gd name="connsiteX23" fmla="*/ 546885 w 546885"/>
                  <a:gd name="connsiteY23" fmla="*/ 11319 h 743157"/>
                  <a:gd name="connsiteX24" fmla="*/ 505610 w 546885"/>
                  <a:gd name="connsiteY24" fmla="*/ 144669 h 743157"/>
                  <a:gd name="connsiteX25" fmla="*/ 480210 w 546885"/>
                  <a:gd name="connsiteY25" fmla="*/ 255794 h 743157"/>
                  <a:gd name="connsiteX26" fmla="*/ 467510 w 546885"/>
                  <a:gd name="connsiteY26" fmla="*/ 401844 h 743157"/>
                  <a:gd name="connsiteX27" fmla="*/ 454810 w 546885"/>
                  <a:gd name="connsiteY27" fmla="*/ 430419 h 743157"/>
                  <a:gd name="connsiteX28" fmla="*/ 423060 w 546885"/>
                  <a:gd name="connsiteY28" fmla="*/ 379619 h 743157"/>
                  <a:gd name="connsiteX29" fmla="*/ 407185 w 546885"/>
                  <a:gd name="connsiteY29" fmla="*/ 360569 h 743157"/>
                  <a:gd name="connsiteX30" fmla="*/ 462747 w 546885"/>
                  <a:gd name="connsiteY30" fmla="*/ 266907 h 743157"/>
                  <a:gd name="connsiteX31" fmla="*/ 426235 w 546885"/>
                  <a:gd name="connsiteY31" fmla="*/ 241507 h 743157"/>
                  <a:gd name="connsiteX32" fmla="*/ 408772 w 546885"/>
                  <a:gd name="connsiteY32" fmla="*/ 271669 h 743157"/>
                  <a:gd name="connsiteX33" fmla="*/ 410360 w 546885"/>
                  <a:gd name="connsiteY33" fmla="*/ 311357 h 743157"/>
                  <a:gd name="connsiteX34" fmla="*/ 394485 w 546885"/>
                  <a:gd name="connsiteY34" fmla="*/ 333582 h 743157"/>
                  <a:gd name="connsiteX35" fmla="*/ 389722 w 546885"/>
                  <a:gd name="connsiteY35" fmla="*/ 384382 h 743157"/>
                  <a:gd name="connsiteX36" fmla="*/ 399247 w 546885"/>
                  <a:gd name="connsiteY36" fmla="*/ 433594 h 743157"/>
                  <a:gd name="connsiteX37" fmla="*/ 373847 w 546885"/>
                  <a:gd name="connsiteY37" fmla="*/ 452644 h 743157"/>
                  <a:gd name="connsiteX38" fmla="*/ 370672 w 546885"/>
                  <a:gd name="connsiteY38" fmla="*/ 509794 h 743157"/>
                  <a:gd name="connsiteX39" fmla="*/ 330985 w 546885"/>
                  <a:gd name="connsiteY39" fmla="*/ 514557 h 743157"/>
                  <a:gd name="connsiteX40" fmla="*/ 277010 w 546885"/>
                  <a:gd name="connsiteY40" fmla="*/ 562182 h 743157"/>
                  <a:gd name="connsiteX41" fmla="*/ 324635 w 546885"/>
                  <a:gd name="connsiteY41" fmla="*/ 560594 h 743157"/>
                  <a:gd name="connsiteX42" fmla="*/ 356385 w 546885"/>
                  <a:gd name="connsiteY42" fmla="*/ 579644 h 743157"/>
                  <a:gd name="connsiteX43" fmla="*/ 397660 w 546885"/>
                  <a:gd name="connsiteY43" fmla="*/ 562182 h 743157"/>
                  <a:gd name="connsiteX44" fmla="*/ 484972 w 546885"/>
                  <a:gd name="connsiteY44" fmla="*/ 559007 h 743157"/>
                  <a:gd name="connsiteX45" fmla="*/ 465922 w 546885"/>
                  <a:gd name="connsiteY45" fmla="*/ 612982 h 743157"/>
                  <a:gd name="connsiteX46" fmla="*/ 424647 w 546885"/>
                  <a:gd name="connsiteY46" fmla="*/ 617744 h 743157"/>
                  <a:gd name="connsiteX47" fmla="*/ 405597 w 546885"/>
                  <a:gd name="connsiteY47" fmla="*/ 651082 h 743157"/>
                  <a:gd name="connsiteX48" fmla="*/ 386547 w 546885"/>
                  <a:gd name="connsiteY48" fmla="*/ 708232 h 743157"/>
                  <a:gd name="connsiteX49" fmla="*/ 340510 w 546885"/>
                  <a:gd name="connsiteY49" fmla="*/ 720932 h 743157"/>
                  <a:gd name="connsiteX50" fmla="*/ 307172 w 546885"/>
                  <a:gd name="connsiteY50" fmla="*/ 698707 h 743157"/>
                  <a:gd name="connsiteX51" fmla="*/ 292885 w 546885"/>
                  <a:gd name="connsiteY51" fmla="*/ 638382 h 743157"/>
                  <a:gd name="connsiteX52" fmla="*/ 265897 w 546885"/>
                  <a:gd name="connsiteY52" fmla="*/ 635207 h 743157"/>
                  <a:gd name="connsiteX53" fmla="*/ 229385 w 546885"/>
                  <a:gd name="connsiteY53" fmla="*/ 720932 h 743157"/>
                  <a:gd name="connsiteX54" fmla="*/ 124610 w 546885"/>
                  <a:gd name="connsiteY54" fmla="*/ 743157 h 743157"/>
                  <a:gd name="connsiteX55" fmla="*/ 73810 w 546885"/>
                  <a:gd name="connsiteY55" fmla="*/ 720932 h 743157"/>
                  <a:gd name="connsiteX56" fmla="*/ 84922 w 546885"/>
                  <a:gd name="connsiteY56" fmla="*/ 682832 h 743157"/>
                  <a:gd name="connsiteX57" fmla="*/ 49997 w 546885"/>
                  <a:gd name="connsiteY57" fmla="*/ 660607 h 743157"/>
                  <a:gd name="connsiteX58" fmla="*/ 10310 w 546885"/>
                  <a:gd name="connsiteY58" fmla="*/ 649494 h 743157"/>
                  <a:gd name="connsiteX59" fmla="*/ 32535 w 546885"/>
                  <a:gd name="connsiteY59" fmla="*/ 600282 h 743157"/>
                  <a:gd name="connsiteX60" fmla="*/ 785 w 546885"/>
                  <a:gd name="connsiteY60" fmla="*/ 552657 h 743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546885" h="743157">
                    <a:moveTo>
                      <a:pt x="785" y="552657"/>
                    </a:moveTo>
                    <a:cubicBezTo>
                      <a:pt x="7399" y="542603"/>
                      <a:pt x="45499" y="544190"/>
                      <a:pt x="72222" y="539957"/>
                    </a:cubicBezTo>
                    <a:cubicBezTo>
                      <a:pt x="98945" y="535724"/>
                      <a:pt x="145776" y="535724"/>
                      <a:pt x="161122" y="527257"/>
                    </a:cubicBezTo>
                    <a:cubicBezTo>
                      <a:pt x="176468" y="518790"/>
                      <a:pt x="180436" y="506619"/>
                      <a:pt x="164297" y="489157"/>
                    </a:cubicBezTo>
                    <a:cubicBezTo>
                      <a:pt x="148158" y="471695"/>
                      <a:pt x="75397" y="437298"/>
                      <a:pt x="64285" y="422482"/>
                    </a:cubicBezTo>
                    <a:cubicBezTo>
                      <a:pt x="53173" y="407666"/>
                      <a:pt x="83599" y="404755"/>
                      <a:pt x="97622" y="400257"/>
                    </a:cubicBezTo>
                    <a:cubicBezTo>
                      <a:pt x="111645" y="395759"/>
                      <a:pt x="131489" y="391261"/>
                      <a:pt x="148422" y="395494"/>
                    </a:cubicBezTo>
                    <a:cubicBezTo>
                      <a:pt x="165355" y="399727"/>
                      <a:pt x="186257" y="429096"/>
                      <a:pt x="199222" y="425657"/>
                    </a:cubicBezTo>
                    <a:cubicBezTo>
                      <a:pt x="212187" y="422218"/>
                      <a:pt x="212716" y="397347"/>
                      <a:pt x="226210" y="374857"/>
                    </a:cubicBezTo>
                    <a:cubicBezTo>
                      <a:pt x="239704" y="352367"/>
                      <a:pt x="276745" y="316648"/>
                      <a:pt x="280185" y="290719"/>
                    </a:cubicBezTo>
                    <a:cubicBezTo>
                      <a:pt x="283625" y="264790"/>
                      <a:pt x="252403" y="246005"/>
                      <a:pt x="246847" y="219282"/>
                    </a:cubicBezTo>
                    <a:cubicBezTo>
                      <a:pt x="241291" y="192559"/>
                      <a:pt x="238645" y="152342"/>
                      <a:pt x="246847" y="130382"/>
                    </a:cubicBezTo>
                    <a:cubicBezTo>
                      <a:pt x="255049" y="108421"/>
                      <a:pt x="282302" y="94398"/>
                      <a:pt x="296060" y="87519"/>
                    </a:cubicBezTo>
                    <a:cubicBezTo>
                      <a:pt x="309818" y="80640"/>
                      <a:pt x="317226" y="101807"/>
                      <a:pt x="329397" y="89107"/>
                    </a:cubicBezTo>
                    <a:cubicBezTo>
                      <a:pt x="341568" y="76407"/>
                      <a:pt x="353739" y="25606"/>
                      <a:pt x="369085" y="11319"/>
                    </a:cubicBezTo>
                    <a:cubicBezTo>
                      <a:pt x="384431" y="-2969"/>
                      <a:pt x="413005" y="-1381"/>
                      <a:pt x="421472" y="3382"/>
                    </a:cubicBezTo>
                    <a:cubicBezTo>
                      <a:pt x="429939" y="8145"/>
                      <a:pt x="430468" y="27723"/>
                      <a:pt x="419885" y="39894"/>
                    </a:cubicBezTo>
                    <a:cubicBezTo>
                      <a:pt x="409302" y="52065"/>
                      <a:pt x="362735" y="63707"/>
                      <a:pt x="357972" y="76407"/>
                    </a:cubicBezTo>
                    <a:cubicBezTo>
                      <a:pt x="353209" y="89107"/>
                      <a:pt x="386018" y="102071"/>
                      <a:pt x="391310" y="116094"/>
                    </a:cubicBezTo>
                    <a:cubicBezTo>
                      <a:pt x="396602" y="130117"/>
                      <a:pt x="384166" y="148638"/>
                      <a:pt x="389722" y="160544"/>
                    </a:cubicBezTo>
                    <a:cubicBezTo>
                      <a:pt x="395278" y="172450"/>
                      <a:pt x="414328" y="193882"/>
                      <a:pt x="424647" y="187532"/>
                    </a:cubicBezTo>
                    <a:cubicBezTo>
                      <a:pt x="434966" y="181182"/>
                      <a:pt x="438141" y="149431"/>
                      <a:pt x="451635" y="122444"/>
                    </a:cubicBezTo>
                    <a:cubicBezTo>
                      <a:pt x="465129" y="95456"/>
                      <a:pt x="489735" y="44128"/>
                      <a:pt x="505610" y="25607"/>
                    </a:cubicBezTo>
                    <a:cubicBezTo>
                      <a:pt x="521485" y="7086"/>
                      <a:pt x="546885" y="-8525"/>
                      <a:pt x="546885" y="11319"/>
                    </a:cubicBezTo>
                    <a:cubicBezTo>
                      <a:pt x="546885" y="31163"/>
                      <a:pt x="516723" y="103923"/>
                      <a:pt x="505610" y="144669"/>
                    </a:cubicBezTo>
                    <a:cubicBezTo>
                      <a:pt x="494498" y="185415"/>
                      <a:pt x="486560" y="212932"/>
                      <a:pt x="480210" y="255794"/>
                    </a:cubicBezTo>
                    <a:cubicBezTo>
                      <a:pt x="473860" y="298656"/>
                      <a:pt x="471743" y="372740"/>
                      <a:pt x="467510" y="401844"/>
                    </a:cubicBezTo>
                    <a:cubicBezTo>
                      <a:pt x="463277" y="430948"/>
                      <a:pt x="462218" y="434123"/>
                      <a:pt x="454810" y="430419"/>
                    </a:cubicBezTo>
                    <a:cubicBezTo>
                      <a:pt x="447402" y="426715"/>
                      <a:pt x="430998" y="391261"/>
                      <a:pt x="423060" y="379619"/>
                    </a:cubicBezTo>
                    <a:cubicBezTo>
                      <a:pt x="415123" y="367977"/>
                      <a:pt x="400571" y="379354"/>
                      <a:pt x="407185" y="360569"/>
                    </a:cubicBezTo>
                    <a:cubicBezTo>
                      <a:pt x="413799" y="341784"/>
                      <a:pt x="459572" y="286751"/>
                      <a:pt x="462747" y="266907"/>
                    </a:cubicBezTo>
                    <a:cubicBezTo>
                      <a:pt x="465922" y="247063"/>
                      <a:pt x="435231" y="240713"/>
                      <a:pt x="426235" y="241507"/>
                    </a:cubicBezTo>
                    <a:cubicBezTo>
                      <a:pt x="417239" y="242301"/>
                      <a:pt x="411418" y="260027"/>
                      <a:pt x="408772" y="271669"/>
                    </a:cubicBezTo>
                    <a:cubicBezTo>
                      <a:pt x="406126" y="283311"/>
                      <a:pt x="412741" y="301038"/>
                      <a:pt x="410360" y="311357"/>
                    </a:cubicBezTo>
                    <a:cubicBezTo>
                      <a:pt x="407979" y="321676"/>
                      <a:pt x="397925" y="321411"/>
                      <a:pt x="394485" y="333582"/>
                    </a:cubicBezTo>
                    <a:cubicBezTo>
                      <a:pt x="391045" y="345753"/>
                      <a:pt x="388928" y="367713"/>
                      <a:pt x="389722" y="384382"/>
                    </a:cubicBezTo>
                    <a:cubicBezTo>
                      <a:pt x="390516" y="401051"/>
                      <a:pt x="401893" y="422217"/>
                      <a:pt x="399247" y="433594"/>
                    </a:cubicBezTo>
                    <a:cubicBezTo>
                      <a:pt x="396601" y="444971"/>
                      <a:pt x="378610" y="439944"/>
                      <a:pt x="373847" y="452644"/>
                    </a:cubicBezTo>
                    <a:cubicBezTo>
                      <a:pt x="369084" y="465344"/>
                      <a:pt x="377816" y="499475"/>
                      <a:pt x="370672" y="509794"/>
                    </a:cubicBezTo>
                    <a:cubicBezTo>
                      <a:pt x="363528" y="520113"/>
                      <a:pt x="346595" y="505826"/>
                      <a:pt x="330985" y="514557"/>
                    </a:cubicBezTo>
                    <a:cubicBezTo>
                      <a:pt x="315375" y="523288"/>
                      <a:pt x="278068" y="554509"/>
                      <a:pt x="277010" y="562182"/>
                    </a:cubicBezTo>
                    <a:cubicBezTo>
                      <a:pt x="275952" y="569855"/>
                      <a:pt x="311406" y="557684"/>
                      <a:pt x="324635" y="560594"/>
                    </a:cubicBezTo>
                    <a:cubicBezTo>
                      <a:pt x="337864" y="563504"/>
                      <a:pt x="344214" y="579379"/>
                      <a:pt x="356385" y="579644"/>
                    </a:cubicBezTo>
                    <a:cubicBezTo>
                      <a:pt x="368556" y="579909"/>
                      <a:pt x="376229" y="565621"/>
                      <a:pt x="397660" y="562182"/>
                    </a:cubicBezTo>
                    <a:cubicBezTo>
                      <a:pt x="419091" y="558743"/>
                      <a:pt x="473595" y="550540"/>
                      <a:pt x="484972" y="559007"/>
                    </a:cubicBezTo>
                    <a:cubicBezTo>
                      <a:pt x="496349" y="567474"/>
                      <a:pt x="475976" y="603193"/>
                      <a:pt x="465922" y="612982"/>
                    </a:cubicBezTo>
                    <a:cubicBezTo>
                      <a:pt x="455868" y="622772"/>
                      <a:pt x="434701" y="611394"/>
                      <a:pt x="424647" y="617744"/>
                    </a:cubicBezTo>
                    <a:cubicBezTo>
                      <a:pt x="414593" y="624094"/>
                      <a:pt x="411947" y="636001"/>
                      <a:pt x="405597" y="651082"/>
                    </a:cubicBezTo>
                    <a:cubicBezTo>
                      <a:pt x="399247" y="666163"/>
                      <a:pt x="397395" y="696590"/>
                      <a:pt x="386547" y="708232"/>
                    </a:cubicBezTo>
                    <a:cubicBezTo>
                      <a:pt x="375699" y="719874"/>
                      <a:pt x="353739" y="722519"/>
                      <a:pt x="340510" y="720932"/>
                    </a:cubicBezTo>
                    <a:cubicBezTo>
                      <a:pt x="327281" y="719345"/>
                      <a:pt x="315110" y="712465"/>
                      <a:pt x="307172" y="698707"/>
                    </a:cubicBezTo>
                    <a:cubicBezTo>
                      <a:pt x="299235" y="684949"/>
                      <a:pt x="299764" y="648965"/>
                      <a:pt x="292885" y="638382"/>
                    </a:cubicBezTo>
                    <a:cubicBezTo>
                      <a:pt x="286006" y="627799"/>
                      <a:pt x="276480" y="621449"/>
                      <a:pt x="265897" y="635207"/>
                    </a:cubicBezTo>
                    <a:cubicBezTo>
                      <a:pt x="255314" y="648965"/>
                      <a:pt x="252933" y="702940"/>
                      <a:pt x="229385" y="720932"/>
                    </a:cubicBezTo>
                    <a:cubicBezTo>
                      <a:pt x="205837" y="738924"/>
                      <a:pt x="150539" y="743157"/>
                      <a:pt x="124610" y="743157"/>
                    </a:cubicBezTo>
                    <a:cubicBezTo>
                      <a:pt x="98681" y="743157"/>
                      <a:pt x="80425" y="730986"/>
                      <a:pt x="73810" y="720932"/>
                    </a:cubicBezTo>
                    <a:cubicBezTo>
                      <a:pt x="67195" y="710878"/>
                      <a:pt x="88891" y="692886"/>
                      <a:pt x="84922" y="682832"/>
                    </a:cubicBezTo>
                    <a:cubicBezTo>
                      <a:pt x="80953" y="672778"/>
                      <a:pt x="62432" y="666163"/>
                      <a:pt x="49997" y="660607"/>
                    </a:cubicBezTo>
                    <a:cubicBezTo>
                      <a:pt x="37562" y="655051"/>
                      <a:pt x="13220" y="659548"/>
                      <a:pt x="10310" y="649494"/>
                    </a:cubicBezTo>
                    <a:cubicBezTo>
                      <a:pt x="7400" y="639440"/>
                      <a:pt x="33593" y="615628"/>
                      <a:pt x="32535" y="600282"/>
                    </a:cubicBezTo>
                    <a:cubicBezTo>
                      <a:pt x="31477" y="584936"/>
                      <a:pt x="-5829" y="562711"/>
                      <a:pt x="785" y="552657"/>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96" name="Freeform: Shape 595">
                <a:extLst>
                  <a:ext uri="{FF2B5EF4-FFF2-40B4-BE49-F238E27FC236}">
                    <a16:creationId xmlns:a16="http://schemas.microsoft.com/office/drawing/2014/main" id="{80D60C57-5BD4-4C38-B001-FB1875C2B410}"/>
                  </a:ext>
                </a:extLst>
              </p:cNvPr>
              <p:cNvSpPr/>
              <p:nvPr/>
            </p:nvSpPr>
            <p:spPr>
              <a:xfrm>
                <a:off x="6956628" y="2495546"/>
                <a:ext cx="610704" cy="798839"/>
              </a:xfrm>
              <a:custGeom>
                <a:avLst/>
                <a:gdLst>
                  <a:gd name="connsiteX0" fmla="*/ 395833 w 610704"/>
                  <a:gd name="connsiteY0" fmla="*/ 493 h 798839"/>
                  <a:gd name="connsiteX1" fmla="*/ 435521 w 610704"/>
                  <a:gd name="connsiteY1" fmla="*/ 41768 h 798839"/>
                  <a:gd name="connsiteX2" fmla="*/ 429171 w 610704"/>
                  <a:gd name="connsiteY2" fmla="*/ 102093 h 798839"/>
                  <a:gd name="connsiteX3" fmla="*/ 459333 w 610704"/>
                  <a:gd name="connsiteY3" fmla="*/ 98918 h 798839"/>
                  <a:gd name="connsiteX4" fmla="*/ 492671 w 610704"/>
                  <a:gd name="connsiteY4" fmla="*/ 65581 h 798839"/>
                  <a:gd name="connsiteX5" fmla="*/ 551408 w 610704"/>
                  <a:gd name="connsiteY5" fmla="*/ 87806 h 798839"/>
                  <a:gd name="connsiteX6" fmla="*/ 568871 w 610704"/>
                  <a:gd name="connsiteY6" fmla="*/ 143368 h 798839"/>
                  <a:gd name="connsiteX7" fmla="*/ 554583 w 610704"/>
                  <a:gd name="connsiteY7" fmla="*/ 206868 h 798839"/>
                  <a:gd name="connsiteX8" fmla="*/ 602208 w 610704"/>
                  <a:gd name="connsiteY8" fmla="*/ 230681 h 798839"/>
                  <a:gd name="connsiteX9" fmla="*/ 605383 w 610704"/>
                  <a:gd name="connsiteY9" fmla="*/ 267193 h 798839"/>
                  <a:gd name="connsiteX10" fmla="*/ 546646 w 610704"/>
                  <a:gd name="connsiteY10" fmla="*/ 292593 h 798839"/>
                  <a:gd name="connsiteX11" fmla="*/ 519658 w 610704"/>
                  <a:gd name="connsiteY11" fmla="*/ 264018 h 798839"/>
                  <a:gd name="connsiteX12" fmla="*/ 514896 w 610704"/>
                  <a:gd name="connsiteY12" fmla="*/ 237031 h 798839"/>
                  <a:gd name="connsiteX13" fmla="*/ 494258 w 610704"/>
                  <a:gd name="connsiteY13" fmla="*/ 252906 h 798839"/>
                  <a:gd name="connsiteX14" fmla="*/ 487908 w 610704"/>
                  <a:gd name="connsiteY14" fmla="*/ 289418 h 798839"/>
                  <a:gd name="connsiteX15" fmla="*/ 440283 w 610704"/>
                  <a:gd name="connsiteY15" fmla="*/ 294181 h 798839"/>
                  <a:gd name="connsiteX16" fmla="*/ 379958 w 610704"/>
                  <a:gd name="connsiteY16" fmla="*/ 305293 h 798839"/>
                  <a:gd name="connsiteX17" fmla="*/ 386308 w 610704"/>
                  <a:gd name="connsiteY17" fmla="*/ 341806 h 798839"/>
                  <a:gd name="connsiteX18" fmla="*/ 402183 w 610704"/>
                  <a:gd name="connsiteY18" fmla="*/ 357681 h 798839"/>
                  <a:gd name="connsiteX19" fmla="*/ 378371 w 610704"/>
                  <a:gd name="connsiteY19" fmla="*/ 395781 h 798839"/>
                  <a:gd name="connsiteX20" fmla="*/ 359321 w 610704"/>
                  <a:gd name="connsiteY20" fmla="*/ 425943 h 798839"/>
                  <a:gd name="connsiteX21" fmla="*/ 321221 w 610704"/>
                  <a:gd name="connsiteY21" fmla="*/ 433881 h 798839"/>
                  <a:gd name="connsiteX22" fmla="*/ 329158 w 610704"/>
                  <a:gd name="connsiteY22" fmla="*/ 467218 h 798839"/>
                  <a:gd name="connsiteX23" fmla="*/ 337096 w 610704"/>
                  <a:gd name="connsiteY23" fmla="*/ 481506 h 798839"/>
                  <a:gd name="connsiteX24" fmla="*/ 262483 w 610704"/>
                  <a:gd name="connsiteY24" fmla="*/ 506906 h 798839"/>
                  <a:gd name="connsiteX25" fmla="*/ 240258 w 610704"/>
                  <a:gd name="connsiteY25" fmla="*/ 508493 h 798839"/>
                  <a:gd name="connsiteX26" fmla="*/ 216446 w 610704"/>
                  <a:gd name="connsiteY26" fmla="*/ 549768 h 798839"/>
                  <a:gd name="connsiteX27" fmla="*/ 292646 w 610704"/>
                  <a:gd name="connsiteY27" fmla="*/ 522781 h 798839"/>
                  <a:gd name="connsiteX28" fmla="*/ 292646 w 610704"/>
                  <a:gd name="connsiteY28" fmla="*/ 554531 h 798839"/>
                  <a:gd name="connsiteX29" fmla="*/ 275183 w 610704"/>
                  <a:gd name="connsiteY29" fmla="*/ 578343 h 798839"/>
                  <a:gd name="connsiteX30" fmla="*/ 229146 w 610704"/>
                  <a:gd name="connsiteY30" fmla="*/ 562468 h 798839"/>
                  <a:gd name="connsiteX31" fmla="*/ 203746 w 610704"/>
                  <a:gd name="connsiteY31" fmla="*/ 581518 h 798839"/>
                  <a:gd name="connsiteX32" fmla="*/ 202158 w 610704"/>
                  <a:gd name="connsiteY32" fmla="*/ 608506 h 798839"/>
                  <a:gd name="connsiteX33" fmla="*/ 178346 w 610704"/>
                  <a:gd name="connsiteY33" fmla="*/ 571993 h 798839"/>
                  <a:gd name="connsiteX34" fmla="*/ 187871 w 610704"/>
                  <a:gd name="connsiteY34" fmla="*/ 525956 h 798839"/>
                  <a:gd name="connsiteX35" fmla="*/ 159296 w 610704"/>
                  <a:gd name="connsiteY35" fmla="*/ 514843 h 798839"/>
                  <a:gd name="connsiteX36" fmla="*/ 146596 w 610704"/>
                  <a:gd name="connsiteY36" fmla="*/ 538656 h 798839"/>
                  <a:gd name="connsiteX37" fmla="*/ 106908 w 610704"/>
                  <a:gd name="connsiteY37" fmla="*/ 533893 h 798839"/>
                  <a:gd name="connsiteX38" fmla="*/ 125958 w 610704"/>
                  <a:gd name="connsiteY38" fmla="*/ 559293 h 798839"/>
                  <a:gd name="connsiteX39" fmla="*/ 137071 w 610704"/>
                  <a:gd name="connsiteY39" fmla="*/ 578343 h 798839"/>
                  <a:gd name="connsiteX40" fmla="*/ 162471 w 610704"/>
                  <a:gd name="connsiteY40" fmla="*/ 605331 h 798839"/>
                  <a:gd name="connsiteX41" fmla="*/ 138658 w 610704"/>
                  <a:gd name="connsiteY41" fmla="*/ 635493 h 798839"/>
                  <a:gd name="connsiteX42" fmla="*/ 171996 w 610704"/>
                  <a:gd name="connsiteY42" fmla="*/ 652956 h 798839"/>
                  <a:gd name="connsiteX43" fmla="*/ 114846 w 610704"/>
                  <a:gd name="connsiteY43" fmla="*/ 645018 h 798839"/>
                  <a:gd name="connsiteX44" fmla="*/ 121196 w 610704"/>
                  <a:gd name="connsiteY44" fmla="*/ 670418 h 798839"/>
                  <a:gd name="connsiteX45" fmla="*/ 140246 w 610704"/>
                  <a:gd name="connsiteY45" fmla="*/ 695818 h 798839"/>
                  <a:gd name="connsiteX46" fmla="*/ 91033 w 610704"/>
                  <a:gd name="connsiteY46" fmla="*/ 711693 h 798839"/>
                  <a:gd name="connsiteX47" fmla="*/ 167233 w 610704"/>
                  <a:gd name="connsiteY47" fmla="*/ 794243 h 798839"/>
                  <a:gd name="connsiteX48" fmla="*/ 129133 w 610704"/>
                  <a:gd name="connsiteY48" fmla="*/ 779956 h 798839"/>
                  <a:gd name="connsiteX49" fmla="*/ 59283 w 610704"/>
                  <a:gd name="connsiteY49" fmla="*/ 710106 h 798839"/>
                  <a:gd name="connsiteX50" fmla="*/ 24358 w 610704"/>
                  <a:gd name="connsiteY50" fmla="*/ 668831 h 798839"/>
                  <a:gd name="connsiteX51" fmla="*/ 21183 w 610704"/>
                  <a:gd name="connsiteY51" fmla="*/ 597393 h 798839"/>
                  <a:gd name="connsiteX52" fmla="*/ 19596 w 610704"/>
                  <a:gd name="connsiteY52" fmla="*/ 541831 h 798839"/>
                  <a:gd name="connsiteX53" fmla="*/ 59283 w 610704"/>
                  <a:gd name="connsiteY53" fmla="*/ 545006 h 798839"/>
                  <a:gd name="connsiteX54" fmla="*/ 54521 w 610704"/>
                  <a:gd name="connsiteY54" fmla="*/ 510081 h 798839"/>
                  <a:gd name="connsiteX55" fmla="*/ 108496 w 610704"/>
                  <a:gd name="connsiteY55" fmla="*/ 495793 h 798839"/>
                  <a:gd name="connsiteX56" fmla="*/ 106908 w 610704"/>
                  <a:gd name="connsiteY56" fmla="*/ 457693 h 798839"/>
                  <a:gd name="connsiteX57" fmla="*/ 110083 w 610704"/>
                  <a:gd name="connsiteY57" fmla="*/ 414831 h 798839"/>
                  <a:gd name="connsiteX58" fmla="*/ 105321 w 610704"/>
                  <a:gd name="connsiteY58" fmla="*/ 386256 h 798839"/>
                  <a:gd name="connsiteX59" fmla="*/ 86271 w 610704"/>
                  <a:gd name="connsiteY59" fmla="*/ 413243 h 798839"/>
                  <a:gd name="connsiteX60" fmla="*/ 60871 w 610704"/>
                  <a:gd name="connsiteY60" fmla="*/ 421181 h 798839"/>
                  <a:gd name="connsiteX61" fmla="*/ 62458 w 610704"/>
                  <a:gd name="connsiteY61" fmla="*/ 448168 h 798839"/>
                  <a:gd name="connsiteX62" fmla="*/ 2133 w 610704"/>
                  <a:gd name="connsiteY62" fmla="*/ 398956 h 798839"/>
                  <a:gd name="connsiteX63" fmla="*/ 18008 w 610704"/>
                  <a:gd name="connsiteY63" fmla="*/ 367206 h 798839"/>
                  <a:gd name="connsiteX64" fmla="*/ 60871 w 610704"/>
                  <a:gd name="connsiteY64" fmla="*/ 346568 h 798839"/>
                  <a:gd name="connsiteX65" fmla="*/ 86271 w 610704"/>
                  <a:gd name="connsiteY65" fmla="*/ 321168 h 798839"/>
                  <a:gd name="connsiteX66" fmla="*/ 137071 w 610704"/>
                  <a:gd name="connsiteY66" fmla="*/ 310056 h 798839"/>
                  <a:gd name="connsiteX67" fmla="*/ 211683 w 610704"/>
                  <a:gd name="connsiteY67" fmla="*/ 300531 h 798839"/>
                  <a:gd name="connsiteX68" fmla="*/ 230733 w 610704"/>
                  <a:gd name="connsiteY68" fmla="*/ 257668 h 798839"/>
                  <a:gd name="connsiteX69" fmla="*/ 251371 w 610704"/>
                  <a:gd name="connsiteY69" fmla="*/ 210043 h 798839"/>
                  <a:gd name="connsiteX70" fmla="*/ 267246 w 610704"/>
                  <a:gd name="connsiteY70" fmla="*/ 146543 h 798839"/>
                  <a:gd name="connsiteX71" fmla="*/ 297408 w 610704"/>
                  <a:gd name="connsiteY71" fmla="*/ 81456 h 798839"/>
                  <a:gd name="connsiteX72" fmla="*/ 338683 w 610704"/>
                  <a:gd name="connsiteY72" fmla="*/ 22718 h 798839"/>
                  <a:gd name="connsiteX73" fmla="*/ 395833 w 610704"/>
                  <a:gd name="connsiteY73" fmla="*/ 493 h 798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610704" h="798839">
                    <a:moveTo>
                      <a:pt x="395833" y="493"/>
                    </a:moveTo>
                    <a:cubicBezTo>
                      <a:pt x="411973" y="3668"/>
                      <a:pt x="429965" y="24835"/>
                      <a:pt x="435521" y="41768"/>
                    </a:cubicBezTo>
                    <a:cubicBezTo>
                      <a:pt x="441077" y="58701"/>
                      <a:pt x="425202" y="92568"/>
                      <a:pt x="429171" y="102093"/>
                    </a:cubicBezTo>
                    <a:cubicBezTo>
                      <a:pt x="433140" y="111618"/>
                      <a:pt x="448750" y="105003"/>
                      <a:pt x="459333" y="98918"/>
                    </a:cubicBezTo>
                    <a:cubicBezTo>
                      <a:pt x="469916" y="92833"/>
                      <a:pt x="477325" y="67433"/>
                      <a:pt x="492671" y="65581"/>
                    </a:cubicBezTo>
                    <a:cubicBezTo>
                      <a:pt x="508017" y="63729"/>
                      <a:pt x="538708" y="74842"/>
                      <a:pt x="551408" y="87806"/>
                    </a:cubicBezTo>
                    <a:cubicBezTo>
                      <a:pt x="564108" y="100770"/>
                      <a:pt x="568342" y="123524"/>
                      <a:pt x="568871" y="143368"/>
                    </a:cubicBezTo>
                    <a:cubicBezTo>
                      <a:pt x="569400" y="163212"/>
                      <a:pt x="549027" y="192316"/>
                      <a:pt x="554583" y="206868"/>
                    </a:cubicBezTo>
                    <a:cubicBezTo>
                      <a:pt x="560139" y="221420"/>
                      <a:pt x="593741" y="220627"/>
                      <a:pt x="602208" y="230681"/>
                    </a:cubicBezTo>
                    <a:cubicBezTo>
                      <a:pt x="610675" y="240735"/>
                      <a:pt x="614643" y="256874"/>
                      <a:pt x="605383" y="267193"/>
                    </a:cubicBezTo>
                    <a:cubicBezTo>
                      <a:pt x="596123" y="277512"/>
                      <a:pt x="560934" y="293122"/>
                      <a:pt x="546646" y="292593"/>
                    </a:cubicBezTo>
                    <a:cubicBezTo>
                      <a:pt x="532359" y="292064"/>
                      <a:pt x="524950" y="273278"/>
                      <a:pt x="519658" y="264018"/>
                    </a:cubicBezTo>
                    <a:cubicBezTo>
                      <a:pt x="514366" y="254758"/>
                      <a:pt x="519129" y="238883"/>
                      <a:pt x="514896" y="237031"/>
                    </a:cubicBezTo>
                    <a:cubicBezTo>
                      <a:pt x="510663" y="235179"/>
                      <a:pt x="498756" y="244175"/>
                      <a:pt x="494258" y="252906"/>
                    </a:cubicBezTo>
                    <a:cubicBezTo>
                      <a:pt x="489760" y="261637"/>
                      <a:pt x="496904" y="282539"/>
                      <a:pt x="487908" y="289418"/>
                    </a:cubicBezTo>
                    <a:cubicBezTo>
                      <a:pt x="478912" y="296297"/>
                      <a:pt x="458275" y="291535"/>
                      <a:pt x="440283" y="294181"/>
                    </a:cubicBezTo>
                    <a:cubicBezTo>
                      <a:pt x="422291" y="296827"/>
                      <a:pt x="388954" y="297356"/>
                      <a:pt x="379958" y="305293"/>
                    </a:cubicBezTo>
                    <a:cubicBezTo>
                      <a:pt x="370962" y="313231"/>
                      <a:pt x="382604" y="333075"/>
                      <a:pt x="386308" y="341806"/>
                    </a:cubicBezTo>
                    <a:cubicBezTo>
                      <a:pt x="390012" y="350537"/>
                      <a:pt x="403506" y="348685"/>
                      <a:pt x="402183" y="357681"/>
                    </a:cubicBezTo>
                    <a:cubicBezTo>
                      <a:pt x="400860" y="366677"/>
                      <a:pt x="378371" y="395781"/>
                      <a:pt x="378371" y="395781"/>
                    </a:cubicBezTo>
                    <a:cubicBezTo>
                      <a:pt x="371227" y="407158"/>
                      <a:pt x="368846" y="419593"/>
                      <a:pt x="359321" y="425943"/>
                    </a:cubicBezTo>
                    <a:cubicBezTo>
                      <a:pt x="349796" y="432293"/>
                      <a:pt x="326248" y="427002"/>
                      <a:pt x="321221" y="433881"/>
                    </a:cubicBezTo>
                    <a:cubicBezTo>
                      <a:pt x="316194" y="440760"/>
                      <a:pt x="326512" y="459281"/>
                      <a:pt x="329158" y="467218"/>
                    </a:cubicBezTo>
                    <a:cubicBezTo>
                      <a:pt x="331804" y="475155"/>
                      <a:pt x="348208" y="474891"/>
                      <a:pt x="337096" y="481506"/>
                    </a:cubicBezTo>
                    <a:cubicBezTo>
                      <a:pt x="325984" y="488121"/>
                      <a:pt x="278623" y="502408"/>
                      <a:pt x="262483" y="506906"/>
                    </a:cubicBezTo>
                    <a:cubicBezTo>
                      <a:pt x="246343" y="511404"/>
                      <a:pt x="247931" y="501349"/>
                      <a:pt x="240258" y="508493"/>
                    </a:cubicBezTo>
                    <a:cubicBezTo>
                      <a:pt x="232585" y="515637"/>
                      <a:pt x="207715" y="547387"/>
                      <a:pt x="216446" y="549768"/>
                    </a:cubicBezTo>
                    <a:cubicBezTo>
                      <a:pt x="225177" y="552149"/>
                      <a:pt x="279946" y="521987"/>
                      <a:pt x="292646" y="522781"/>
                    </a:cubicBezTo>
                    <a:cubicBezTo>
                      <a:pt x="305346" y="523575"/>
                      <a:pt x="295556" y="545271"/>
                      <a:pt x="292646" y="554531"/>
                    </a:cubicBezTo>
                    <a:cubicBezTo>
                      <a:pt x="289736" y="563791"/>
                      <a:pt x="285766" y="577020"/>
                      <a:pt x="275183" y="578343"/>
                    </a:cubicBezTo>
                    <a:cubicBezTo>
                      <a:pt x="264600" y="579666"/>
                      <a:pt x="241052" y="561939"/>
                      <a:pt x="229146" y="562468"/>
                    </a:cubicBezTo>
                    <a:cubicBezTo>
                      <a:pt x="217240" y="562997"/>
                      <a:pt x="208244" y="573845"/>
                      <a:pt x="203746" y="581518"/>
                    </a:cubicBezTo>
                    <a:cubicBezTo>
                      <a:pt x="199248" y="589191"/>
                      <a:pt x="206391" y="610093"/>
                      <a:pt x="202158" y="608506"/>
                    </a:cubicBezTo>
                    <a:cubicBezTo>
                      <a:pt x="197925" y="606919"/>
                      <a:pt x="180727" y="585751"/>
                      <a:pt x="178346" y="571993"/>
                    </a:cubicBezTo>
                    <a:cubicBezTo>
                      <a:pt x="175965" y="558235"/>
                      <a:pt x="191046" y="535481"/>
                      <a:pt x="187871" y="525956"/>
                    </a:cubicBezTo>
                    <a:cubicBezTo>
                      <a:pt x="184696" y="516431"/>
                      <a:pt x="166175" y="512726"/>
                      <a:pt x="159296" y="514843"/>
                    </a:cubicBezTo>
                    <a:cubicBezTo>
                      <a:pt x="152417" y="516960"/>
                      <a:pt x="155327" y="535481"/>
                      <a:pt x="146596" y="538656"/>
                    </a:cubicBezTo>
                    <a:cubicBezTo>
                      <a:pt x="137865" y="541831"/>
                      <a:pt x="110348" y="530454"/>
                      <a:pt x="106908" y="533893"/>
                    </a:cubicBezTo>
                    <a:cubicBezTo>
                      <a:pt x="103468" y="537332"/>
                      <a:pt x="120931" y="551885"/>
                      <a:pt x="125958" y="559293"/>
                    </a:cubicBezTo>
                    <a:cubicBezTo>
                      <a:pt x="130985" y="566701"/>
                      <a:pt x="130986" y="570670"/>
                      <a:pt x="137071" y="578343"/>
                    </a:cubicBezTo>
                    <a:cubicBezTo>
                      <a:pt x="143156" y="586016"/>
                      <a:pt x="162206" y="595806"/>
                      <a:pt x="162471" y="605331"/>
                    </a:cubicBezTo>
                    <a:cubicBezTo>
                      <a:pt x="162735" y="614856"/>
                      <a:pt x="137070" y="627555"/>
                      <a:pt x="138658" y="635493"/>
                    </a:cubicBezTo>
                    <a:cubicBezTo>
                      <a:pt x="140246" y="643431"/>
                      <a:pt x="175965" y="651369"/>
                      <a:pt x="171996" y="652956"/>
                    </a:cubicBezTo>
                    <a:cubicBezTo>
                      <a:pt x="168027" y="654543"/>
                      <a:pt x="123313" y="642108"/>
                      <a:pt x="114846" y="645018"/>
                    </a:cubicBezTo>
                    <a:cubicBezTo>
                      <a:pt x="106379" y="647928"/>
                      <a:pt x="116963" y="661951"/>
                      <a:pt x="121196" y="670418"/>
                    </a:cubicBezTo>
                    <a:cubicBezTo>
                      <a:pt x="125429" y="678885"/>
                      <a:pt x="145273" y="688939"/>
                      <a:pt x="140246" y="695818"/>
                    </a:cubicBezTo>
                    <a:cubicBezTo>
                      <a:pt x="135219" y="702697"/>
                      <a:pt x="86535" y="695289"/>
                      <a:pt x="91033" y="711693"/>
                    </a:cubicBezTo>
                    <a:cubicBezTo>
                      <a:pt x="95531" y="728097"/>
                      <a:pt x="160883" y="782866"/>
                      <a:pt x="167233" y="794243"/>
                    </a:cubicBezTo>
                    <a:cubicBezTo>
                      <a:pt x="173583" y="805620"/>
                      <a:pt x="147125" y="793979"/>
                      <a:pt x="129133" y="779956"/>
                    </a:cubicBezTo>
                    <a:cubicBezTo>
                      <a:pt x="111141" y="765933"/>
                      <a:pt x="76745" y="728627"/>
                      <a:pt x="59283" y="710106"/>
                    </a:cubicBezTo>
                    <a:cubicBezTo>
                      <a:pt x="41820" y="691585"/>
                      <a:pt x="30708" y="687616"/>
                      <a:pt x="24358" y="668831"/>
                    </a:cubicBezTo>
                    <a:cubicBezTo>
                      <a:pt x="18008" y="650046"/>
                      <a:pt x="21977" y="618560"/>
                      <a:pt x="21183" y="597393"/>
                    </a:cubicBezTo>
                    <a:cubicBezTo>
                      <a:pt x="20389" y="576226"/>
                      <a:pt x="13246" y="550562"/>
                      <a:pt x="19596" y="541831"/>
                    </a:cubicBezTo>
                    <a:cubicBezTo>
                      <a:pt x="25946" y="533100"/>
                      <a:pt x="53462" y="550298"/>
                      <a:pt x="59283" y="545006"/>
                    </a:cubicBezTo>
                    <a:cubicBezTo>
                      <a:pt x="65104" y="539714"/>
                      <a:pt x="46319" y="518283"/>
                      <a:pt x="54521" y="510081"/>
                    </a:cubicBezTo>
                    <a:cubicBezTo>
                      <a:pt x="62723" y="501879"/>
                      <a:pt x="99765" y="504524"/>
                      <a:pt x="108496" y="495793"/>
                    </a:cubicBezTo>
                    <a:cubicBezTo>
                      <a:pt x="117227" y="487062"/>
                      <a:pt x="106644" y="471187"/>
                      <a:pt x="106908" y="457693"/>
                    </a:cubicBezTo>
                    <a:cubicBezTo>
                      <a:pt x="107172" y="444199"/>
                      <a:pt x="110347" y="426737"/>
                      <a:pt x="110083" y="414831"/>
                    </a:cubicBezTo>
                    <a:cubicBezTo>
                      <a:pt x="109819" y="402925"/>
                      <a:pt x="109290" y="386521"/>
                      <a:pt x="105321" y="386256"/>
                    </a:cubicBezTo>
                    <a:cubicBezTo>
                      <a:pt x="101352" y="385991"/>
                      <a:pt x="93679" y="407422"/>
                      <a:pt x="86271" y="413243"/>
                    </a:cubicBezTo>
                    <a:cubicBezTo>
                      <a:pt x="78863" y="419064"/>
                      <a:pt x="64840" y="415360"/>
                      <a:pt x="60871" y="421181"/>
                    </a:cubicBezTo>
                    <a:cubicBezTo>
                      <a:pt x="56902" y="427002"/>
                      <a:pt x="72248" y="451872"/>
                      <a:pt x="62458" y="448168"/>
                    </a:cubicBezTo>
                    <a:cubicBezTo>
                      <a:pt x="52668" y="444464"/>
                      <a:pt x="9541" y="412450"/>
                      <a:pt x="2133" y="398956"/>
                    </a:cubicBezTo>
                    <a:cubicBezTo>
                      <a:pt x="-5275" y="385462"/>
                      <a:pt x="8218" y="375937"/>
                      <a:pt x="18008" y="367206"/>
                    </a:cubicBezTo>
                    <a:cubicBezTo>
                      <a:pt x="27798" y="358475"/>
                      <a:pt x="49494" y="354241"/>
                      <a:pt x="60871" y="346568"/>
                    </a:cubicBezTo>
                    <a:cubicBezTo>
                      <a:pt x="72248" y="338895"/>
                      <a:pt x="73571" y="327253"/>
                      <a:pt x="86271" y="321168"/>
                    </a:cubicBezTo>
                    <a:cubicBezTo>
                      <a:pt x="98971" y="315083"/>
                      <a:pt x="116169" y="313496"/>
                      <a:pt x="137071" y="310056"/>
                    </a:cubicBezTo>
                    <a:cubicBezTo>
                      <a:pt x="157973" y="306617"/>
                      <a:pt x="196073" y="309262"/>
                      <a:pt x="211683" y="300531"/>
                    </a:cubicBezTo>
                    <a:cubicBezTo>
                      <a:pt x="227293" y="291800"/>
                      <a:pt x="224118" y="272749"/>
                      <a:pt x="230733" y="257668"/>
                    </a:cubicBezTo>
                    <a:cubicBezTo>
                      <a:pt x="237348" y="242587"/>
                      <a:pt x="245286" y="228564"/>
                      <a:pt x="251371" y="210043"/>
                    </a:cubicBezTo>
                    <a:cubicBezTo>
                      <a:pt x="257456" y="191522"/>
                      <a:pt x="259573" y="167974"/>
                      <a:pt x="267246" y="146543"/>
                    </a:cubicBezTo>
                    <a:cubicBezTo>
                      <a:pt x="274919" y="125112"/>
                      <a:pt x="285502" y="102094"/>
                      <a:pt x="297408" y="81456"/>
                    </a:cubicBezTo>
                    <a:cubicBezTo>
                      <a:pt x="309314" y="60818"/>
                      <a:pt x="322014" y="35418"/>
                      <a:pt x="338683" y="22718"/>
                    </a:cubicBezTo>
                    <a:cubicBezTo>
                      <a:pt x="355352" y="10018"/>
                      <a:pt x="379693" y="-2682"/>
                      <a:pt x="395833" y="493"/>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97" name="Freeform: Shape 596">
                <a:extLst>
                  <a:ext uri="{FF2B5EF4-FFF2-40B4-BE49-F238E27FC236}">
                    <a16:creationId xmlns:a16="http://schemas.microsoft.com/office/drawing/2014/main" id="{98E4A719-4E62-48FA-A5FF-B326D103E33F}"/>
                  </a:ext>
                </a:extLst>
              </p:cNvPr>
              <p:cNvSpPr/>
              <p:nvPr/>
            </p:nvSpPr>
            <p:spPr>
              <a:xfrm>
                <a:off x="7128622" y="2651481"/>
                <a:ext cx="68265" cy="107620"/>
              </a:xfrm>
              <a:custGeom>
                <a:avLst/>
                <a:gdLst>
                  <a:gd name="connsiteX0" fmla="*/ 34927 w 68265"/>
                  <a:gd name="connsiteY0" fmla="*/ 133 h 107620"/>
                  <a:gd name="connsiteX1" fmla="*/ 68264 w 68265"/>
                  <a:gd name="connsiteY1" fmla="*/ 38233 h 107620"/>
                  <a:gd name="connsiteX2" fmla="*/ 36514 w 68265"/>
                  <a:gd name="connsiteY2" fmla="*/ 62046 h 107620"/>
                  <a:gd name="connsiteX3" fmla="*/ 50802 w 68265"/>
                  <a:gd name="connsiteY3" fmla="*/ 100146 h 107620"/>
                  <a:gd name="connsiteX4" fmla="*/ 3177 w 68265"/>
                  <a:gd name="connsiteY4" fmla="*/ 103321 h 107620"/>
                  <a:gd name="connsiteX5" fmla="*/ 9527 w 68265"/>
                  <a:gd name="connsiteY5" fmla="*/ 52521 h 107620"/>
                  <a:gd name="connsiteX6" fmla="*/ 34927 w 68265"/>
                  <a:gd name="connsiteY6" fmla="*/ 133 h 107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265" h="107620">
                    <a:moveTo>
                      <a:pt x="34927" y="133"/>
                    </a:moveTo>
                    <a:cubicBezTo>
                      <a:pt x="44717" y="-2248"/>
                      <a:pt x="68000" y="27914"/>
                      <a:pt x="68264" y="38233"/>
                    </a:cubicBezTo>
                    <a:cubicBezTo>
                      <a:pt x="68528" y="48552"/>
                      <a:pt x="39424" y="51727"/>
                      <a:pt x="36514" y="62046"/>
                    </a:cubicBezTo>
                    <a:cubicBezTo>
                      <a:pt x="33604" y="72365"/>
                      <a:pt x="56358" y="93267"/>
                      <a:pt x="50802" y="100146"/>
                    </a:cubicBezTo>
                    <a:cubicBezTo>
                      <a:pt x="45246" y="107025"/>
                      <a:pt x="10056" y="111259"/>
                      <a:pt x="3177" y="103321"/>
                    </a:cubicBezTo>
                    <a:cubicBezTo>
                      <a:pt x="-3702" y="95383"/>
                      <a:pt x="1590" y="71042"/>
                      <a:pt x="9527" y="52521"/>
                    </a:cubicBezTo>
                    <a:cubicBezTo>
                      <a:pt x="17464" y="34000"/>
                      <a:pt x="25137" y="2514"/>
                      <a:pt x="34927" y="133"/>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98" name="Freeform: Shape 597">
                <a:extLst>
                  <a:ext uri="{FF2B5EF4-FFF2-40B4-BE49-F238E27FC236}">
                    <a16:creationId xmlns:a16="http://schemas.microsoft.com/office/drawing/2014/main" id="{99BCD4F5-597A-42C8-B046-2E6108192AF0}"/>
                  </a:ext>
                </a:extLst>
              </p:cNvPr>
              <p:cNvSpPr/>
              <p:nvPr/>
            </p:nvSpPr>
            <p:spPr>
              <a:xfrm>
                <a:off x="6780761" y="2851840"/>
                <a:ext cx="133863" cy="79109"/>
              </a:xfrm>
              <a:custGeom>
                <a:avLst/>
                <a:gdLst>
                  <a:gd name="connsiteX0" fmla="*/ 200 w 133863"/>
                  <a:gd name="connsiteY0" fmla="*/ 2974 h 79109"/>
                  <a:gd name="connsiteX1" fmla="*/ 71638 w 133863"/>
                  <a:gd name="connsiteY1" fmla="*/ 69649 h 79109"/>
                  <a:gd name="connsiteX2" fmla="*/ 119263 w 133863"/>
                  <a:gd name="connsiteY2" fmla="*/ 75999 h 79109"/>
                  <a:gd name="connsiteX3" fmla="*/ 100213 w 133863"/>
                  <a:gd name="connsiteY3" fmla="*/ 44249 h 79109"/>
                  <a:gd name="connsiteX4" fmla="*/ 133550 w 133863"/>
                  <a:gd name="connsiteY4" fmla="*/ 42662 h 79109"/>
                  <a:gd name="connsiteX5" fmla="*/ 76400 w 133863"/>
                  <a:gd name="connsiteY5" fmla="*/ 7737 h 79109"/>
                  <a:gd name="connsiteX6" fmla="*/ 51000 w 133863"/>
                  <a:gd name="connsiteY6" fmla="*/ 12499 h 79109"/>
                  <a:gd name="connsiteX7" fmla="*/ 200 w 133863"/>
                  <a:gd name="connsiteY7" fmla="*/ 2974 h 79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3863" h="79109">
                    <a:moveTo>
                      <a:pt x="200" y="2974"/>
                    </a:moveTo>
                    <a:cubicBezTo>
                      <a:pt x="3640" y="12499"/>
                      <a:pt x="51794" y="57478"/>
                      <a:pt x="71638" y="69649"/>
                    </a:cubicBezTo>
                    <a:cubicBezTo>
                      <a:pt x="91482" y="81820"/>
                      <a:pt x="114501" y="80232"/>
                      <a:pt x="119263" y="75999"/>
                    </a:cubicBezTo>
                    <a:cubicBezTo>
                      <a:pt x="124025" y="71766"/>
                      <a:pt x="97832" y="49805"/>
                      <a:pt x="100213" y="44249"/>
                    </a:cubicBezTo>
                    <a:cubicBezTo>
                      <a:pt x="102594" y="38693"/>
                      <a:pt x="137519" y="48747"/>
                      <a:pt x="133550" y="42662"/>
                    </a:cubicBezTo>
                    <a:cubicBezTo>
                      <a:pt x="129581" y="36577"/>
                      <a:pt x="90158" y="12764"/>
                      <a:pt x="76400" y="7737"/>
                    </a:cubicBezTo>
                    <a:cubicBezTo>
                      <a:pt x="62642" y="2710"/>
                      <a:pt x="63435" y="15409"/>
                      <a:pt x="51000" y="12499"/>
                    </a:cubicBezTo>
                    <a:cubicBezTo>
                      <a:pt x="38565" y="9589"/>
                      <a:pt x="-3240" y="-6551"/>
                      <a:pt x="200" y="2974"/>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99" name="Freeform: Shape 598">
                <a:extLst>
                  <a:ext uri="{FF2B5EF4-FFF2-40B4-BE49-F238E27FC236}">
                    <a16:creationId xmlns:a16="http://schemas.microsoft.com/office/drawing/2014/main" id="{27606A98-F7AD-4368-9A99-450FB6620FE2}"/>
                  </a:ext>
                </a:extLst>
              </p:cNvPr>
              <p:cNvSpPr/>
              <p:nvPr/>
            </p:nvSpPr>
            <p:spPr>
              <a:xfrm>
                <a:off x="6809320" y="2951600"/>
                <a:ext cx="176781" cy="303745"/>
              </a:xfrm>
              <a:custGeom>
                <a:avLst/>
                <a:gdLst>
                  <a:gd name="connsiteX0" fmla="*/ 216 w 176781"/>
                  <a:gd name="connsiteY0" fmla="*/ 52 h 303745"/>
                  <a:gd name="connsiteX1" fmla="*/ 78004 w 176781"/>
                  <a:gd name="connsiteY1" fmla="*/ 68314 h 303745"/>
                  <a:gd name="connsiteX2" fmla="*/ 151029 w 176781"/>
                  <a:gd name="connsiteY2" fmla="*/ 100064 h 303745"/>
                  <a:gd name="connsiteX3" fmla="*/ 119279 w 176781"/>
                  <a:gd name="connsiteY3" fmla="*/ 128639 h 303745"/>
                  <a:gd name="connsiteX4" fmla="*/ 158966 w 176781"/>
                  <a:gd name="connsiteY4" fmla="*/ 179439 h 303745"/>
                  <a:gd name="connsiteX5" fmla="*/ 149441 w 176781"/>
                  <a:gd name="connsiteY5" fmla="*/ 209602 h 303745"/>
                  <a:gd name="connsiteX6" fmla="*/ 103404 w 176781"/>
                  <a:gd name="connsiteY6" fmla="*/ 214364 h 303745"/>
                  <a:gd name="connsiteX7" fmla="*/ 141504 w 176781"/>
                  <a:gd name="connsiteY7" fmla="*/ 252464 h 303745"/>
                  <a:gd name="connsiteX8" fmla="*/ 176429 w 176781"/>
                  <a:gd name="connsiteY8" fmla="*/ 268339 h 303745"/>
                  <a:gd name="connsiteX9" fmla="*/ 119279 w 176781"/>
                  <a:gd name="connsiteY9" fmla="*/ 296914 h 303745"/>
                  <a:gd name="connsiteX10" fmla="*/ 66891 w 176781"/>
                  <a:gd name="connsiteY10" fmla="*/ 300089 h 303745"/>
                  <a:gd name="connsiteX11" fmla="*/ 25616 w 176781"/>
                  <a:gd name="connsiteY11" fmla="*/ 252464 h 303745"/>
                  <a:gd name="connsiteX12" fmla="*/ 9741 w 176781"/>
                  <a:gd name="connsiteY12" fmla="*/ 200077 h 303745"/>
                  <a:gd name="connsiteX13" fmla="*/ 44666 w 176781"/>
                  <a:gd name="connsiteY13" fmla="*/ 203252 h 303745"/>
                  <a:gd name="connsiteX14" fmla="*/ 16091 w 176781"/>
                  <a:gd name="connsiteY14" fmla="*/ 141339 h 303745"/>
                  <a:gd name="connsiteX15" fmla="*/ 55779 w 176781"/>
                  <a:gd name="connsiteY15" fmla="*/ 152452 h 303745"/>
                  <a:gd name="connsiteX16" fmla="*/ 49429 w 176781"/>
                  <a:gd name="connsiteY16" fmla="*/ 120702 h 303745"/>
                  <a:gd name="connsiteX17" fmla="*/ 90704 w 176781"/>
                  <a:gd name="connsiteY17" fmla="*/ 117527 h 303745"/>
                  <a:gd name="connsiteX18" fmla="*/ 33554 w 176781"/>
                  <a:gd name="connsiteY18" fmla="*/ 76252 h 303745"/>
                  <a:gd name="connsiteX19" fmla="*/ 54191 w 176781"/>
                  <a:gd name="connsiteY19" fmla="*/ 57202 h 303745"/>
                  <a:gd name="connsiteX20" fmla="*/ 216 w 176781"/>
                  <a:gd name="connsiteY20" fmla="*/ 52 h 303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76781" h="303745">
                    <a:moveTo>
                      <a:pt x="216" y="52"/>
                    </a:moveTo>
                    <a:cubicBezTo>
                      <a:pt x="4185" y="1904"/>
                      <a:pt x="52869" y="51645"/>
                      <a:pt x="78004" y="68314"/>
                    </a:cubicBezTo>
                    <a:cubicBezTo>
                      <a:pt x="103139" y="84983"/>
                      <a:pt x="144150" y="90010"/>
                      <a:pt x="151029" y="100064"/>
                    </a:cubicBezTo>
                    <a:cubicBezTo>
                      <a:pt x="157908" y="110118"/>
                      <a:pt x="117956" y="115410"/>
                      <a:pt x="119279" y="128639"/>
                    </a:cubicBezTo>
                    <a:cubicBezTo>
                      <a:pt x="120602" y="141868"/>
                      <a:pt x="153939" y="165945"/>
                      <a:pt x="158966" y="179439"/>
                    </a:cubicBezTo>
                    <a:cubicBezTo>
                      <a:pt x="163993" y="192933"/>
                      <a:pt x="158701" y="203781"/>
                      <a:pt x="149441" y="209602"/>
                    </a:cubicBezTo>
                    <a:cubicBezTo>
                      <a:pt x="140181" y="215423"/>
                      <a:pt x="104727" y="207221"/>
                      <a:pt x="103404" y="214364"/>
                    </a:cubicBezTo>
                    <a:cubicBezTo>
                      <a:pt x="102081" y="221507"/>
                      <a:pt x="129333" y="243468"/>
                      <a:pt x="141504" y="252464"/>
                    </a:cubicBezTo>
                    <a:cubicBezTo>
                      <a:pt x="153675" y="261460"/>
                      <a:pt x="180133" y="260931"/>
                      <a:pt x="176429" y="268339"/>
                    </a:cubicBezTo>
                    <a:cubicBezTo>
                      <a:pt x="172725" y="275747"/>
                      <a:pt x="137535" y="291622"/>
                      <a:pt x="119279" y="296914"/>
                    </a:cubicBezTo>
                    <a:cubicBezTo>
                      <a:pt x="101023" y="302206"/>
                      <a:pt x="82502" y="307497"/>
                      <a:pt x="66891" y="300089"/>
                    </a:cubicBezTo>
                    <a:cubicBezTo>
                      <a:pt x="51281" y="292681"/>
                      <a:pt x="35141" y="269133"/>
                      <a:pt x="25616" y="252464"/>
                    </a:cubicBezTo>
                    <a:cubicBezTo>
                      <a:pt x="16091" y="235795"/>
                      <a:pt x="6566" y="208279"/>
                      <a:pt x="9741" y="200077"/>
                    </a:cubicBezTo>
                    <a:cubicBezTo>
                      <a:pt x="12916" y="191875"/>
                      <a:pt x="43608" y="213042"/>
                      <a:pt x="44666" y="203252"/>
                    </a:cubicBezTo>
                    <a:cubicBezTo>
                      <a:pt x="45724" y="193462"/>
                      <a:pt x="14239" y="149806"/>
                      <a:pt x="16091" y="141339"/>
                    </a:cubicBezTo>
                    <a:cubicBezTo>
                      <a:pt x="17943" y="132872"/>
                      <a:pt x="50223" y="155892"/>
                      <a:pt x="55779" y="152452"/>
                    </a:cubicBezTo>
                    <a:cubicBezTo>
                      <a:pt x="61335" y="149013"/>
                      <a:pt x="43608" y="126523"/>
                      <a:pt x="49429" y="120702"/>
                    </a:cubicBezTo>
                    <a:cubicBezTo>
                      <a:pt x="55250" y="114881"/>
                      <a:pt x="93350" y="124935"/>
                      <a:pt x="90704" y="117527"/>
                    </a:cubicBezTo>
                    <a:cubicBezTo>
                      <a:pt x="88058" y="110119"/>
                      <a:pt x="39639" y="86306"/>
                      <a:pt x="33554" y="76252"/>
                    </a:cubicBezTo>
                    <a:cubicBezTo>
                      <a:pt x="27469" y="66198"/>
                      <a:pt x="60276" y="68314"/>
                      <a:pt x="54191" y="57202"/>
                    </a:cubicBezTo>
                    <a:cubicBezTo>
                      <a:pt x="48106" y="46090"/>
                      <a:pt x="-3753" y="-1800"/>
                      <a:pt x="216" y="52"/>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00" name="Freeform: Shape 599">
                <a:extLst>
                  <a:ext uri="{FF2B5EF4-FFF2-40B4-BE49-F238E27FC236}">
                    <a16:creationId xmlns:a16="http://schemas.microsoft.com/office/drawing/2014/main" id="{ADA5D68C-4774-4089-A4D3-736926C5E592}"/>
                  </a:ext>
                </a:extLst>
              </p:cNvPr>
              <p:cNvSpPr/>
              <p:nvPr/>
            </p:nvSpPr>
            <p:spPr>
              <a:xfrm>
                <a:off x="6922798" y="2935114"/>
                <a:ext cx="87276" cy="66185"/>
              </a:xfrm>
              <a:custGeom>
                <a:avLst/>
                <a:gdLst>
                  <a:gd name="connsiteX0" fmla="*/ 1038 w 87276"/>
                  <a:gd name="connsiteY0" fmla="*/ 663 h 66185"/>
                  <a:gd name="connsiteX1" fmla="*/ 40726 w 87276"/>
                  <a:gd name="connsiteY1" fmla="*/ 65750 h 66185"/>
                  <a:gd name="connsiteX2" fmla="*/ 62951 w 87276"/>
                  <a:gd name="connsiteY2" fmla="*/ 29238 h 66185"/>
                  <a:gd name="connsiteX3" fmla="*/ 86763 w 87276"/>
                  <a:gd name="connsiteY3" fmla="*/ 32413 h 66185"/>
                  <a:gd name="connsiteX4" fmla="*/ 1038 w 87276"/>
                  <a:gd name="connsiteY4" fmla="*/ 663 h 661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276" h="66185">
                    <a:moveTo>
                      <a:pt x="1038" y="663"/>
                    </a:moveTo>
                    <a:cubicBezTo>
                      <a:pt x="-6635" y="6219"/>
                      <a:pt x="30407" y="60988"/>
                      <a:pt x="40726" y="65750"/>
                    </a:cubicBezTo>
                    <a:cubicBezTo>
                      <a:pt x="51045" y="70512"/>
                      <a:pt x="55278" y="34794"/>
                      <a:pt x="62951" y="29238"/>
                    </a:cubicBezTo>
                    <a:cubicBezTo>
                      <a:pt x="70624" y="23682"/>
                      <a:pt x="90732" y="38763"/>
                      <a:pt x="86763" y="32413"/>
                    </a:cubicBezTo>
                    <a:cubicBezTo>
                      <a:pt x="82794" y="26063"/>
                      <a:pt x="8711" y="-4893"/>
                      <a:pt x="1038" y="663"/>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01" name="Freeform: Shape 600">
                <a:extLst>
                  <a:ext uri="{FF2B5EF4-FFF2-40B4-BE49-F238E27FC236}">
                    <a16:creationId xmlns:a16="http://schemas.microsoft.com/office/drawing/2014/main" id="{AFEA305E-97C3-4B40-94E1-95DB850A837C}"/>
                  </a:ext>
                </a:extLst>
              </p:cNvPr>
              <p:cNvSpPr/>
              <p:nvPr/>
            </p:nvSpPr>
            <p:spPr>
              <a:xfrm>
                <a:off x="6811103" y="3237292"/>
                <a:ext cx="468825" cy="186830"/>
              </a:xfrm>
              <a:custGeom>
                <a:avLst/>
                <a:gdLst>
                  <a:gd name="connsiteX0" fmla="*/ 21 w 468825"/>
                  <a:gd name="connsiteY0" fmla="*/ 63610 h 186830"/>
                  <a:gd name="connsiteX1" fmla="*/ 55583 w 468825"/>
                  <a:gd name="connsiteY1" fmla="*/ 46147 h 186830"/>
                  <a:gd name="connsiteX2" fmla="*/ 106383 w 468825"/>
                  <a:gd name="connsiteY2" fmla="*/ 54085 h 186830"/>
                  <a:gd name="connsiteX3" fmla="*/ 133371 w 468825"/>
                  <a:gd name="connsiteY3" fmla="*/ 57260 h 186830"/>
                  <a:gd name="connsiteX4" fmla="*/ 168296 w 468825"/>
                  <a:gd name="connsiteY4" fmla="*/ 19160 h 186830"/>
                  <a:gd name="connsiteX5" fmla="*/ 196871 w 468825"/>
                  <a:gd name="connsiteY5" fmla="*/ 110 h 186830"/>
                  <a:gd name="connsiteX6" fmla="*/ 198458 w 468825"/>
                  <a:gd name="connsiteY6" fmla="*/ 27097 h 186830"/>
                  <a:gd name="connsiteX7" fmla="*/ 187346 w 468825"/>
                  <a:gd name="connsiteY7" fmla="*/ 55672 h 186830"/>
                  <a:gd name="connsiteX8" fmla="*/ 242908 w 468825"/>
                  <a:gd name="connsiteY8" fmla="*/ 62022 h 186830"/>
                  <a:gd name="connsiteX9" fmla="*/ 263546 w 468825"/>
                  <a:gd name="connsiteY9" fmla="*/ 81072 h 186830"/>
                  <a:gd name="connsiteX10" fmla="*/ 236558 w 468825"/>
                  <a:gd name="connsiteY10" fmla="*/ 109647 h 186830"/>
                  <a:gd name="connsiteX11" fmla="*/ 276246 w 468825"/>
                  <a:gd name="connsiteY11" fmla="*/ 120760 h 186830"/>
                  <a:gd name="connsiteX12" fmla="*/ 271483 w 468825"/>
                  <a:gd name="connsiteY12" fmla="*/ 139810 h 186830"/>
                  <a:gd name="connsiteX13" fmla="*/ 349271 w 468825"/>
                  <a:gd name="connsiteY13" fmla="*/ 157272 h 186830"/>
                  <a:gd name="connsiteX14" fmla="*/ 411183 w 468825"/>
                  <a:gd name="connsiteY14" fmla="*/ 155685 h 186830"/>
                  <a:gd name="connsiteX15" fmla="*/ 468333 w 468825"/>
                  <a:gd name="connsiteY15" fmla="*/ 185847 h 186830"/>
                  <a:gd name="connsiteX16" fmla="*/ 377846 w 468825"/>
                  <a:gd name="connsiteY16" fmla="*/ 177910 h 186830"/>
                  <a:gd name="connsiteX17" fmla="*/ 319108 w 468825"/>
                  <a:gd name="connsiteY17" fmla="*/ 162035 h 186830"/>
                  <a:gd name="connsiteX18" fmla="*/ 282596 w 468825"/>
                  <a:gd name="connsiteY18" fmla="*/ 158860 h 186830"/>
                  <a:gd name="connsiteX19" fmla="*/ 254021 w 468825"/>
                  <a:gd name="connsiteY19" fmla="*/ 171560 h 186830"/>
                  <a:gd name="connsiteX20" fmla="*/ 234971 w 468825"/>
                  <a:gd name="connsiteY20" fmla="*/ 154097 h 186830"/>
                  <a:gd name="connsiteX21" fmla="*/ 257196 w 468825"/>
                  <a:gd name="connsiteY21" fmla="*/ 127110 h 186830"/>
                  <a:gd name="connsiteX22" fmla="*/ 201633 w 468825"/>
                  <a:gd name="connsiteY22" fmla="*/ 111235 h 186830"/>
                  <a:gd name="connsiteX23" fmla="*/ 215921 w 468825"/>
                  <a:gd name="connsiteY23" fmla="*/ 138222 h 186830"/>
                  <a:gd name="connsiteX24" fmla="*/ 204808 w 468825"/>
                  <a:gd name="connsiteY24" fmla="*/ 165210 h 186830"/>
                  <a:gd name="connsiteX25" fmla="*/ 177821 w 468825"/>
                  <a:gd name="connsiteY25" fmla="*/ 144572 h 186830"/>
                  <a:gd name="connsiteX26" fmla="*/ 165121 w 468825"/>
                  <a:gd name="connsiteY26" fmla="*/ 125522 h 186830"/>
                  <a:gd name="connsiteX27" fmla="*/ 127021 w 468825"/>
                  <a:gd name="connsiteY27" fmla="*/ 139810 h 186830"/>
                  <a:gd name="connsiteX28" fmla="*/ 98446 w 468825"/>
                  <a:gd name="connsiteY28" fmla="*/ 158860 h 186830"/>
                  <a:gd name="connsiteX29" fmla="*/ 74633 w 468825"/>
                  <a:gd name="connsiteY29" fmla="*/ 146160 h 186830"/>
                  <a:gd name="connsiteX30" fmla="*/ 61933 w 468825"/>
                  <a:gd name="connsiteY30" fmla="*/ 98535 h 186830"/>
                  <a:gd name="connsiteX31" fmla="*/ 21 w 468825"/>
                  <a:gd name="connsiteY31" fmla="*/ 63610 h 186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68825" h="186830">
                    <a:moveTo>
                      <a:pt x="21" y="63610"/>
                    </a:moveTo>
                    <a:cubicBezTo>
                      <a:pt x="-1037" y="54879"/>
                      <a:pt x="37856" y="47735"/>
                      <a:pt x="55583" y="46147"/>
                    </a:cubicBezTo>
                    <a:cubicBezTo>
                      <a:pt x="73310" y="44559"/>
                      <a:pt x="93418" y="52233"/>
                      <a:pt x="106383" y="54085"/>
                    </a:cubicBezTo>
                    <a:cubicBezTo>
                      <a:pt x="119348" y="55937"/>
                      <a:pt x="123052" y="63081"/>
                      <a:pt x="133371" y="57260"/>
                    </a:cubicBezTo>
                    <a:cubicBezTo>
                      <a:pt x="143690" y="51439"/>
                      <a:pt x="157713" y="28685"/>
                      <a:pt x="168296" y="19160"/>
                    </a:cubicBezTo>
                    <a:cubicBezTo>
                      <a:pt x="178879" y="9635"/>
                      <a:pt x="191844" y="-1213"/>
                      <a:pt x="196871" y="110"/>
                    </a:cubicBezTo>
                    <a:cubicBezTo>
                      <a:pt x="201898" y="1433"/>
                      <a:pt x="200046" y="17837"/>
                      <a:pt x="198458" y="27097"/>
                    </a:cubicBezTo>
                    <a:cubicBezTo>
                      <a:pt x="196871" y="36357"/>
                      <a:pt x="179938" y="49851"/>
                      <a:pt x="187346" y="55672"/>
                    </a:cubicBezTo>
                    <a:cubicBezTo>
                      <a:pt x="194754" y="61493"/>
                      <a:pt x="230208" y="57789"/>
                      <a:pt x="242908" y="62022"/>
                    </a:cubicBezTo>
                    <a:cubicBezTo>
                      <a:pt x="255608" y="66255"/>
                      <a:pt x="264604" y="73135"/>
                      <a:pt x="263546" y="81072"/>
                    </a:cubicBezTo>
                    <a:cubicBezTo>
                      <a:pt x="262488" y="89009"/>
                      <a:pt x="234441" y="103032"/>
                      <a:pt x="236558" y="109647"/>
                    </a:cubicBezTo>
                    <a:cubicBezTo>
                      <a:pt x="238675" y="116262"/>
                      <a:pt x="270425" y="115733"/>
                      <a:pt x="276246" y="120760"/>
                    </a:cubicBezTo>
                    <a:cubicBezTo>
                      <a:pt x="282067" y="125787"/>
                      <a:pt x="259312" y="133725"/>
                      <a:pt x="271483" y="139810"/>
                    </a:cubicBezTo>
                    <a:cubicBezTo>
                      <a:pt x="283654" y="145895"/>
                      <a:pt x="325988" y="154626"/>
                      <a:pt x="349271" y="157272"/>
                    </a:cubicBezTo>
                    <a:cubicBezTo>
                      <a:pt x="372554" y="159918"/>
                      <a:pt x="391339" y="150923"/>
                      <a:pt x="411183" y="155685"/>
                    </a:cubicBezTo>
                    <a:cubicBezTo>
                      <a:pt x="431027" y="160447"/>
                      <a:pt x="473889" y="182143"/>
                      <a:pt x="468333" y="185847"/>
                    </a:cubicBezTo>
                    <a:cubicBezTo>
                      <a:pt x="462777" y="189551"/>
                      <a:pt x="402717" y="181879"/>
                      <a:pt x="377846" y="177910"/>
                    </a:cubicBezTo>
                    <a:cubicBezTo>
                      <a:pt x="352975" y="173941"/>
                      <a:pt x="334983" y="165210"/>
                      <a:pt x="319108" y="162035"/>
                    </a:cubicBezTo>
                    <a:cubicBezTo>
                      <a:pt x="303233" y="158860"/>
                      <a:pt x="293444" y="157273"/>
                      <a:pt x="282596" y="158860"/>
                    </a:cubicBezTo>
                    <a:cubicBezTo>
                      <a:pt x="271748" y="160447"/>
                      <a:pt x="261958" y="172354"/>
                      <a:pt x="254021" y="171560"/>
                    </a:cubicBezTo>
                    <a:cubicBezTo>
                      <a:pt x="246084" y="170766"/>
                      <a:pt x="234442" y="161505"/>
                      <a:pt x="234971" y="154097"/>
                    </a:cubicBezTo>
                    <a:cubicBezTo>
                      <a:pt x="235500" y="146689"/>
                      <a:pt x="262752" y="134254"/>
                      <a:pt x="257196" y="127110"/>
                    </a:cubicBezTo>
                    <a:cubicBezTo>
                      <a:pt x="251640" y="119966"/>
                      <a:pt x="208512" y="109383"/>
                      <a:pt x="201633" y="111235"/>
                    </a:cubicBezTo>
                    <a:cubicBezTo>
                      <a:pt x="194754" y="113087"/>
                      <a:pt x="215392" y="129226"/>
                      <a:pt x="215921" y="138222"/>
                    </a:cubicBezTo>
                    <a:cubicBezTo>
                      <a:pt x="216450" y="147218"/>
                      <a:pt x="211158" y="164152"/>
                      <a:pt x="204808" y="165210"/>
                    </a:cubicBezTo>
                    <a:cubicBezTo>
                      <a:pt x="198458" y="166268"/>
                      <a:pt x="184435" y="151187"/>
                      <a:pt x="177821" y="144572"/>
                    </a:cubicBezTo>
                    <a:cubicBezTo>
                      <a:pt x="171207" y="137957"/>
                      <a:pt x="173588" y="126316"/>
                      <a:pt x="165121" y="125522"/>
                    </a:cubicBezTo>
                    <a:cubicBezTo>
                      <a:pt x="156654" y="124728"/>
                      <a:pt x="138134" y="134254"/>
                      <a:pt x="127021" y="139810"/>
                    </a:cubicBezTo>
                    <a:cubicBezTo>
                      <a:pt x="115909" y="145366"/>
                      <a:pt x="107177" y="157802"/>
                      <a:pt x="98446" y="158860"/>
                    </a:cubicBezTo>
                    <a:cubicBezTo>
                      <a:pt x="89715" y="159918"/>
                      <a:pt x="80718" y="156214"/>
                      <a:pt x="74633" y="146160"/>
                    </a:cubicBezTo>
                    <a:cubicBezTo>
                      <a:pt x="68548" y="136106"/>
                      <a:pt x="70400" y="109383"/>
                      <a:pt x="61933" y="98535"/>
                    </a:cubicBezTo>
                    <a:cubicBezTo>
                      <a:pt x="53466" y="87687"/>
                      <a:pt x="1079" y="72341"/>
                      <a:pt x="21" y="63610"/>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02" name="Freeform: Shape 601">
                <a:extLst>
                  <a:ext uri="{FF2B5EF4-FFF2-40B4-BE49-F238E27FC236}">
                    <a16:creationId xmlns:a16="http://schemas.microsoft.com/office/drawing/2014/main" id="{834C6DD6-BC79-4563-808E-11DA1F979325}"/>
                  </a:ext>
                </a:extLst>
              </p:cNvPr>
              <p:cNvSpPr/>
              <p:nvPr/>
            </p:nvSpPr>
            <p:spPr>
              <a:xfrm>
                <a:off x="7103683" y="3113513"/>
                <a:ext cx="227428" cy="255851"/>
              </a:xfrm>
              <a:custGeom>
                <a:avLst/>
                <a:gdLst>
                  <a:gd name="connsiteX0" fmla="*/ 93203 w 227428"/>
                  <a:gd name="connsiteY0" fmla="*/ 22289 h 255851"/>
                  <a:gd name="connsiteX1" fmla="*/ 29703 w 227428"/>
                  <a:gd name="connsiteY1" fmla="*/ 50864 h 255851"/>
                  <a:gd name="connsiteX2" fmla="*/ 1128 w 227428"/>
                  <a:gd name="connsiteY2" fmla="*/ 108014 h 255851"/>
                  <a:gd name="connsiteX3" fmla="*/ 12241 w 227428"/>
                  <a:gd name="connsiteY3" fmla="*/ 146114 h 255851"/>
                  <a:gd name="connsiteX4" fmla="*/ 70978 w 227428"/>
                  <a:gd name="connsiteY4" fmla="*/ 120714 h 255851"/>
                  <a:gd name="connsiteX5" fmla="*/ 91616 w 227428"/>
                  <a:gd name="connsiteY5" fmla="*/ 152464 h 255851"/>
                  <a:gd name="connsiteX6" fmla="*/ 85266 w 227428"/>
                  <a:gd name="connsiteY6" fmla="*/ 222314 h 255851"/>
                  <a:gd name="connsiteX7" fmla="*/ 105903 w 227428"/>
                  <a:gd name="connsiteY7" fmla="*/ 255651 h 255851"/>
                  <a:gd name="connsiteX8" fmla="*/ 153528 w 227428"/>
                  <a:gd name="connsiteY8" fmla="*/ 236601 h 255851"/>
                  <a:gd name="connsiteX9" fmla="*/ 209091 w 227428"/>
                  <a:gd name="connsiteY9" fmla="*/ 244539 h 255851"/>
                  <a:gd name="connsiteX10" fmla="*/ 224966 w 227428"/>
                  <a:gd name="connsiteY10" fmla="*/ 204851 h 255851"/>
                  <a:gd name="connsiteX11" fmla="*/ 163053 w 227428"/>
                  <a:gd name="connsiteY11" fmla="*/ 222314 h 255851"/>
                  <a:gd name="connsiteX12" fmla="*/ 147178 w 227428"/>
                  <a:gd name="connsiteY12" fmla="*/ 188976 h 255851"/>
                  <a:gd name="connsiteX13" fmla="*/ 155116 w 227428"/>
                  <a:gd name="connsiteY13" fmla="*/ 144526 h 255851"/>
                  <a:gd name="connsiteX14" fmla="*/ 194803 w 227428"/>
                  <a:gd name="connsiteY14" fmla="*/ 142939 h 255851"/>
                  <a:gd name="connsiteX15" fmla="*/ 213853 w 227428"/>
                  <a:gd name="connsiteY15" fmla="*/ 96901 h 255851"/>
                  <a:gd name="connsiteX16" fmla="*/ 204328 w 227428"/>
                  <a:gd name="connsiteY16" fmla="*/ 57214 h 255851"/>
                  <a:gd name="connsiteX17" fmla="*/ 193216 w 227428"/>
                  <a:gd name="connsiteY17" fmla="*/ 20701 h 255851"/>
                  <a:gd name="connsiteX18" fmla="*/ 150353 w 227428"/>
                  <a:gd name="connsiteY18" fmla="*/ 64 h 255851"/>
                  <a:gd name="connsiteX19" fmla="*/ 93203 w 227428"/>
                  <a:gd name="connsiteY19" fmla="*/ 22289 h 255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27428" h="255851">
                    <a:moveTo>
                      <a:pt x="93203" y="22289"/>
                    </a:moveTo>
                    <a:cubicBezTo>
                      <a:pt x="73095" y="30756"/>
                      <a:pt x="45049" y="36577"/>
                      <a:pt x="29703" y="50864"/>
                    </a:cubicBezTo>
                    <a:cubicBezTo>
                      <a:pt x="14357" y="65152"/>
                      <a:pt x="4038" y="92139"/>
                      <a:pt x="1128" y="108014"/>
                    </a:cubicBezTo>
                    <a:cubicBezTo>
                      <a:pt x="-1782" y="123889"/>
                      <a:pt x="599" y="143997"/>
                      <a:pt x="12241" y="146114"/>
                    </a:cubicBezTo>
                    <a:cubicBezTo>
                      <a:pt x="23883" y="148231"/>
                      <a:pt x="57749" y="119656"/>
                      <a:pt x="70978" y="120714"/>
                    </a:cubicBezTo>
                    <a:cubicBezTo>
                      <a:pt x="84207" y="121772"/>
                      <a:pt x="89235" y="135531"/>
                      <a:pt x="91616" y="152464"/>
                    </a:cubicBezTo>
                    <a:cubicBezTo>
                      <a:pt x="93997" y="169397"/>
                      <a:pt x="82885" y="205116"/>
                      <a:pt x="85266" y="222314"/>
                    </a:cubicBezTo>
                    <a:cubicBezTo>
                      <a:pt x="87647" y="239512"/>
                      <a:pt x="94526" y="253270"/>
                      <a:pt x="105903" y="255651"/>
                    </a:cubicBezTo>
                    <a:cubicBezTo>
                      <a:pt x="117280" y="258032"/>
                      <a:pt x="136330" y="238453"/>
                      <a:pt x="153528" y="236601"/>
                    </a:cubicBezTo>
                    <a:cubicBezTo>
                      <a:pt x="170726" y="234749"/>
                      <a:pt x="197185" y="249831"/>
                      <a:pt x="209091" y="244539"/>
                    </a:cubicBezTo>
                    <a:cubicBezTo>
                      <a:pt x="220997" y="239247"/>
                      <a:pt x="232639" y="208555"/>
                      <a:pt x="224966" y="204851"/>
                    </a:cubicBezTo>
                    <a:cubicBezTo>
                      <a:pt x="217293" y="201147"/>
                      <a:pt x="176018" y="224960"/>
                      <a:pt x="163053" y="222314"/>
                    </a:cubicBezTo>
                    <a:cubicBezTo>
                      <a:pt x="150088" y="219668"/>
                      <a:pt x="148501" y="201941"/>
                      <a:pt x="147178" y="188976"/>
                    </a:cubicBezTo>
                    <a:cubicBezTo>
                      <a:pt x="145855" y="176011"/>
                      <a:pt x="147179" y="152199"/>
                      <a:pt x="155116" y="144526"/>
                    </a:cubicBezTo>
                    <a:cubicBezTo>
                      <a:pt x="163053" y="136853"/>
                      <a:pt x="185014" y="150876"/>
                      <a:pt x="194803" y="142939"/>
                    </a:cubicBezTo>
                    <a:cubicBezTo>
                      <a:pt x="204592" y="135002"/>
                      <a:pt x="212266" y="111188"/>
                      <a:pt x="213853" y="96901"/>
                    </a:cubicBezTo>
                    <a:cubicBezTo>
                      <a:pt x="215440" y="82614"/>
                      <a:pt x="207767" y="69914"/>
                      <a:pt x="204328" y="57214"/>
                    </a:cubicBezTo>
                    <a:cubicBezTo>
                      <a:pt x="200889" y="44514"/>
                      <a:pt x="202212" y="30226"/>
                      <a:pt x="193216" y="20701"/>
                    </a:cubicBezTo>
                    <a:cubicBezTo>
                      <a:pt x="184220" y="11176"/>
                      <a:pt x="162524" y="-994"/>
                      <a:pt x="150353" y="64"/>
                    </a:cubicBezTo>
                    <a:cubicBezTo>
                      <a:pt x="138182" y="1122"/>
                      <a:pt x="113311" y="13822"/>
                      <a:pt x="93203" y="22289"/>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03" name="Freeform: Shape 602">
                <a:extLst>
                  <a:ext uri="{FF2B5EF4-FFF2-40B4-BE49-F238E27FC236}">
                    <a16:creationId xmlns:a16="http://schemas.microsoft.com/office/drawing/2014/main" id="{05B847C7-8FCA-4689-9135-60AE62E2AF2F}"/>
                  </a:ext>
                </a:extLst>
              </p:cNvPr>
              <p:cNvSpPr/>
              <p:nvPr/>
            </p:nvSpPr>
            <p:spPr>
              <a:xfrm>
                <a:off x="7227516" y="2656369"/>
                <a:ext cx="891930" cy="676237"/>
              </a:xfrm>
              <a:custGeom>
                <a:avLst/>
                <a:gdLst>
                  <a:gd name="connsiteX0" fmla="*/ 2708 w 891930"/>
                  <a:gd name="connsiteY0" fmla="*/ 495308 h 676237"/>
                  <a:gd name="connsiteX1" fmla="*/ 15408 w 891930"/>
                  <a:gd name="connsiteY1" fmla="*/ 422283 h 676237"/>
                  <a:gd name="connsiteX2" fmla="*/ 59858 w 891930"/>
                  <a:gd name="connsiteY2" fmla="*/ 361958 h 676237"/>
                  <a:gd name="connsiteX3" fmla="*/ 124945 w 891930"/>
                  <a:gd name="connsiteY3" fmla="*/ 319095 h 676237"/>
                  <a:gd name="connsiteX4" fmla="*/ 143995 w 891930"/>
                  <a:gd name="connsiteY4" fmla="*/ 255595 h 676237"/>
                  <a:gd name="connsiteX5" fmla="*/ 145583 w 891930"/>
                  <a:gd name="connsiteY5" fmla="*/ 217495 h 676237"/>
                  <a:gd name="connsiteX6" fmla="*/ 177333 w 891930"/>
                  <a:gd name="connsiteY6" fmla="*/ 201620 h 676237"/>
                  <a:gd name="connsiteX7" fmla="*/ 150345 w 891930"/>
                  <a:gd name="connsiteY7" fmla="*/ 155583 h 676237"/>
                  <a:gd name="connsiteX8" fmla="*/ 209083 w 891930"/>
                  <a:gd name="connsiteY8" fmla="*/ 158758 h 676237"/>
                  <a:gd name="connsiteX9" fmla="*/ 264645 w 891930"/>
                  <a:gd name="connsiteY9" fmla="*/ 153995 h 676237"/>
                  <a:gd name="connsiteX10" fmla="*/ 312270 w 891930"/>
                  <a:gd name="connsiteY10" fmla="*/ 134945 h 676237"/>
                  <a:gd name="connsiteX11" fmla="*/ 344020 w 891930"/>
                  <a:gd name="connsiteY11" fmla="*/ 176220 h 676237"/>
                  <a:gd name="connsiteX12" fmla="*/ 364658 w 891930"/>
                  <a:gd name="connsiteY12" fmla="*/ 152408 h 676237"/>
                  <a:gd name="connsiteX13" fmla="*/ 390058 w 891930"/>
                  <a:gd name="connsiteY13" fmla="*/ 106370 h 676237"/>
                  <a:gd name="connsiteX14" fmla="*/ 455145 w 891930"/>
                  <a:gd name="connsiteY14" fmla="*/ 115895 h 676237"/>
                  <a:gd name="connsiteX15" fmla="*/ 529758 w 891930"/>
                  <a:gd name="connsiteY15" fmla="*/ 114308 h 676237"/>
                  <a:gd name="connsiteX16" fmla="*/ 585320 w 891930"/>
                  <a:gd name="connsiteY16" fmla="*/ 44458 h 676237"/>
                  <a:gd name="connsiteX17" fmla="*/ 655170 w 891930"/>
                  <a:gd name="connsiteY17" fmla="*/ 8 h 676237"/>
                  <a:gd name="connsiteX18" fmla="*/ 661520 w 891930"/>
                  <a:gd name="connsiteY18" fmla="*/ 41283 h 676237"/>
                  <a:gd name="connsiteX19" fmla="*/ 626595 w 891930"/>
                  <a:gd name="connsiteY19" fmla="*/ 107958 h 676237"/>
                  <a:gd name="connsiteX20" fmla="*/ 561508 w 891930"/>
                  <a:gd name="connsiteY20" fmla="*/ 147645 h 676237"/>
                  <a:gd name="connsiteX21" fmla="*/ 437683 w 891930"/>
                  <a:gd name="connsiteY21" fmla="*/ 166695 h 676237"/>
                  <a:gd name="connsiteX22" fmla="*/ 469433 w 891930"/>
                  <a:gd name="connsiteY22" fmla="*/ 211145 h 676237"/>
                  <a:gd name="connsiteX23" fmla="*/ 512295 w 891930"/>
                  <a:gd name="connsiteY23" fmla="*/ 169870 h 676237"/>
                  <a:gd name="connsiteX24" fmla="*/ 588495 w 891930"/>
                  <a:gd name="connsiteY24" fmla="*/ 160345 h 676237"/>
                  <a:gd name="connsiteX25" fmla="*/ 626595 w 891930"/>
                  <a:gd name="connsiteY25" fmla="*/ 142883 h 676237"/>
                  <a:gd name="connsiteX26" fmla="*/ 686920 w 891930"/>
                  <a:gd name="connsiteY26" fmla="*/ 107958 h 676237"/>
                  <a:gd name="connsiteX27" fmla="*/ 666283 w 891930"/>
                  <a:gd name="connsiteY27" fmla="*/ 63508 h 676237"/>
                  <a:gd name="connsiteX28" fmla="*/ 731370 w 891930"/>
                  <a:gd name="connsiteY28" fmla="*/ 19058 h 676237"/>
                  <a:gd name="connsiteX29" fmla="*/ 782170 w 891930"/>
                  <a:gd name="connsiteY29" fmla="*/ 47633 h 676237"/>
                  <a:gd name="connsiteX30" fmla="*/ 799633 w 891930"/>
                  <a:gd name="connsiteY30" fmla="*/ 88908 h 676237"/>
                  <a:gd name="connsiteX31" fmla="*/ 740895 w 891930"/>
                  <a:gd name="connsiteY31" fmla="*/ 123833 h 676237"/>
                  <a:gd name="connsiteX32" fmla="*/ 761533 w 891930"/>
                  <a:gd name="connsiteY32" fmla="*/ 150820 h 676237"/>
                  <a:gd name="connsiteX33" fmla="*/ 875833 w 891930"/>
                  <a:gd name="connsiteY33" fmla="*/ 114308 h 676237"/>
                  <a:gd name="connsiteX34" fmla="*/ 886945 w 891930"/>
                  <a:gd name="connsiteY34" fmla="*/ 141295 h 676237"/>
                  <a:gd name="connsiteX35" fmla="*/ 836145 w 891930"/>
                  <a:gd name="connsiteY35" fmla="*/ 179395 h 676237"/>
                  <a:gd name="connsiteX36" fmla="*/ 775820 w 891930"/>
                  <a:gd name="connsiteY36" fmla="*/ 211145 h 676237"/>
                  <a:gd name="connsiteX37" fmla="*/ 720258 w 891930"/>
                  <a:gd name="connsiteY37" fmla="*/ 215908 h 676237"/>
                  <a:gd name="connsiteX38" fmla="*/ 658345 w 891930"/>
                  <a:gd name="connsiteY38" fmla="*/ 236545 h 676237"/>
                  <a:gd name="connsiteX39" fmla="*/ 621833 w 891930"/>
                  <a:gd name="connsiteY39" fmla="*/ 273058 h 676237"/>
                  <a:gd name="connsiteX40" fmla="*/ 548808 w 891930"/>
                  <a:gd name="connsiteY40" fmla="*/ 328620 h 676237"/>
                  <a:gd name="connsiteX41" fmla="*/ 510708 w 891930"/>
                  <a:gd name="connsiteY41" fmla="*/ 358783 h 676237"/>
                  <a:gd name="connsiteX42" fmla="*/ 488483 w 891930"/>
                  <a:gd name="connsiteY42" fmla="*/ 400058 h 676237"/>
                  <a:gd name="connsiteX43" fmla="*/ 390058 w 891930"/>
                  <a:gd name="connsiteY43" fmla="*/ 346083 h 676237"/>
                  <a:gd name="connsiteX44" fmla="*/ 390058 w 891930"/>
                  <a:gd name="connsiteY44" fmla="*/ 369895 h 676237"/>
                  <a:gd name="connsiteX45" fmla="*/ 434508 w 891930"/>
                  <a:gd name="connsiteY45" fmla="*/ 406408 h 676237"/>
                  <a:gd name="connsiteX46" fmla="*/ 478958 w 891930"/>
                  <a:gd name="connsiteY46" fmla="*/ 441333 h 676237"/>
                  <a:gd name="connsiteX47" fmla="*/ 524995 w 891930"/>
                  <a:gd name="connsiteY47" fmla="*/ 503245 h 676237"/>
                  <a:gd name="connsiteX48" fmla="*/ 499595 w 891930"/>
                  <a:gd name="connsiteY48" fmla="*/ 549283 h 676237"/>
                  <a:gd name="connsiteX49" fmla="*/ 456733 w 891930"/>
                  <a:gd name="connsiteY49" fmla="*/ 534995 h 676237"/>
                  <a:gd name="connsiteX50" fmla="*/ 424983 w 891930"/>
                  <a:gd name="connsiteY50" fmla="*/ 571508 h 676237"/>
                  <a:gd name="connsiteX51" fmla="*/ 413870 w 891930"/>
                  <a:gd name="connsiteY51" fmla="*/ 617545 h 676237"/>
                  <a:gd name="connsiteX52" fmla="*/ 393233 w 891930"/>
                  <a:gd name="connsiteY52" fmla="*/ 581033 h 676237"/>
                  <a:gd name="connsiteX53" fmla="*/ 407520 w 891930"/>
                  <a:gd name="connsiteY53" fmla="*/ 525470 h 676237"/>
                  <a:gd name="connsiteX54" fmla="*/ 396408 w 891930"/>
                  <a:gd name="connsiteY54" fmla="*/ 493720 h 676237"/>
                  <a:gd name="connsiteX55" fmla="*/ 382120 w 891930"/>
                  <a:gd name="connsiteY55" fmla="*/ 568333 h 676237"/>
                  <a:gd name="connsiteX56" fmla="*/ 347195 w 891930"/>
                  <a:gd name="connsiteY56" fmla="*/ 582620 h 676237"/>
                  <a:gd name="connsiteX57" fmla="*/ 372595 w 891930"/>
                  <a:gd name="connsiteY57" fmla="*/ 617545 h 676237"/>
                  <a:gd name="connsiteX58" fmla="*/ 340845 w 891930"/>
                  <a:gd name="connsiteY58" fmla="*/ 609608 h 676237"/>
                  <a:gd name="connsiteX59" fmla="*/ 340845 w 891930"/>
                  <a:gd name="connsiteY59" fmla="*/ 668345 h 676237"/>
                  <a:gd name="connsiteX60" fmla="*/ 317033 w 891930"/>
                  <a:gd name="connsiteY60" fmla="*/ 617545 h 676237"/>
                  <a:gd name="connsiteX61" fmla="*/ 291633 w 891930"/>
                  <a:gd name="connsiteY61" fmla="*/ 674695 h 676237"/>
                  <a:gd name="connsiteX62" fmla="*/ 270995 w 891930"/>
                  <a:gd name="connsiteY62" fmla="*/ 654058 h 676237"/>
                  <a:gd name="connsiteX63" fmla="*/ 294808 w 891930"/>
                  <a:gd name="connsiteY63" fmla="*/ 592145 h 676237"/>
                  <a:gd name="connsiteX64" fmla="*/ 323383 w 891930"/>
                  <a:gd name="connsiteY64" fmla="*/ 558808 h 676237"/>
                  <a:gd name="connsiteX65" fmla="*/ 270995 w 891930"/>
                  <a:gd name="connsiteY65" fmla="*/ 544520 h 676237"/>
                  <a:gd name="connsiteX66" fmla="*/ 253533 w 891930"/>
                  <a:gd name="connsiteY66" fmla="*/ 590558 h 676237"/>
                  <a:gd name="connsiteX67" fmla="*/ 255120 w 891930"/>
                  <a:gd name="connsiteY67" fmla="*/ 636595 h 676237"/>
                  <a:gd name="connsiteX68" fmla="*/ 236070 w 891930"/>
                  <a:gd name="connsiteY68" fmla="*/ 641358 h 676237"/>
                  <a:gd name="connsiteX69" fmla="*/ 210670 w 891930"/>
                  <a:gd name="connsiteY69" fmla="*/ 604845 h 676237"/>
                  <a:gd name="connsiteX70" fmla="*/ 188445 w 891930"/>
                  <a:gd name="connsiteY70" fmla="*/ 658820 h 676237"/>
                  <a:gd name="connsiteX71" fmla="*/ 158283 w 891930"/>
                  <a:gd name="connsiteY71" fmla="*/ 650883 h 676237"/>
                  <a:gd name="connsiteX72" fmla="*/ 136058 w 891930"/>
                  <a:gd name="connsiteY72" fmla="*/ 655645 h 676237"/>
                  <a:gd name="connsiteX73" fmla="*/ 121770 w 891930"/>
                  <a:gd name="connsiteY73" fmla="*/ 636595 h 676237"/>
                  <a:gd name="connsiteX74" fmla="*/ 105895 w 891930"/>
                  <a:gd name="connsiteY74" fmla="*/ 663583 h 676237"/>
                  <a:gd name="connsiteX75" fmla="*/ 88433 w 891930"/>
                  <a:gd name="connsiteY75" fmla="*/ 639770 h 676237"/>
                  <a:gd name="connsiteX76" fmla="*/ 90020 w 891930"/>
                  <a:gd name="connsiteY76" fmla="*/ 630245 h 676237"/>
                  <a:gd name="connsiteX77" fmla="*/ 36045 w 891930"/>
                  <a:gd name="connsiteY77" fmla="*/ 654058 h 676237"/>
                  <a:gd name="connsiteX78" fmla="*/ 34458 w 891930"/>
                  <a:gd name="connsiteY78" fmla="*/ 635008 h 676237"/>
                  <a:gd name="connsiteX79" fmla="*/ 82083 w 891930"/>
                  <a:gd name="connsiteY79" fmla="*/ 614370 h 676237"/>
                  <a:gd name="connsiteX80" fmla="*/ 101133 w 891930"/>
                  <a:gd name="connsiteY80" fmla="*/ 560395 h 676237"/>
                  <a:gd name="connsiteX81" fmla="*/ 137645 w 891930"/>
                  <a:gd name="connsiteY81" fmla="*/ 560395 h 676237"/>
                  <a:gd name="connsiteX82" fmla="*/ 166220 w 891930"/>
                  <a:gd name="connsiteY82" fmla="*/ 581033 h 676237"/>
                  <a:gd name="connsiteX83" fmla="*/ 209083 w 891930"/>
                  <a:gd name="connsiteY83" fmla="*/ 547695 h 676237"/>
                  <a:gd name="connsiteX84" fmla="*/ 169395 w 891930"/>
                  <a:gd name="connsiteY84" fmla="*/ 557220 h 676237"/>
                  <a:gd name="connsiteX85" fmla="*/ 124945 w 891930"/>
                  <a:gd name="connsiteY85" fmla="*/ 517533 h 676237"/>
                  <a:gd name="connsiteX86" fmla="*/ 169395 w 891930"/>
                  <a:gd name="connsiteY86" fmla="*/ 523883 h 676237"/>
                  <a:gd name="connsiteX87" fmla="*/ 180508 w 891930"/>
                  <a:gd name="connsiteY87" fmla="*/ 508008 h 676237"/>
                  <a:gd name="connsiteX88" fmla="*/ 129708 w 891930"/>
                  <a:gd name="connsiteY88" fmla="*/ 495308 h 676237"/>
                  <a:gd name="connsiteX89" fmla="*/ 86845 w 891930"/>
                  <a:gd name="connsiteY89" fmla="*/ 469908 h 676237"/>
                  <a:gd name="connsiteX90" fmla="*/ 63033 w 891930"/>
                  <a:gd name="connsiteY90" fmla="*/ 450858 h 676237"/>
                  <a:gd name="connsiteX91" fmla="*/ 2708 w 891930"/>
                  <a:gd name="connsiteY91" fmla="*/ 495308 h 676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891930" h="676237">
                    <a:moveTo>
                      <a:pt x="2708" y="495308"/>
                    </a:moveTo>
                    <a:cubicBezTo>
                      <a:pt x="-5230" y="490545"/>
                      <a:pt x="5883" y="444508"/>
                      <a:pt x="15408" y="422283"/>
                    </a:cubicBezTo>
                    <a:cubicBezTo>
                      <a:pt x="24933" y="400058"/>
                      <a:pt x="41602" y="379156"/>
                      <a:pt x="59858" y="361958"/>
                    </a:cubicBezTo>
                    <a:cubicBezTo>
                      <a:pt x="78114" y="344760"/>
                      <a:pt x="110922" y="336822"/>
                      <a:pt x="124945" y="319095"/>
                    </a:cubicBezTo>
                    <a:cubicBezTo>
                      <a:pt x="138968" y="301368"/>
                      <a:pt x="140555" y="272528"/>
                      <a:pt x="143995" y="255595"/>
                    </a:cubicBezTo>
                    <a:cubicBezTo>
                      <a:pt x="147435" y="238662"/>
                      <a:pt x="140027" y="226491"/>
                      <a:pt x="145583" y="217495"/>
                    </a:cubicBezTo>
                    <a:cubicBezTo>
                      <a:pt x="151139" y="208499"/>
                      <a:pt x="176539" y="211939"/>
                      <a:pt x="177333" y="201620"/>
                    </a:cubicBezTo>
                    <a:cubicBezTo>
                      <a:pt x="178127" y="191301"/>
                      <a:pt x="145053" y="162727"/>
                      <a:pt x="150345" y="155583"/>
                    </a:cubicBezTo>
                    <a:cubicBezTo>
                      <a:pt x="155637" y="148439"/>
                      <a:pt x="190033" y="159023"/>
                      <a:pt x="209083" y="158758"/>
                    </a:cubicBezTo>
                    <a:cubicBezTo>
                      <a:pt x="228133" y="158493"/>
                      <a:pt x="247447" y="157964"/>
                      <a:pt x="264645" y="153995"/>
                    </a:cubicBezTo>
                    <a:cubicBezTo>
                      <a:pt x="281843" y="150026"/>
                      <a:pt x="299041" y="131241"/>
                      <a:pt x="312270" y="134945"/>
                    </a:cubicBezTo>
                    <a:cubicBezTo>
                      <a:pt x="325499" y="138649"/>
                      <a:pt x="335289" y="173309"/>
                      <a:pt x="344020" y="176220"/>
                    </a:cubicBezTo>
                    <a:cubicBezTo>
                      <a:pt x="352751" y="179130"/>
                      <a:pt x="356985" y="164050"/>
                      <a:pt x="364658" y="152408"/>
                    </a:cubicBezTo>
                    <a:cubicBezTo>
                      <a:pt x="372331" y="140766"/>
                      <a:pt x="374977" y="112455"/>
                      <a:pt x="390058" y="106370"/>
                    </a:cubicBezTo>
                    <a:cubicBezTo>
                      <a:pt x="405139" y="100285"/>
                      <a:pt x="431862" y="114572"/>
                      <a:pt x="455145" y="115895"/>
                    </a:cubicBezTo>
                    <a:cubicBezTo>
                      <a:pt x="478428" y="117218"/>
                      <a:pt x="508062" y="126214"/>
                      <a:pt x="529758" y="114308"/>
                    </a:cubicBezTo>
                    <a:cubicBezTo>
                      <a:pt x="551454" y="102402"/>
                      <a:pt x="564418" y="63508"/>
                      <a:pt x="585320" y="44458"/>
                    </a:cubicBezTo>
                    <a:cubicBezTo>
                      <a:pt x="606222" y="25408"/>
                      <a:pt x="642470" y="537"/>
                      <a:pt x="655170" y="8"/>
                    </a:cubicBezTo>
                    <a:cubicBezTo>
                      <a:pt x="667870" y="-521"/>
                      <a:pt x="666283" y="23291"/>
                      <a:pt x="661520" y="41283"/>
                    </a:cubicBezTo>
                    <a:cubicBezTo>
                      <a:pt x="656758" y="59275"/>
                      <a:pt x="643264" y="90231"/>
                      <a:pt x="626595" y="107958"/>
                    </a:cubicBezTo>
                    <a:cubicBezTo>
                      <a:pt x="609926" y="125685"/>
                      <a:pt x="592993" y="137856"/>
                      <a:pt x="561508" y="147645"/>
                    </a:cubicBezTo>
                    <a:cubicBezTo>
                      <a:pt x="530023" y="157434"/>
                      <a:pt x="453029" y="156112"/>
                      <a:pt x="437683" y="166695"/>
                    </a:cubicBezTo>
                    <a:cubicBezTo>
                      <a:pt x="422337" y="177278"/>
                      <a:pt x="456998" y="210616"/>
                      <a:pt x="469433" y="211145"/>
                    </a:cubicBezTo>
                    <a:cubicBezTo>
                      <a:pt x="481868" y="211674"/>
                      <a:pt x="492451" y="178337"/>
                      <a:pt x="512295" y="169870"/>
                    </a:cubicBezTo>
                    <a:cubicBezTo>
                      <a:pt x="532139" y="161403"/>
                      <a:pt x="569445" y="164843"/>
                      <a:pt x="588495" y="160345"/>
                    </a:cubicBezTo>
                    <a:cubicBezTo>
                      <a:pt x="607545" y="155847"/>
                      <a:pt x="610191" y="151614"/>
                      <a:pt x="626595" y="142883"/>
                    </a:cubicBezTo>
                    <a:cubicBezTo>
                      <a:pt x="642999" y="134152"/>
                      <a:pt x="680305" y="121187"/>
                      <a:pt x="686920" y="107958"/>
                    </a:cubicBezTo>
                    <a:cubicBezTo>
                      <a:pt x="693535" y="94729"/>
                      <a:pt x="658875" y="78325"/>
                      <a:pt x="666283" y="63508"/>
                    </a:cubicBezTo>
                    <a:cubicBezTo>
                      <a:pt x="673691" y="48691"/>
                      <a:pt x="712056" y="21704"/>
                      <a:pt x="731370" y="19058"/>
                    </a:cubicBezTo>
                    <a:cubicBezTo>
                      <a:pt x="750684" y="16412"/>
                      <a:pt x="770793" y="35991"/>
                      <a:pt x="782170" y="47633"/>
                    </a:cubicBezTo>
                    <a:cubicBezTo>
                      <a:pt x="793547" y="59275"/>
                      <a:pt x="806512" y="76208"/>
                      <a:pt x="799633" y="88908"/>
                    </a:cubicBezTo>
                    <a:cubicBezTo>
                      <a:pt x="792754" y="101608"/>
                      <a:pt x="747245" y="113514"/>
                      <a:pt x="740895" y="123833"/>
                    </a:cubicBezTo>
                    <a:cubicBezTo>
                      <a:pt x="734545" y="134152"/>
                      <a:pt x="739043" y="152407"/>
                      <a:pt x="761533" y="150820"/>
                    </a:cubicBezTo>
                    <a:cubicBezTo>
                      <a:pt x="784023" y="149233"/>
                      <a:pt x="854931" y="115895"/>
                      <a:pt x="875833" y="114308"/>
                    </a:cubicBezTo>
                    <a:cubicBezTo>
                      <a:pt x="896735" y="112721"/>
                      <a:pt x="893560" y="130447"/>
                      <a:pt x="886945" y="141295"/>
                    </a:cubicBezTo>
                    <a:cubicBezTo>
                      <a:pt x="880330" y="152143"/>
                      <a:pt x="854666" y="167753"/>
                      <a:pt x="836145" y="179395"/>
                    </a:cubicBezTo>
                    <a:cubicBezTo>
                      <a:pt x="817624" y="191037"/>
                      <a:pt x="795135" y="205059"/>
                      <a:pt x="775820" y="211145"/>
                    </a:cubicBezTo>
                    <a:cubicBezTo>
                      <a:pt x="756506" y="217230"/>
                      <a:pt x="739837" y="211675"/>
                      <a:pt x="720258" y="215908"/>
                    </a:cubicBezTo>
                    <a:cubicBezTo>
                      <a:pt x="700679" y="220141"/>
                      <a:pt x="674749" y="227020"/>
                      <a:pt x="658345" y="236545"/>
                    </a:cubicBezTo>
                    <a:cubicBezTo>
                      <a:pt x="641941" y="246070"/>
                      <a:pt x="640089" y="257712"/>
                      <a:pt x="621833" y="273058"/>
                    </a:cubicBezTo>
                    <a:cubicBezTo>
                      <a:pt x="603577" y="288404"/>
                      <a:pt x="567329" y="314333"/>
                      <a:pt x="548808" y="328620"/>
                    </a:cubicBezTo>
                    <a:cubicBezTo>
                      <a:pt x="530287" y="342907"/>
                      <a:pt x="520762" y="346877"/>
                      <a:pt x="510708" y="358783"/>
                    </a:cubicBezTo>
                    <a:cubicBezTo>
                      <a:pt x="500654" y="370689"/>
                      <a:pt x="508591" y="402175"/>
                      <a:pt x="488483" y="400058"/>
                    </a:cubicBezTo>
                    <a:cubicBezTo>
                      <a:pt x="468375" y="397941"/>
                      <a:pt x="406462" y="351110"/>
                      <a:pt x="390058" y="346083"/>
                    </a:cubicBezTo>
                    <a:cubicBezTo>
                      <a:pt x="373654" y="341056"/>
                      <a:pt x="382650" y="359841"/>
                      <a:pt x="390058" y="369895"/>
                    </a:cubicBezTo>
                    <a:cubicBezTo>
                      <a:pt x="397466" y="379949"/>
                      <a:pt x="419691" y="394502"/>
                      <a:pt x="434508" y="406408"/>
                    </a:cubicBezTo>
                    <a:cubicBezTo>
                      <a:pt x="449325" y="418314"/>
                      <a:pt x="463877" y="425193"/>
                      <a:pt x="478958" y="441333"/>
                    </a:cubicBezTo>
                    <a:cubicBezTo>
                      <a:pt x="494039" y="457472"/>
                      <a:pt x="521556" y="485253"/>
                      <a:pt x="524995" y="503245"/>
                    </a:cubicBezTo>
                    <a:cubicBezTo>
                      <a:pt x="528434" y="521237"/>
                      <a:pt x="510972" y="543991"/>
                      <a:pt x="499595" y="549283"/>
                    </a:cubicBezTo>
                    <a:cubicBezTo>
                      <a:pt x="488218" y="554575"/>
                      <a:pt x="469168" y="531291"/>
                      <a:pt x="456733" y="534995"/>
                    </a:cubicBezTo>
                    <a:cubicBezTo>
                      <a:pt x="444298" y="538699"/>
                      <a:pt x="432127" y="557750"/>
                      <a:pt x="424983" y="571508"/>
                    </a:cubicBezTo>
                    <a:cubicBezTo>
                      <a:pt x="417839" y="585266"/>
                      <a:pt x="419162" y="615958"/>
                      <a:pt x="413870" y="617545"/>
                    </a:cubicBezTo>
                    <a:cubicBezTo>
                      <a:pt x="408578" y="619132"/>
                      <a:pt x="394291" y="596379"/>
                      <a:pt x="393233" y="581033"/>
                    </a:cubicBezTo>
                    <a:cubicBezTo>
                      <a:pt x="392175" y="565687"/>
                      <a:pt x="406991" y="540022"/>
                      <a:pt x="407520" y="525470"/>
                    </a:cubicBezTo>
                    <a:cubicBezTo>
                      <a:pt x="408049" y="510918"/>
                      <a:pt x="400641" y="486576"/>
                      <a:pt x="396408" y="493720"/>
                    </a:cubicBezTo>
                    <a:cubicBezTo>
                      <a:pt x="392175" y="500864"/>
                      <a:pt x="390322" y="553516"/>
                      <a:pt x="382120" y="568333"/>
                    </a:cubicBezTo>
                    <a:cubicBezTo>
                      <a:pt x="373918" y="583150"/>
                      <a:pt x="348783" y="574418"/>
                      <a:pt x="347195" y="582620"/>
                    </a:cubicBezTo>
                    <a:cubicBezTo>
                      <a:pt x="345607" y="590822"/>
                      <a:pt x="373653" y="613047"/>
                      <a:pt x="372595" y="617545"/>
                    </a:cubicBezTo>
                    <a:cubicBezTo>
                      <a:pt x="371537" y="622043"/>
                      <a:pt x="346137" y="601141"/>
                      <a:pt x="340845" y="609608"/>
                    </a:cubicBezTo>
                    <a:cubicBezTo>
                      <a:pt x="335553" y="618075"/>
                      <a:pt x="344814" y="667022"/>
                      <a:pt x="340845" y="668345"/>
                    </a:cubicBezTo>
                    <a:cubicBezTo>
                      <a:pt x="336876" y="669668"/>
                      <a:pt x="325235" y="616487"/>
                      <a:pt x="317033" y="617545"/>
                    </a:cubicBezTo>
                    <a:cubicBezTo>
                      <a:pt x="308831" y="618603"/>
                      <a:pt x="299306" y="668610"/>
                      <a:pt x="291633" y="674695"/>
                    </a:cubicBezTo>
                    <a:cubicBezTo>
                      <a:pt x="283960" y="680780"/>
                      <a:pt x="270466" y="667816"/>
                      <a:pt x="270995" y="654058"/>
                    </a:cubicBezTo>
                    <a:cubicBezTo>
                      <a:pt x="271524" y="640300"/>
                      <a:pt x="286077" y="608020"/>
                      <a:pt x="294808" y="592145"/>
                    </a:cubicBezTo>
                    <a:cubicBezTo>
                      <a:pt x="303539" y="576270"/>
                      <a:pt x="327352" y="566746"/>
                      <a:pt x="323383" y="558808"/>
                    </a:cubicBezTo>
                    <a:cubicBezTo>
                      <a:pt x="319414" y="550871"/>
                      <a:pt x="282637" y="539228"/>
                      <a:pt x="270995" y="544520"/>
                    </a:cubicBezTo>
                    <a:cubicBezTo>
                      <a:pt x="259353" y="549812"/>
                      <a:pt x="256179" y="575212"/>
                      <a:pt x="253533" y="590558"/>
                    </a:cubicBezTo>
                    <a:cubicBezTo>
                      <a:pt x="250887" y="605904"/>
                      <a:pt x="258030" y="628128"/>
                      <a:pt x="255120" y="636595"/>
                    </a:cubicBezTo>
                    <a:cubicBezTo>
                      <a:pt x="252210" y="645062"/>
                      <a:pt x="243478" y="646650"/>
                      <a:pt x="236070" y="641358"/>
                    </a:cubicBezTo>
                    <a:cubicBezTo>
                      <a:pt x="228662" y="636066"/>
                      <a:pt x="218607" y="601935"/>
                      <a:pt x="210670" y="604845"/>
                    </a:cubicBezTo>
                    <a:cubicBezTo>
                      <a:pt x="202733" y="607755"/>
                      <a:pt x="197176" y="651147"/>
                      <a:pt x="188445" y="658820"/>
                    </a:cubicBezTo>
                    <a:cubicBezTo>
                      <a:pt x="179714" y="666493"/>
                      <a:pt x="167014" y="651412"/>
                      <a:pt x="158283" y="650883"/>
                    </a:cubicBezTo>
                    <a:cubicBezTo>
                      <a:pt x="149552" y="650354"/>
                      <a:pt x="142144" y="658026"/>
                      <a:pt x="136058" y="655645"/>
                    </a:cubicBezTo>
                    <a:cubicBezTo>
                      <a:pt x="129972" y="653264"/>
                      <a:pt x="126797" y="635272"/>
                      <a:pt x="121770" y="636595"/>
                    </a:cubicBezTo>
                    <a:cubicBezTo>
                      <a:pt x="116743" y="637918"/>
                      <a:pt x="111451" y="663054"/>
                      <a:pt x="105895" y="663583"/>
                    </a:cubicBezTo>
                    <a:cubicBezTo>
                      <a:pt x="100339" y="664112"/>
                      <a:pt x="91079" y="645326"/>
                      <a:pt x="88433" y="639770"/>
                    </a:cubicBezTo>
                    <a:cubicBezTo>
                      <a:pt x="85787" y="634214"/>
                      <a:pt x="98751" y="627864"/>
                      <a:pt x="90020" y="630245"/>
                    </a:cubicBezTo>
                    <a:cubicBezTo>
                      <a:pt x="81289" y="632626"/>
                      <a:pt x="45305" y="653264"/>
                      <a:pt x="36045" y="654058"/>
                    </a:cubicBezTo>
                    <a:cubicBezTo>
                      <a:pt x="26785" y="654852"/>
                      <a:pt x="26785" y="641623"/>
                      <a:pt x="34458" y="635008"/>
                    </a:cubicBezTo>
                    <a:cubicBezTo>
                      <a:pt x="42131" y="628393"/>
                      <a:pt x="70971" y="626805"/>
                      <a:pt x="82083" y="614370"/>
                    </a:cubicBezTo>
                    <a:cubicBezTo>
                      <a:pt x="93195" y="601935"/>
                      <a:pt x="91873" y="569391"/>
                      <a:pt x="101133" y="560395"/>
                    </a:cubicBezTo>
                    <a:cubicBezTo>
                      <a:pt x="110393" y="551399"/>
                      <a:pt x="126797" y="556955"/>
                      <a:pt x="137645" y="560395"/>
                    </a:cubicBezTo>
                    <a:cubicBezTo>
                      <a:pt x="148493" y="563835"/>
                      <a:pt x="154314" y="583150"/>
                      <a:pt x="166220" y="581033"/>
                    </a:cubicBezTo>
                    <a:cubicBezTo>
                      <a:pt x="178126" y="578916"/>
                      <a:pt x="208554" y="551664"/>
                      <a:pt x="209083" y="547695"/>
                    </a:cubicBezTo>
                    <a:cubicBezTo>
                      <a:pt x="209612" y="543726"/>
                      <a:pt x="183418" y="562247"/>
                      <a:pt x="169395" y="557220"/>
                    </a:cubicBezTo>
                    <a:cubicBezTo>
                      <a:pt x="155372" y="552193"/>
                      <a:pt x="124945" y="523089"/>
                      <a:pt x="124945" y="517533"/>
                    </a:cubicBezTo>
                    <a:cubicBezTo>
                      <a:pt x="124945" y="511977"/>
                      <a:pt x="160135" y="525471"/>
                      <a:pt x="169395" y="523883"/>
                    </a:cubicBezTo>
                    <a:cubicBezTo>
                      <a:pt x="178656" y="522296"/>
                      <a:pt x="187122" y="512770"/>
                      <a:pt x="180508" y="508008"/>
                    </a:cubicBezTo>
                    <a:cubicBezTo>
                      <a:pt x="173894" y="503246"/>
                      <a:pt x="145318" y="501658"/>
                      <a:pt x="129708" y="495308"/>
                    </a:cubicBezTo>
                    <a:cubicBezTo>
                      <a:pt x="114098" y="488958"/>
                      <a:pt x="97958" y="477316"/>
                      <a:pt x="86845" y="469908"/>
                    </a:cubicBezTo>
                    <a:cubicBezTo>
                      <a:pt x="75733" y="462500"/>
                      <a:pt x="75733" y="453768"/>
                      <a:pt x="63033" y="450858"/>
                    </a:cubicBezTo>
                    <a:cubicBezTo>
                      <a:pt x="50333" y="447947"/>
                      <a:pt x="10646" y="500071"/>
                      <a:pt x="2708" y="495308"/>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04" name="Freeform: Shape 603">
                <a:extLst>
                  <a:ext uri="{FF2B5EF4-FFF2-40B4-BE49-F238E27FC236}">
                    <a16:creationId xmlns:a16="http://schemas.microsoft.com/office/drawing/2014/main" id="{928930E4-9B12-40C6-8465-E88AEF7C5E8D}"/>
                  </a:ext>
                </a:extLst>
              </p:cNvPr>
              <p:cNvSpPr/>
              <p:nvPr/>
            </p:nvSpPr>
            <p:spPr>
              <a:xfrm>
                <a:off x="7296366" y="3332407"/>
                <a:ext cx="218228" cy="171799"/>
              </a:xfrm>
              <a:custGeom>
                <a:avLst/>
                <a:gdLst>
                  <a:gd name="connsiteX0" fmla="*/ 48158 w 218228"/>
                  <a:gd name="connsiteY0" fmla="*/ 8182 h 171799"/>
                  <a:gd name="connsiteX1" fmla="*/ 533 w 218228"/>
                  <a:gd name="connsiteY1" fmla="*/ 76445 h 171799"/>
                  <a:gd name="connsiteX2" fmla="*/ 22758 w 218228"/>
                  <a:gd name="connsiteY2" fmla="*/ 125657 h 171799"/>
                  <a:gd name="connsiteX3" fmla="*/ 25933 w 218228"/>
                  <a:gd name="connsiteY3" fmla="*/ 171695 h 171799"/>
                  <a:gd name="connsiteX4" fmla="*/ 71970 w 218228"/>
                  <a:gd name="connsiteY4" fmla="*/ 138357 h 171799"/>
                  <a:gd name="connsiteX5" fmla="*/ 103720 w 218228"/>
                  <a:gd name="connsiteY5" fmla="*/ 143120 h 171799"/>
                  <a:gd name="connsiteX6" fmla="*/ 156108 w 218228"/>
                  <a:gd name="connsiteY6" fmla="*/ 112957 h 171799"/>
                  <a:gd name="connsiteX7" fmla="*/ 218020 w 218228"/>
                  <a:gd name="connsiteY7" fmla="*/ 60570 h 171799"/>
                  <a:gd name="connsiteX8" fmla="*/ 133883 w 218228"/>
                  <a:gd name="connsiteY8" fmla="*/ 98670 h 171799"/>
                  <a:gd name="connsiteX9" fmla="*/ 143408 w 218228"/>
                  <a:gd name="connsiteY9" fmla="*/ 60570 h 171799"/>
                  <a:gd name="connsiteX10" fmla="*/ 206908 w 218228"/>
                  <a:gd name="connsiteY10" fmla="*/ 54220 h 171799"/>
                  <a:gd name="connsiteX11" fmla="*/ 211670 w 218228"/>
                  <a:gd name="connsiteY11" fmla="*/ 11357 h 171799"/>
                  <a:gd name="connsiteX12" fmla="*/ 178333 w 218228"/>
                  <a:gd name="connsiteY12" fmla="*/ 51045 h 171799"/>
                  <a:gd name="connsiteX13" fmla="*/ 157695 w 218228"/>
                  <a:gd name="connsiteY13" fmla="*/ 36757 h 171799"/>
                  <a:gd name="connsiteX14" fmla="*/ 192620 w 218228"/>
                  <a:gd name="connsiteY14" fmla="*/ 5007 h 171799"/>
                  <a:gd name="connsiteX15" fmla="*/ 140233 w 218228"/>
                  <a:gd name="connsiteY15" fmla="*/ 16120 h 171799"/>
                  <a:gd name="connsiteX16" fmla="*/ 125945 w 218228"/>
                  <a:gd name="connsiteY16" fmla="*/ 1832 h 171799"/>
                  <a:gd name="connsiteX17" fmla="*/ 95783 w 218228"/>
                  <a:gd name="connsiteY17" fmla="*/ 65332 h 171799"/>
                  <a:gd name="connsiteX18" fmla="*/ 75145 w 218228"/>
                  <a:gd name="connsiteY18" fmla="*/ 68507 h 171799"/>
                  <a:gd name="connsiteX19" fmla="*/ 48158 w 218228"/>
                  <a:gd name="connsiteY19" fmla="*/ 8182 h 171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18228" h="171799">
                    <a:moveTo>
                      <a:pt x="48158" y="8182"/>
                    </a:moveTo>
                    <a:cubicBezTo>
                      <a:pt x="35723" y="9505"/>
                      <a:pt x="4766" y="56866"/>
                      <a:pt x="533" y="76445"/>
                    </a:cubicBezTo>
                    <a:cubicBezTo>
                      <a:pt x="-3700" y="96024"/>
                      <a:pt x="18525" y="109782"/>
                      <a:pt x="22758" y="125657"/>
                    </a:cubicBezTo>
                    <a:cubicBezTo>
                      <a:pt x="26991" y="141532"/>
                      <a:pt x="17731" y="169578"/>
                      <a:pt x="25933" y="171695"/>
                    </a:cubicBezTo>
                    <a:cubicBezTo>
                      <a:pt x="34135" y="173812"/>
                      <a:pt x="59005" y="143120"/>
                      <a:pt x="71970" y="138357"/>
                    </a:cubicBezTo>
                    <a:cubicBezTo>
                      <a:pt x="84935" y="133594"/>
                      <a:pt x="89697" y="147353"/>
                      <a:pt x="103720" y="143120"/>
                    </a:cubicBezTo>
                    <a:cubicBezTo>
                      <a:pt x="117743" y="138887"/>
                      <a:pt x="137058" y="126715"/>
                      <a:pt x="156108" y="112957"/>
                    </a:cubicBezTo>
                    <a:cubicBezTo>
                      <a:pt x="175158" y="99199"/>
                      <a:pt x="221724" y="62951"/>
                      <a:pt x="218020" y="60570"/>
                    </a:cubicBezTo>
                    <a:cubicBezTo>
                      <a:pt x="214316" y="58189"/>
                      <a:pt x="146318" y="98670"/>
                      <a:pt x="133883" y="98670"/>
                    </a:cubicBezTo>
                    <a:cubicBezTo>
                      <a:pt x="121448" y="98670"/>
                      <a:pt x="131237" y="67978"/>
                      <a:pt x="143408" y="60570"/>
                    </a:cubicBezTo>
                    <a:cubicBezTo>
                      <a:pt x="155579" y="53162"/>
                      <a:pt x="195531" y="62422"/>
                      <a:pt x="206908" y="54220"/>
                    </a:cubicBezTo>
                    <a:cubicBezTo>
                      <a:pt x="218285" y="46018"/>
                      <a:pt x="216433" y="11886"/>
                      <a:pt x="211670" y="11357"/>
                    </a:cubicBezTo>
                    <a:cubicBezTo>
                      <a:pt x="206908" y="10828"/>
                      <a:pt x="187329" y="46812"/>
                      <a:pt x="178333" y="51045"/>
                    </a:cubicBezTo>
                    <a:cubicBezTo>
                      <a:pt x="169337" y="55278"/>
                      <a:pt x="155314" y="44430"/>
                      <a:pt x="157695" y="36757"/>
                    </a:cubicBezTo>
                    <a:cubicBezTo>
                      <a:pt x="160076" y="29084"/>
                      <a:pt x="195530" y="8446"/>
                      <a:pt x="192620" y="5007"/>
                    </a:cubicBezTo>
                    <a:cubicBezTo>
                      <a:pt x="189710" y="1568"/>
                      <a:pt x="151345" y="16649"/>
                      <a:pt x="140233" y="16120"/>
                    </a:cubicBezTo>
                    <a:cubicBezTo>
                      <a:pt x="129121" y="15591"/>
                      <a:pt x="133353" y="-6370"/>
                      <a:pt x="125945" y="1832"/>
                    </a:cubicBezTo>
                    <a:cubicBezTo>
                      <a:pt x="118537" y="10034"/>
                      <a:pt x="104250" y="54220"/>
                      <a:pt x="95783" y="65332"/>
                    </a:cubicBezTo>
                    <a:cubicBezTo>
                      <a:pt x="87316" y="76444"/>
                      <a:pt x="83612" y="79090"/>
                      <a:pt x="75145" y="68507"/>
                    </a:cubicBezTo>
                    <a:cubicBezTo>
                      <a:pt x="66678" y="57924"/>
                      <a:pt x="60593" y="6859"/>
                      <a:pt x="48158" y="8182"/>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05" name="Freeform: Shape 604">
                <a:extLst>
                  <a:ext uri="{FF2B5EF4-FFF2-40B4-BE49-F238E27FC236}">
                    <a16:creationId xmlns:a16="http://schemas.microsoft.com/office/drawing/2014/main" id="{949C2BF7-4A5A-4C98-BD80-34ADC50F38B5}"/>
                  </a:ext>
                </a:extLst>
              </p:cNvPr>
              <p:cNvSpPr/>
              <p:nvPr/>
            </p:nvSpPr>
            <p:spPr>
              <a:xfrm>
                <a:off x="7274411" y="3492868"/>
                <a:ext cx="205616" cy="145737"/>
              </a:xfrm>
              <a:custGeom>
                <a:avLst/>
                <a:gdLst>
                  <a:gd name="connsiteX0" fmla="*/ 263 w 205616"/>
                  <a:gd name="connsiteY0" fmla="*/ 14409 h 145737"/>
                  <a:gd name="connsiteX1" fmla="*/ 22488 w 205616"/>
                  <a:gd name="connsiteY1" fmla="*/ 109659 h 145737"/>
                  <a:gd name="connsiteX2" fmla="*/ 62175 w 205616"/>
                  <a:gd name="connsiteY2" fmla="*/ 114421 h 145737"/>
                  <a:gd name="connsiteX3" fmla="*/ 100275 w 205616"/>
                  <a:gd name="connsiteY3" fmla="*/ 92196 h 145737"/>
                  <a:gd name="connsiteX4" fmla="*/ 151075 w 205616"/>
                  <a:gd name="connsiteY4" fmla="*/ 142996 h 145737"/>
                  <a:gd name="connsiteX5" fmla="*/ 205050 w 205616"/>
                  <a:gd name="connsiteY5" fmla="*/ 133471 h 145737"/>
                  <a:gd name="connsiteX6" fmla="*/ 179650 w 205616"/>
                  <a:gd name="connsiteY6" fmla="*/ 87434 h 145737"/>
                  <a:gd name="connsiteX7" fmla="*/ 184413 w 205616"/>
                  <a:gd name="connsiteY7" fmla="*/ 54096 h 145737"/>
                  <a:gd name="connsiteX8" fmla="*/ 162188 w 205616"/>
                  <a:gd name="connsiteY8" fmla="*/ 28696 h 145737"/>
                  <a:gd name="connsiteX9" fmla="*/ 178063 w 205616"/>
                  <a:gd name="connsiteY9" fmla="*/ 1709 h 145737"/>
                  <a:gd name="connsiteX10" fmla="*/ 89163 w 205616"/>
                  <a:gd name="connsiteY10" fmla="*/ 6471 h 145737"/>
                  <a:gd name="connsiteX11" fmla="*/ 119325 w 205616"/>
                  <a:gd name="connsiteY11" fmla="*/ 36634 h 145737"/>
                  <a:gd name="connsiteX12" fmla="*/ 171713 w 205616"/>
                  <a:gd name="connsiteY12" fmla="*/ 96959 h 145737"/>
                  <a:gd name="connsiteX13" fmla="*/ 163775 w 205616"/>
                  <a:gd name="connsiteY13" fmla="*/ 117596 h 145737"/>
                  <a:gd name="connsiteX14" fmla="*/ 119325 w 205616"/>
                  <a:gd name="connsiteY14" fmla="*/ 74734 h 145737"/>
                  <a:gd name="connsiteX15" fmla="*/ 89163 w 205616"/>
                  <a:gd name="connsiteY15" fmla="*/ 58859 h 145737"/>
                  <a:gd name="connsiteX16" fmla="*/ 66938 w 205616"/>
                  <a:gd name="connsiteY16" fmla="*/ 17584 h 145737"/>
                  <a:gd name="connsiteX17" fmla="*/ 36775 w 205616"/>
                  <a:gd name="connsiteY17" fmla="*/ 57271 h 145737"/>
                  <a:gd name="connsiteX18" fmla="*/ 263 w 205616"/>
                  <a:gd name="connsiteY18" fmla="*/ 14409 h 145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5616" h="145737">
                    <a:moveTo>
                      <a:pt x="263" y="14409"/>
                    </a:moveTo>
                    <a:cubicBezTo>
                      <a:pt x="-2118" y="23140"/>
                      <a:pt x="12169" y="92990"/>
                      <a:pt x="22488" y="109659"/>
                    </a:cubicBezTo>
                    <a:cubicBezTo>
                      <a:pt x="32807" y="126328"/>
                      <a:pt x="49211" y="117332"/>
                      <a:pt x="62175" y="114421"/>
                    </a:cubicBezTo>
                    <a:cubicBezTo>
                      <a:pt x="75140" y="111511"/>
                      <a:pt x="85458" y="87433"/>
                      <a:pt x="100275" y="92196"/>
                    </a:cubicBezTo>
                    <a:cubicBezTo>
                      <a:pt x="115092" y="96959"/>
                      <a:pt x="133613" y="136117"/>
                      <a:pt x="151075" y="142996"/>
                    </a:cubicBezTo>
                    <a:cubicBezTo>
                      <a:pt x="168537" y="149875"/>
                      <a:pt x="200288" y="142731"/>
                      <a:pt x="205050" y="133471"/>
                    </a:cubicBezTo>
                    <a:cubicBezTo>
                      <a:pt x="209812" y="124211"/>
                      <a:pt x="183090" y="100663"/>
                      <a:pt x="179650" y="87434"/>
                    </a:cubicBezTo>
                    <a:cubicBezTo>
                      <a:pt x="176210" y="74205"/>
                      <a:pt x="187323" y="63886"/>
                      <a:pt x="184413" y="54096"/>
                    </a:cubicBezTo>
                    <a:cubicBezTo>
                      <a:pt x="181503" y="44306"/>
                      <a:pt x="163246" y="37427"/>
                      <a:pt x="162188" y="28696"/>
                    </a:cubicBezTo>
                    <a:cubicBezTo>
                      <a:pt x="161130" y="19965"/>
                      <a:pt x="190234" y="5413"/>
                      <a:pt x="178063" y="1709"/>
                    </a:cubicBezTo>
                    <a:cubicBezTo>
                      <a:pt x="165892" y="-1995"/>
                      <a:pt x="98953" y="650"/>
                      <a:pt x="89163" y="6471"/>
                    </a:cubicBezTo>
                    <a:cubicBezTo>
                      <a:pt x="79373" y="12292"/>
                      <a:pt x="105567" y="21553"/>
                      <a:pt x="119325" y="36634"/>
                    </a:cubicBezTo>
                    <a:cubicBezTo>
                      <a:pt x="133083" y="51715"/>
                      <a:pt x="164305" y="83465"/>
                      <a:pt x="171713" y="96959"/>
                    </a:cubicBezTo>
                    <a:cubicBezTo>
                      <a:pt x="179121" y="110453"/>
                      <a:pt x="172506" y="121300"/>
                      <a:pt x="163775" y="117596"/>
                    </a:cubicBezTo>
                    <a:cubicBezTo>
                      <a:pt x="155044" y="113892"/>
                      <a:pt x="131760" y="84523"/>
                      <a:pt x="119325" y="74734"/>
                    </a:cubicBezTo>
                    <a:cubicBezTo>
                      <a:pt x="106890" y="64945"/>
                      <a:pt x="97894" y="68384"/>
                      <a:pt x="89163" y="58859"/>
                    </a:cubicBezTo>
                    <a:cubicBezTo>
                      <a:pt x="80432" y="49334"/>
                      <a:pt x="75669" y="17849"/>
                      <a:pt x="66938" y="17584"/>
                    </a:cubicBezTo>
                    <a:cubicBezTo>
                      <a:pt x="58207" y="17319"/>
                      <a:pt x="44977" y="56213"/>
                      <a:pt x="36775" y="57271"/>
                    </a:cubicBezTo>
                    <a:cubicBezTo>
                      <a:pt x="28573" y="58329"/>
                      <a:pt x="2644" y="5678"/>
                      <a:pt x="263" y="14409"/>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06" name="Freeform: Shape 605">
                <a:extLst>
                  <a:ext uri="{FF2B5EF4-FFF2-40B4-BE49-F238E27FC236}">
                    <a16:creationId xmlns:a16="http://schemas.microsoft.com/office/drawing/2014/main" id="{AAC472DB-C2A2-4E59-B123-B607E2F04CE6}"/>
                  </a:ext>
                </a:extLst>
              </p:cNvPr>
              <p:cNvSpPr/>
              <p:nvPr/>
            </p:nvSpPr>
            <p:spPr>
              <a:xfrm>
                <a:off x="7521928" y="3218923"/>
                <a:ext cx="356889" cy="501613"/>
              </a:xfrm>
              <a:custGeom>
                <a:avLst/>
                <a:gdLst>
                  <a:gd name="connsiteX0" fmla="*/ 268683 w 356889"/>
                  <a:gd name="connsiteY0" fmla="*/ 1016 h 501613"/>
                  <a:gd name="connsiteX1" fmla="*/ 322658 w 356889"/>
                  <a:gd name="connsiteY1" fmla="*/ 107379 h 501613"/>
                  <a:gd name="connsiteX2" fmla="*/ 305196 w 356889"/>
                  <a:gd name="connsiteY2" fmla="*/ 174054 h 501613"/>
                  <a:gd name="connsiteX3" fmla="*/ 346471 w 356889"/>
                  <a:gd name="connsiteY3" fmla="*/ 262954 h 501613"/>
                  <a:gd name="connsiteX4" fmla="*/ 329008 w 356889"/>
                  <a:gd name="connsiteY4" fmla="*/ 308991 h 501613"/>
                  <a:gd name="connsiteX5" fmla="*/ 306783 w 356889"/>
                  <a:gd name="connsiteY5" fmla="*/ 235966 h 501613"/>
                  <a:gd name="connsiteX6" fmla="*/ 251221 w 356889"/>
                  <a:gd name="connsiteY6" fmla="*/ 229616 h 501613"/>
                  <a:gd name="connsiteX7" fmla="*/ 217883 w 356889"/>
                  <a:gd name="connsiteY7" fmla="*/ 270891 h 501613"/>
                  <a:gd name="connsiteX8" fmla="*/ 259158 w 356889"/>
                  <a:gd name="connsiteY8" fmla="*/ 296291 h 501613"/>
                  <a:gd name="connsiteX9" fmla="*/ 236933 w 356889"/>
                  <a:gd name="connsiteY9" fmla="*/ 328041 h 501613"/>
                  <a:gd name="connsiteX10" fmla="*/ 197246 w 356889"/>
                  <a:gd name="connsiteY10" fmla="*/ 382016 h 501613"/>
                  <a:gd name="connsiteX11" fmla="*/ 232171 w 356889"/>
                  <a:gd name="connsiteY11" fmla="*/ 370904 h 501613"/>
                  <a:gd name="connsiteX12" fmla="*/ 311546 w 356889"/>
                  <a:gd name="connsiteY12" fmla="*/ 356616 h 501613"/>
                  <a:gd name="connsiteX13" fmla="*/ 354408 w 356889"/>
                  <a:gd name="connsiteY13" fmla="*/ 383604 h 501613"/>
                  <a:gd name="connsiteX14" fmla="*/ 349646 w 356889"/>
                  <a:gd name="connsiteY14" fmla="*/ 426466 h 501613"/>
                  <a:gd name="connsiteX15" fmla="*/ 332183 w 356889"/>
                  <a:gd name="connsiteY15" fmla="*/ 474091 h 501613"/>
                  <a:gd name="connsiteX16" fmla="*/ 322658 w 356889"/>
                  <a:gd name="connsiteY16" fmla="*/ 501079 h 501613"/>
                  <a:gd name="connsiteX17" fmla="*/ 262333 w 356889"/>
                  <a:gd name="connsiteY17" fmla="*/ 488379 h 501613"/>
                  <a:gd name="connsiteX18" fmla="*/ 287733 w 356889"/>
                  <a:gd name="connsiteY18" fmla="*/ 445516 h 501613"/>
                  <a:gd name="connsiteX19" fmla="*/ 255983 w 356889"/>
                  <a:gd name="connsiteY19" fmla="*/ 404241 h 501613"/>
                  <a:gd name="connsiteX20" fmla="*/ 232171 w 356889"/>
                  <a:gd name="connsiteY20" fmla="*/ 431229 h 501613"/>
                  <a:gd name="connsiteX21" fmla="*/ 181371 w 356889"/>
                  <a:gd name="connsiteY21" fmla="*/ 451866 h 501613"/>
                  <a:gd name="connsiteX22" fmla="*/ 136921 w 356889"/>
                  <a:gd name="connsiteY22" fmla="*/ 461391 h 501613"/>
                  <a:gd name="connsiteX23" fmla="*/ 108346 w 356889"/>
                  <a:gd name="connsiteY23" fmla="*/ 426466 h 501613"/>
                  <a:gd name="connsiteX24" fmla="*/ 49608 w 356889"/>
                  <a:gd name="connsiteY24" fmla="*/ 437579 h 501613"/>
                  <a:gd name="connsiteX25" fmla="*/ 30558 w 356889"/>
                  <a:gd name="connsiteY25" fmla="*/ 378841 h 501613"/>
                  <a:gd name="connsiteX26" fmla="*/ 84533 w 356889"/>
                  <a:gd name="connsiteY26" fmla="*/ 372491 h 501613"/>
                  <a:gd name="connsiteX27" fmla="*/ 119458 w 356889"/>
                  <a:gd name="connsiteY27" fmla="*/ 393129 h 501613"/>
                  <a:gd name="connsiteX28" fmla="*/ 109933 w 356889"/>
                  <a:gd name="connsiteY28" fmla="*/ 372491 h 501613"/>
                  <a:gd name="connsiteX29" fmla="*/ 63896 w 356889"/>
                  <a:gd name="connsiteY29" fmla="*/ 332804 h 501613"/>
                  <a:gd name="connsiteX30" fmla="*/ 6746 w 356889"/>
                  <a:gd name="connsiteY30" fmla="*/ 375666 h 501613"/>
                  <a:gd name="connsiteX31" fmla="*/ 3571 w 356889"/>
                  <a:gd name="connsiteY31" fmla="*/ 334391 h 501613"/>
                  <a:gd name="connsiteX32" fmla="*/ 28971 w 356889"/>
                  <a:gd name="connsiteY32" fmla="*/ 283591 h 501613"/>
                  <a:gd name="connsiteX33" fmla="*/ 57546 w 356889"/>
                  <a:gd name="connsiteY33" fmla="*/ 291529 h 501613"/>
                  <a:gd name="connsiteX34" fmla="*/ 97233 w 356889"/>
                  <a:gd name="connsiteY34" fmla="*/ 288354 h 501613"/>
                  <a:gd name="connsiteX35" fmla="*/ 27383 w 356889"/>
                  <a:gd name="connsiteY35" fmla="*/ 220091 h 501613"/>
                  <a:gd name="connsiteX36" fmla="*/ 105171 w 356889"/>
                  <a:gd name="connsiteY36" fmla="*/ 264541 h 501613"/>
                  <a:gd name="connsiteX37" fmla="*/ 40083 w 356889"/>
                  <a:gd name="connsiteY37" fmla="*/ 205804 h 501613"/>
                  <a:gd name="connsiteX38" fmla="*/ 27383 w 356889"/>
                  <a:gd name="connsiteY38" fmla="*/ 191516 h 501613"/>
                  <a:gd name="connsiteX39" fmla="*/ 128983 w 356889"/>
                  <a:gd name="connsiteY39" fmla="*/ 262954 h 501613"/>
                  <a:gd name="connsiteX40" fmla="*/ 94058 w 356889"/>
                  <a:gd name="connsiteY40" fmla="*/ 212154 h 501613"/>
                  <a:gd name="connsiteX41" fmla="*/ 78183 w 356889"/>
                  <a:gd name="connsiteY41" fmla="*/ 175641 h 501613"/>
                  <a:gd name="connsiteX42" fmla="*/ 82946 w 356889"/>
                  <a:gd name="connsiteY42" fmla="*/ 145479 h 501613"/>
                  <a:gd name="connsiteX43" fmla="*/ 57546 w 356889"/>
                  <a:gd name="connsiteY43" fmla="*/ 172466 h 501613"/>
                  <a:gd name="connsiteX44" fmla="*/ 71833 w 356889"/>
                  <a:gd name="connsiteY44" fmla="*/ 89916 h 501613"/>
                  <a:gd name="connsiteX45" fmla="*/ 98821 w 356889"/>
                  <a:gd name="connsiteY45" fmla="*/ 139129 h 501613"/>
                  <a:gd name="connsiteX46" fmla="*/ 143271 w 356889"/>
                  <a:gd name="connsiteY46" fmla="*/ 104204 h 501613"/>
                  <a:gd name="connsiteX47" fmla="*/ 160733 w 356889"/>
                  <a:gd name="connsiteY47" fmla="*/ 175641 h 501613"/>
                  <a:gd name="connsiteX48" fmla="*/ 184546 w 356889"/>
                  <a:gd name="connsiteY48" fmla="*/ 201041 h 501613"/>
                  <a:gd name="connsiteX49" fmla="*/ 200421 w 356889"/>
                  <a:gd name="connsiteY49" fmla="*/ 180404 h 501613"/>
                  <a:gd name="connsiteX50" fmla="*/ 170258 w 356889"/>
                  <a:gd name="connsiteY50" fmla="*/ 107379 h 501613"/>
                  <a:gd name="connsiteX51" fmla="*/ 149621 w 356889"/>
                  <a:gd name="connsiteY51" fmla="*/ 45466 h 501613"/>
                  <a:gd name="connsiteX52" fmla="*/ 190896 w 356889"/>
                  <a:gd name="connsiteY52" fmla="*/ 94679 h 501613"/>
                  <a:gd name="connsiteX53" fmla="*/ 203596 w 356889"/>
                  <a:gd name="connsiteY53" fmla="*/ 61341 h 501613"/>
                  <a:gd name="connsiteX54" fmla="*/ 227408 w 356889"/>
                  <a:gd name="connsiteY54" fmla="*/ 37529 h 501613"/>
                  <a:gd name="connsiteX55" fmla="*/ 246458 w 356889"/>
                  <a:gd name="connsiteY55" fmla="*/ 80391 h 501613"/>
                  <a:gd name="connsiteX56" fmla="*/ 244871 w 356889"/>
                  <a:gd name="connsiteY56" fmla="*/ 132779 h 501613"/>
                  <a:gd name="connsiteX57" fmla="*/ 273446 w 356889"/>
                  <a:gd name="connsiteY57" fmla="*/ 134366 h 501613"/>
                  <a:gd name="connsiteX58" fmla="*/ 287733 w 356889"/>
                  <a:gd name="connsiteY58" fmla="*/ 105791 h 501613"/>
                  <a:gd name="connsiteX59" fmla="*/ 267096 w 356889"/>
                  <a:gd name="connsiteY59" fmla="*/ 54991 h 501613"/>
                  <a:gd name="connsiteX60" fmla="*/ 268683 w 356889"/>
                  <a:gd name="connsiteY60" fmla="*/ 1016 h 50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356889" h="501613">
                    <a:moveTo>
                      <a:pt x="268683" y="1016"/>
                    </a:moveTo>
                    <a:cubicBezTo>
                      <a:pt x="277943" y="9747"/>
                      <a:pt x="316573" y="78539"/>
                      <a:pt x="322658" y="107379"/>
                    </a:cubicBezTo>
                    <a:cubicBezTo>
                      <a:pt x="328743" y="136219"/>
                      <a:pt x="301227" y="148125"/>
                      <a:pt x="305196" y="174054"/>
                    </a:cubicBezTo>
                    <a:cubicBezTo>
                      <a:pt x="309165" y="199983"/>
                      <a:pt x="342502" y="240465"/>
                      <a:pt x="346471" y="262954"/>
                    </a:cubicBezTo>
                    <a:cubicBezTo>
                      <a:pt x="350440" y="285443"/>
                      <a:pt x="335623" y="313489"/>
                      <a:pt x="329008" y="308991"/>
                    </a:cubicBezTo>
                    <a:cubicBezTo>
                      <a:pt x="322393" y="304493"/>
                      <a:pt x="319747" y="249195"/>
                      <a:pt x="306783" y="235966"/>
                    </a:cubicBezTo>
                    <a:cubicBezTo>
                      <a:pt x="293819" y="222737"/>
                      <a:pt x="266038" y="223795"/>
                      <a:pt x="251221" y="229616"/>
                    </a:cubicBezTo>
                    <a:cubicBezTo>
                      <a:pt x="236404" y="235437"/>
                      <a:pt x="216560" y="259779"/>
                      <a:pt x="217883" y="270891"/>
                    </a:cubicBezTo>
                    <a:cubicBezTo>
                      <a:pt x="219206" y="282003"/>
                      <a:pt x="255983" y="286766"/>
                      <a:pt x="259158" y="296291"/>
                    </a:cubicBezTo>
                    <a:cubicBezTo>
                      <a:pt x="262333" y="305816"/>
                      <a:pt x="247252" y="313754"/>
                      <a:pt x="236933" y="328041"/>
                    </a:cubicBezTo>
                    <a:cubicBezTo>
                      <a:pt x="226614" y="342328"/>
                      <a:pt x="198040" y="374872"/>
                      <a:pt x="197246" y="382016"/>
                    </a:cubicBezTo>
                    <a:cubicBezTo>
                      <a:pt x="196452" y="389160"/>
                      <a:pt x="213121" y="375137"/>
                      <a:pt x="232171" y="370904"/>
                    </a:cubicBezTo>
                    <a:cubicBezTo>
                      <a:pt x="251221" y="366671"/>
                      <a:pt x="291173" y="354499"/>
                      <a:pt x="311546" y="356616"/>
                    </a:cubicBezTo>
                    <a:cubicBezTo>
                      <a:pt x="331919" y="358733"/>
                      <a:pt x="348058" y="371962"/>
                      <a:pt x="354408" y="383604"/>
                    </a:cubicBezTo>
                    <a:cubicBezTo>
                      <a:pt x="360758" y="395246"/>
                      <a:pt x="353350" y="411385"/>
                      <a:pt x="349646" y="426466"/>
                    </a:cubicBezTo>
                    <a:cubicBezTo>
                      <a:pt x="345942" y="441547"/>
                      <a:pt x="336681" y="461656"/>
                      <a:pt x="332183" y="474091"/>
                    </a:cubicBezTo>
                    <a:cubicBezTo>
                      <a:pt x="327685" y="486526"/>
                      <a:pt x="334299" y="498698"/>
                      <a:pt x="322658" y="501079"/>
                    </a:cubicBezTo>
                    <a:cubicBezTo>
                      <a:pt x="311017" y="503460"/>
                      <a:pt x="268154" y="497640"/>
                      <a:pt x="262333" y="488379"/>
                    </a:cubicBezTo>
                    <a:cubicBezTo>
                      <a:pt x="256512" y="479118"/>
                      <a:pt x="288791" y="459539"/>
                      <a:pt x="287733" y="445516"/>
                    </a:cubicBezTo>
                    <a:cubicBezTo>
                      <a:pt x="286675" y="431493"/>
                      <a:pt x="265243" y="406622"/>
                      <a:pt x="255983" y="404241"/>
                    </a:cubicBezTo>
                    <a:cubicBezTo>
                      <a:pt x="246723" y="401860"/>
                      <a:pt x="244606" y="423292"/>
                      <a:pt x="232171" y="431229"/>
                    </a:cubicBezTo>
                    <a:cubicBezTo>
                      <a:pt x="219736" y="439166"/>
                      <a:pt x="197246" y="446839"/>
                      <a:pt x="181371" y="451866"/>
                    </a:cubicBezTo>
                    <a:cubicBezTo>
                      <a:pt x="165496" y="456893"/>
                      <a:pt x="149092" y="465624"/>
                      <a:pt x="136921" y="461391"/>
                    </a:cubicBezTo>
                    <a:cubicBezTo>
                      <a:pt x="124750" y="457158"/>
                      <a:pt x="122898" y="430435"/>
                      <a:pt x="108346" y="426466"/>
                    </a:cubicBezTo>
                    <a:cubicBezTo>
                      <a:pt x="93794" y="422497"/>
                      <a:pt x="62573" y="445517"/>
                      <a:pt x="49608" y="437579"/>
                    </a:cubicBezTo>
                    <a:cubicBezTo>
                      <a:pt x="36643" y="429642"/>
                      <a:pt x="24737" y="389689"/>
                      <a:pt x="30558" y="378841"/>
                    </a:cubicBezTo>
                    <a:cubicBezTo>
                      <a:pt x="36379" y="367993"/>
                      <a:pt x="69716" y="370110"/>
                      <a:pt x="84533" y="372491"/>
                    </a:cubicBezTo>
                    <a:cubicBezTo>
                      <a:pt x="99350" y="374872"/>
                      <a:pt x="115225" y="393129"/>
                      <a:pt x="119458" y="393129"/>
                    </a:cubicBezTo>
                    <a:cubicBezTo>
                      <a:pt x="123691" y="393129"/>
                      <a:pt x="119193" y="382545"/>
                      <a:pt x="109933" y="372491"/>
                    </a:cubicBezTo>
                    <a:cubicBezTo>
                      <a:pt x="100673" y="362437"/>
                      <a:pt x="81094" y="332275"/>
                      <a:pt x="63896" y="332804"/>
                    </a:cubicBezTo>
                    <a:cubicBezTo>
                      <a:pt x="46698" y="333333"/>
                      <a:pt x="16800" y="375402"/>
                      <a:pt x="6746" y="375666"/>
                    </a:cubicBezTo>
                    <a:cubicBezTo>
                      <a:pt x="-3308" y="375930"/>
                      <a:pt x="-133" y="349737"/>
                      <a:pt x="3571" y="334391"/>
                    </a:cubicBezTo>
                    <a:cubicBezTo>
                      <a:pt x="7275" y="319045"/>
                      <a:pt x="19975" y="290735"/>
                      <a:pt x="28971" y="283591"/>
                    </a:cubicBezTo>
                    <a:cubicBezTo>
                      <a:pt x="37967" y="276447"/>
                      <a:pt x="46169" y="290735"/>
                      <a:pt x="57546" y="291529"/>
                    </a:cubicBezTo>
                    <a:cubicBezTo>
                      <a:pt x="68923" y="292323"/>
                      <a:pt x="102260" y="300260"/>
                      <a:pt x="97233" y="288354"/>
                    </a:cubicBezTo>
                    <a:cubicBezTo>
                      <a:pt x="92206" y="276448"/>
                      <a:pt x="26060" y="224060"/>
                      <a:pt x="27383" y="220091"/>
                    </a:cubicBezTo>
                    <a:cubicBezTo>
                      <a:pt x="28706" y="216122"/>
                      <a:pt x="103054" y="266922"/>
                      <a:pt x="105171" y="264541"/>
                    </a:cubicBezTo>
                    <a:cubicBezTo>
                      <a:pt x="107288" y="262160"/>
                      <a:pt x="53048" y="217975"/>
                      <a:pt x="40083" y="205804"/>
                    </a:cubicBezTo>
                    <a:cubicBezTo>
                      <a:pt x="27118" y="193633"/>
                      <a:pt x="12566" y="181991"/>
                      <a:pt x="27383" y="191516"/>
                    </a:cubicBezTo>
                    <a:cubicBezTo>
                      <a:pt x="42200" y="201041"/>
                      <a:pt x="117870" y="259514"/>
                      <a:pt x="128983" y="262954"/>
                    </a:cubicBezTo>
                    <a:cubicBezTo>
                      <a:pt x="140095" y="266394"/>
                      <a:pt x="102525" y="226706"/>
                      <a:pt x="94058" y="212154"/>
                    </a:cubicBezTo>
                    <a:cubicBezTo>
                      <a:pt x="85591" y="197602"/>
                      <a:pt x="80035" y="186754"/>
                      <a:pt x="78183" y="175641"/>
                    </a:cubicBezTo>
                    <a:cubicBezTo>
                      <a:pt x="76331" y="164529"/>
                      <a:pt x="86385" y="146008"/>
                      <a:pt x="82946" y="145479"/>
                    </a:cubicBezTo>
                    <a:cubicBezTo>
                      <a:pt x="79507" y="144950"/>
                      <a:pt x="59398" y="181726"/>
                      <a:pt x="57546" y="172466"/>
                    </a:cubicBezTo>
                    <a:cubicBezTo>
                      <a:pt x="55694" y="163206"/>
                      <a:pt x="64954" y="95472"/>
                      <a:pt x="71833" y="89916"/>
                    </a:cubicBezTo>
                    <a:cubicBezTo>
                      <a:pt x="78712" y="84360"/>
                      <a:pt x="86915" y="136748"/>
                      <a:pt x="98821" y="139129"/>
                    </a:cubicBezTo>
                    <a:cubicBezTo>
                      <a:pt x="110727" y="141510"/>
                      <a:pt x="132952" y="98119"/>
                      <a:pt x="143271" y="104204"/>
                    </a:cubicBezTo>
                    <a:cubicBezTo>
                      <a:pt x="153590" y="110289"/>
                      <a:pt x="153854" y="159502"/>
                      <a:pt x="160733" y="175641"/>
                    </a:cubicBezTo>
                    <a:cubicBezTo>
                      <a:pt x="167612" y="191781"/>
                      <a:pt x="177931" y="200247"/>
                      <a:pt x="184546" y="201041"/>
                    </a:cubicBezTo>
                    <a:cubicBezTo>
                      <a:pt x="191161" y="201835"/>
                      <a:pt x="202802" y="196014"/>
                      <a:pt x="200421" y="180404"/>
                    </a:cubicBezTo>
                    <a:cubicBezTo>
                      <a:pt x="198040" y="164794"/>
                      <a:pt x="178725" y="129869"/>
                      <a:pt x="170258" y="107379"/>
                    </a:cubicBezTo>
                    <a:cubicBezTo>
                      <a:pt x="161791" y="84889"/>
                      <a:pt x="146181" y="47583"/>
                      <a:pt x="149621" y="45466"/>
                    </a:cubicBezTo>
                    <a:cubicBezTo>
                      <a:pt x="153061" y="43349"/>
                      <a:pt x="181900" y="92033"/>
                      <a:pt x="190896" y="94679"/>
                    </a:cubicBezTo>
                    <a:cubicBezTo>
                      <a:pt x="199892" y="97325"/>
                      <a:pt x="197511" y="70866"/>
                      <a:pt x="203596" y="61341"/>
                    </a:cubicBezTo>
                    <a:cubicBezTo>
                      <a:pt x="209681" y="51816"/>
                      <a:pt x="220264" y="34354"/>
                      <a:pt x="227408" y="37529"/>
                    </a:cubicBezTo>
                    <a:cubicBezTo>
                      <a:pt x="234552" y="40704"/>
                      <a:pt x="243548" y="64516"/>
                      <a:pt x="246458" y="80391"/>
                    </a:cubicBezTo>
                    <a:cubicBezTo>
                      <a:pt x="249368" y="96266"/>
                      <a:pt x="240373" y="123783"/>
                      <a:pt x="244871" y="132779"/>
                    </a:cubicBezTo>
                    <a:cubicBezTo>
                      <a:pt x="249369" y="141775"/>
                      <a:pt x="266302" y="138864"/>
                      <a:pt x="273446" y="134366"/>
                    </a:cubicBezTo>
                    <a:cubicBezTo>
                      <a:pt x="280590" y="129868"/>
                      <a:pt x="288791" y="119020"/>
                      <a:pt x="287733" y="105791"/>
                    </a:cubicBezTo>
                    <a:cubicBezTo>
                      <a:pt x="286675" y="92562"/>
                      <a:pt x="272123" y="67691"/>
                      <a:pt x="267096" y="54991"/>
                    </a:cubicBezTo>
                    <a:cubicBezTo>
                      <a:pt x="262069" y="42291"/>
                      <a:pt x="259423" y="-7715"/>
                      <a:pt x="268683" y="1016"/>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07" name="Freeform: Shape 606">
                <a:extLst>
                  <a:ext uri="{FF2B5EF4-FFF2-40B4-BE49-F238E27FC236}">
                    <a16:creationId xmlns:a16="http://schemas.microsoft.com/office/drawing/2014/main" id="{57E03DB3-1F67-4C58-882C-EEF7A76DA95B}"/>
                  </a:ext>
                </a:extLst>
              </p:cNvPr>
              <p:cNvSpPr/>
              <p:nvPr/>
            </p:nvSpPr>
            <p:spPr>
              <a:xfrm>
                <a:off x="7896988" y="2279678"/>
                <a:ext cx="123727" cy="197665"/>
              </a:xfrm>
              <a:custGeom>
                <a:avLst/>
                <a:gdLst>
                  <a:gd name="connsiteX0" fmla="*/ 65073 w 123727"/>
                  <a:gd name="connsiteY0" fmla="*/ 461 h 197665"/>
                  <a:gd name="connsiteX1" fmla="*/ 17448 w 123727"/>
                  <a:gd name="connsiteY1" fmla="*/ 35386 h 197665"/>
                  <a:gd name="connsiteX2" fmla="*/ 14273 w 123727"/>
                  <a:gd name="connsiteY2" fmla="*/ 79836 h 197665"/>
                  <a:gd name="connsiteX3" fmla="*/ 4748 w 123727"/>
                  <a:gd name="connsiteY3" fmla="*/ 109999 h 197665"/>
                  <a:gd name="connsiteX4" fmla="*/ 9511 w 123727"/>
                  <a:gd name="connsiteY4" fmla="*/ 167149 h 197665"/>
                  <a:gd name="connsiteX5" fmla="*/ 1573 w 123727"/>
                  <a:gd name="connsiteY5" fmla="*/ 197311 h 197665"/>
                  <a:gd name="connsiteX6" fmla="*/ 46023 w 123727"/>
                  <a:gd name="connsiteY6" fmla="*/ 148099 h 197665"/>
                  <a:gd name="connsiteX7" fmla="*/ 80948 w 123727"/>
                  <a:gd name="connsiteY7" fmla="*/ 140161 h 197665"/>
                  <a:gd name="connsiteX8" fmla="*/ 68248 w 123727"/>
                  <a:gd name="connsiteY8" fmla="*/ 186199 h 197665"/>
                  <a:gd name="connsiteX9" fmla="*/ 114286 w 123727"/>
                  <a:gd name="connsiteY9" fmla="*/ 187786 h 197665"/>
                  <a:gd name="connsiteX10" fmla="*/ 122223 w 123727"/>
                  <a:gd name="connsiteY10" fmla="*/ 106824 h 197665"/>
                  <a:gd name="connsiteX11" fmla="*/ 93648 w 123727"/>
                  <a:gd name="connsiteY11" fmla="*/ 105236 h 197665"/>
                  <a:gd name="connsiteX12" fmla="*/ 50786 w 123727"/>
                  <a:gd name="connsiteY12" fmla="*/ 92536 h 197665"/>
                  <a:gd name="connsiteX13" fmla="*/ 58723 w 123727"/>
                  <a:gd name="connsiteY13" fmla="*/ 60786 h 197665"/>
                  <a:gd name="connsiteX14" fmla="*/ 65073 w 123727"/>
                  <a:gd name="connsiteY14" fmla="*/ 461 h 197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3727" h="197665">
                    <a:moveTo>
                      <a:pt x="65073" y="461"/>
                    </a:moveTo>
                    <a:cubicBezTo>
                      <a:pt x="58194" y="-3772"/>
                      <a:pt x="25915" y="22157"/>
                      <a:pt x="17448" y="35386"/>
                    </a:cubicBezTo>
                    <a:cubicBezTo>
                      <a:pt x="8981" y="48615"/>
                      <a:pt x="16390" y="67401"/>
                      <a:pt x="14273" y="79836"/>
                    </a:cubicBezTo>
                    <a:cubicBezTo>
                      <a:pt x="12156" y="92271"/>
                      <a:pt x="5542" y="95447"/>
                      <a:pt x="4748" y="109999"/>
                    </a:cubicBezTo>
                    <a:cubicBezTo>
                      <a:pt x="3954" y="124551"/>
                      <a:pt x="10040" y="152597"/>
                      <a:pt x="9511" y="167149"/>
                    </a:cubicBezTo>
                    <a:cubicBezTo>
                      <a:pt x="8982" y="181701"/>
                      <a:pt x="-4512" y="200486"/>
                      <a:pt x="1573" y="197311"/>
                    </a:cubicBezTo>
                    <a:cubicBezTo>
                      <a:pt x="7658" y="194136"/>
                      <a:pt x="32794" y="157624"/>
                      <a:pt x="46023" y="148099"/>
                    </a:cubicBezTo>
                    <a:cubicBezTo>
                      <a:pt x="59252" y="138574"/>
                      <a:pt x="77244" y="133811"/>
                      <a:pt x="80948" y="140161"/>
                    </a:cubicBezTo>
                    <a:cubicBezTo>
                      <a:pt x="84652" y="146511"/>
                      <a:pt x="62692" y="178262"/>
                      <a:pt x="68248" y="186199"/>
                    </a:cubicBezTo>
                    <a:cubicBezTo>
                      <a:pt x="73804" y="194137"/>
                      <a:pt x="105290" y="201015"/>
                      <a:pt x="114286" y="187786"/>
                    </a:cubicBezTo>
                    <a:cubicBezTo>
                      <a:pt x="123282" y="174557"/>
                      <a:pt x="125663" y="120582"/>
                      <a:pt x="122223" y="106824"/>
                    </a:cubicBezTo>
                    <a:cubicBezTo>
                      <a:pt x="118783" y="93066"/>
                      <a:pt x="105554" y="107617"/>
                      <a:pt x="93648" y="105236"/>
                    </a:cubicBezTo>
                    <a:cubicBezTo>
                      <a:pt x="81742" y="102855"/>
                      <a:pt x="56607" y="99944"/>
                      <a:pt x="50786" y="92536"/>
                    </a:cubicBezTo>
                    <a:cubicBezTo>
                      <a:pt x="44965" y="85128"/>
                      <a:pt x="54490" y="71634"/>
                      <a:pt x="58723" y="60786"/>
                    </a:cubicBezTo>
                    <a:cubicBezTo>
                      <a:pt x="62956" y="49938"/>
                      <a:pt x="71952" y="4694"/>
                      <a:pt x="65073" y="461"/>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08" name="Freeform: Shape 607">
                <a:extLst>
                  <a:ext uri="{FF2B5EF4-FFF2-40B4-BE49-F238E27FC236}">
                    <a16:creationId xmlns:a16="http://schemas.microsoft.com/office/drawing/2014/main" id="{DA0AE6AA-A5F3-4E00-8332-C667798CB466}"/>
                  </a:ext>
                </a:extLst>
              </p:cNvPr>
              <p:cNvSpPr/>
              <p:nvPr/>
            </p:nvSpPr>
            <p:spPr>
              <a:xfrm>
                <a:off x="8026093" y="2131622"/>
                <a:ext cx="313963" cy="360137"/>
              </a:xfrm>
              <a:custGeom>
                <a:avLst/>
                <a:gdLst>
                  <a:gd name="connsiteX0" fmla="*/ 102656 w 313963"/>
                  <a:gd name="connsiteY0" fmla="*/ 2467 h 360137"/>
                  <a:gd name="connsiteX1" fmla="*/ 56618 w 313963"/>
                  <a:gd name="connsiteY1" fmla="*/ 23105 h 360137"/>
                  <a:gd name="connsiteX2" fmla="*/ 74081 w 313963"/>
                  <a:gd name="connsiteY2" fmla="*/ 69142 h 360137"/>
                  <a:gd name="connsiteX3" fmla="*/ 99481 w 313963"/>
                  <a:gd name="connsiteY3" fmla="*/ 124705 h 360137"/>
                  <a:gd name="connsiteX4" fmla="*/ 56618 w 313963"/>
                  <a:gd name="connsiteY4" fmla="*/ 159630 h 360137"/>
                  <a:gd name="connsiteX5" fmla="*/ 61381 w 313963"/>
                  <a:gd name="connsiteY5" fmla="*/ 194555 h 360137"/>
                  <a:gd name="connsiteX6" fmla="*/ 70906 w 313963"/>
                  <a:gd name="connsiteY6" fmla="*/ 212017 h 360137"/>
                  <a:gd name="connsiteX7" fmla="*/ 1056 w 313963"/>
                  <a:gd name="connsiteY7" fmla="*/ 243767 h 360137"/>
                  <a:gd name="connsiteX8" fmla="*/ 31218 w 313963"/>
                  <a:gd name="connsiteY8" fmla="*/ 265992 h 360137"/>
                  <a:gd name="connsiteX9" fmla="*/ 64556 w 313963"/>
                  <a:gd name="connsiteY9" fmla="*/ 294567 h 360137"/>
                  <a:gd name="connsiteX10" fmla="*/ 78843 w 313963"/>
                  <a:gd name="connsiteY10" fmla="*/ 332667 h 360137"/>
                  <a:gd name="connsiteX11" fmla="*/ 96306 w 313963"/>
                  <a:gd name="connsiteY11" fmla="*/ 337430 h 360137"/>
                  <a:gd name="connsiteX12" fmla="*/ 96306 w 313963"/>
                  <a:gd name="connsiteY12" fmla="*/ 359655 h 360137"/>
                  <a:gd name="connsiteX13" fmla="*/ 143931 w 313963"/>
                  <a:gd name="connsiteY13" fmla="*/ 313617 h 360137"/>
                  <a:gd name="connsiteX14" fmla="*/ 189968 w 313963"/>
                  <a:gd name="connsiteY14" fmla="*/ 324730 h 360137"/>
                  <a:gd name="connsiteX15" fmla="*/ 188381 w 313963"/>
                  <a:gd name="connsiteY15" fmla="*/ 286630 h 360137"/>
                  <a:gd name="connsiteX16" fmla="*/ 231243 w 313963"/>
                  <a:gd name="connsiteY16" fmla="*/ 291392 h 360137"/>
                  <a:gd name="connsiteX17" fmla="*/ 221718 w 313963"/>
                  <a:gd name="connsiteY17" fmla="*/ 226305 h 360137"/>
                  <a:gd name="connsiteX18" fmla="*/ 205843 w 313963"/>
                  <a:gd name="connsiteY18" fmla="*/ 235830 h 360137"/>
                  <a:gd name="connsiteX19" fmla="*/ 205843 w 313963"/>
                  <a:gd name="connsiteY19" fmla="*/ 259642 h 360137"/>
                  <a:gd name="connsiteX20" fmla="*/ 166156 w 313963"/>
                  <a:gd name="connsiteY20" fmla="*/ 288217 h 360137"/>
                  <a:gd name="connsiteX21" fmla="*/ 129643 w 313963"/>
                  <a:gd name="connsiteY21" fmla="*/ 262817 h 360137"/>
                  <a:gd name="connsiteX22" fmla="*/ 147106 w 313963"/>
                  <a:gd name="connsiteY22" fmla="*/ 246942 h 360137"/>
                  <a:gd name="connsiteX23" fmla="*/ 162981 w 313963"/>
                  <a:gd name="connsiteY23" fmla="*/ 207255 h 360137"/>
                  <a:gd name="connsiteX24" fmla="*/ 189968 w 313963"/>
                  <a:gd name="connsiteY24" fmla="*/ 199317 h 360137"/>
                  <a:gd name="connsiteX25" fmla="*/ 221718 w 313963"/>
                  <a:gd name="connsiteY25" fmla="*/ 215192 h 360137"/>
                  <a:gd name="connsiteX26" fmla="*/ 253468 w 313963"/>
                  <a:gd name="connsiteY26" fmla="*/ 196142 h 360137"/>
                  <a:gd name="connsiteX27" fmla="*/ 313793 w 313963"/>
                  <a:gd name="connsiteY27" fmla="*/ 196142 h 360137"/>
                  <a:gd name="connsiteX28" fmla="*/ 270931 w 313963"/>
                  <a:gd name="connsiteY28" fmla="*/ 161217 h 360137"/>
                  <a:gd name="connsiteX29" fmla="*/ 250293 w 313963"/>
                  <a:gd name="connsiteY29" fmla="*/ 123117 h 360137"/>
                  <a:gd name="connsiteX30" fmla="*/ 185206 w 313963"/>
                  <a:gd name="connsiteY30" fmla="*/ 137405 h 360137"/>
                  <a:gd name="connsiteX31" fmla="*/ 153456 w 313963"/>
                  <a:gd name="connsiteY31" fmla="*/ 142167 h 360137"/>
                  <a:gd name="connsiteX32" fmla="*/ 183618 w 313963"/>
                  <a:gd name="connsiteY32" fmla="*/ 96130 h 360137"/>
                  <a:gd name="connsiteX33" fmla="*/ 236006 w 313963"/>
                  <a:gd name="connsiteY33" fmla="*/ 54855 h 360137"/>
                  <a:gd name="connsiteX34" fmla="*/ 231243 w 313963"/>
                  <a:gd name="connsiteY34" fmla="*/ 13580 h 360137"/>
                  <a:gd name="connsiteX35" fmla="*/ 183618 w 313963"/>
                  <a:gd name="connsiteY35" fmla="*/ 880 h 360137"/>
                  <a:gd name="connsiteX36" fmla="*/ 197906 w 313963"/>
                  <a:gd name="connsiteY36" fmla="*/ 34217 h 360137"/>
                  <a:gd name="connsiteX37" fmla="*/ 162981 w 313963"/>
                  <a:gd name="connsiteY37" fmla="*/ 64380 h 360137"/>
                  <a:gd name="connsiteX38" fmla="*/ 132818 w 313963"/>
                  <a:gd name="connsiteY38" fmla="*/ 73905 h 360137"/>
                  <a:gd name="connsiteX39" fmla="*/ 102656 w 313963"/>
                  <a:gd name="connsiteY39" fmla="*/ 2467 h 360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13963" h="360137">
                    <a:moveTo>
                      <a:pt x="102656" y="2467"/>
                    </a:moveTo>
                    <a:cubicBezTo>
                      <a:pt x="89956" y="-6000"/>
                      <a:pt x="61380" y="11993"/>
                      <a:pt x="56618" y="23105"/>
                    </a:cubicBezTo>
                    <a:cubicBezTo>
                      <a:pt x="51856" y="34217"/>
                      <a:pt x="66937" y="52209"/>
                      <a:pt x="74081" y="69142"/>
                    </a:cubicBezTo>
                    <a:cubicBezTo>
                      <a:pt x="81225" y="86075"/>
                      <a:pt x="102391" y="109624"/>
                      <a:pt x="99481" y="124705"/>
                    </a:cubicBezTo>
                    <a:cubicBezTo>
                      <a:pt x="96571" y="139786"/>
                      <a:pt x="62968" y="147988"/>
                      <a:pt x="56618" y="159630"/>
                    </a:cubicBezTo>
                    <a:cubicBezTo>
                      <a:pt x="50268" y="171272"/>
                      <a:pt x="59000" y="185824"/>
                      <a:pt x="61381" y="194555"/>
                    </a:cubicBezTo>
                    <a:cubicBezTo>
                      <a:pt x="63762" y="203286"/>
                      <a:pt x="80960" y="203815"/>
                      <a:pt x="70906" y="212017"/>
                    </a:cubicBezTo>
                    <a:cubicBezTo>
                      <a:pt x="60852" y="220219"/>
                      <a:pt x="7671" y="234771"/>
                      <a:pt x="1056" y="243767"/>
                    </a:cubicBezTo>
                    <a:cubicBezTo>
                      <a:pt x="-5559" y="252763"/>
                      <a:pt x="20635" y="257525"/>
                      <a:pt x="31218" y="265992"/>
                    </a:cubicBezTo>
                    <a:cubicBezTo>
                      <a:pt x="41801" y="274459"/>
                      <a:pt x="56618" y="283455"/>
                      <a:pt x="64556" y="294567"/>
                    </a:cubicBezTo>
                    <a:cubicBezTo>
                      <a:pt x="72493" y="305680"/>
                      <a:pt x="73551" y="325523"/>
                      <a:pt x="78843" y="332667"/>
                    </a:cubicBezTo>
                    <a:cubicBezTo>
                      <a:pt x="84135" y="339811"/>
                      <a:pt x="93395" y="332932"/>
                      <a:pt x="96306" y="337430"/>
                    </a:cubicBezTo>
                    <a:cubicBezTo>
                      <a:pt x="99217" y="341928"/>
                      <a:pt x="88368" y="363624"/>
                      <a:pt x="96306" y="359655"/>
                    </a:cubicBezTo>
                    <a:cubicBezTo>
                      <a:pt x="104244" y="355686"/>
                      <a:pt x="128321" y="319438"/>
                      <a:pt x="143931" y="313617"/>
                    </a:cubicBezTo>
                    <a:cubicBezTo>
                      <a:pt x="159541" y="307796"/>
                      <a:pt x="182560" y="329228"/>
                      <a:pt x="189968" y="324730"/>
                    </a:cubicBezTo>
                    <a:cubicBezTo>
                      <a:pt x="197376" y="320232"/>
                      <a:pt x="181502" y="292186"/>
                      <a:pt x="188381" y="286630"/>
                    </a:cubicBezTo>
                    <a:cubicBezTo>
                      <a:pt x="195260" y="281074"/>
                      <a:pt x="225687" y="301446"/>
                      <a:pt x="231243" y="291392"/>
                    </a:cubicBezTo>
                    <a:cubicBezTo>
                      <a:pt x="236799" y="281338"/>
                      <a:pt x="225951" y="235565"/>
                      <a:pt x="221718" y="226305"/>
                    </a:cubicBezTo>
                    <a:cubicBezTo>
                      <a:pt x="217485" y="217045"/>
                      <a:pt x="208489" y="230274"/>
                      <a:pt x="205843" y="235830"/>
                    </a:cubicBezTo>
                    <a:cubicBezTo>
                      <a:pt x="203197" y="241386"/>
                      <a:pt x="212457" y="250911"/>
                      <a:pt x="205843" y="259642"/>
                    </a:cubicBezTo>
                    <a:cubicBezTo>
                      <a:pt x="199229" y="268373"/>
                      <a:pt x="178856" y="287688"/>
                      <a:pt x="166156" y="288217"/>
                    </a:cubicBezTo>
                    <a:cubicBezTo>
                      <a:pt x="153456" y="288746"/>
                      <a:pt x="132818" y="269696"/>
                      <a:pt x="129643" y="262817"/>
                    </a:cubicBezTo>
                    <a:cubicBezTo>
                      <a:pt x="126468" y="255938"/>
                      <a:pt x="141550" y="256202"/>
                      <a:pt x="147106" y="246942"/>
                    </a:cubicBezTo>
                    <a:cubicBezTo>
                      <a:pt x="152662" y="237682"/>
                      <a:pt x="155837" y="215192"/>
                      <a:pt x="162981" y="207255"/>
                    </a:cubicBezTo>
                    <a:cubicBezTo>
                      <a:pt x="170125" y="199318"/>
                      <a:pt x="180179" y="197994"/>
                      <a:pt x="189968" y="199317"/>
                    </a:cubicBezTo>
                    <a:cubicBezTo>
                      <a:pt x="199757" y="200640"/>
                      <a:pt x="211135" y="215721"/>
                      <a:pt x="221718" y="215192"/>
                    </a:cubicBezTo>
                    <a:cubicBezTo>
                      <a:pt x="232301" y="214663"/>
                      <a:pt x="238122" y="199317"/>
                      <a:pt x="253468" y="196142"/>
                    </a:cubicBezTo>
                    <a:cubicBezTo>
                      <a:pt x="268814" y="192967"/>
                      <a:pt x="310883" y="201963"/>
                      <a:pt x="313793" y="196142"/>
                    </a:cubicBezTo>
                    <a:cubicBezTo>
                      <a:pt x="316704" y="190321"/>
                      <a:pt x="281514" y="173388"/>
                      <a:pt x="270931" y="161217"/>
                    </a:cubicBezTo>
                    <a:cubicBezTo>
                      <a:pt x="260348" y="149046"/>
                      <a:pt x="264580" y="127086"/>
                      <a:pt x="250293" y="123117"/>
                    </a:cubicBezTo>
                    <a:cubicBezTo>
                      <a:pt x="236006" y="119148"/>
                      <a:pt x="201346" y="134230"/>
                      <a:pt x="185206" y="137405"/>
                    </a:cubicBezTo>
                    <a:cubicBezTo>
                      <a:pt x="169066" y="140580"/>
                      <a:pt x="153721" y="149046"/>
                      <a:pt x="153456" y="142167"/>
                    </a:cubicBezTo>
                    <a:cubicBezTo>
                      <a:pt x="153191" y="135288"/>
                      <a:pt x="169860" y="110682"/>
                      <a:pt x="183618" y="96130"/>
                    </a:cubicBezTo>
                    <a:cubicBezTo>
                      <a:pt x="197376" y="81578"/>
                      <a:pt x="228069" y="68613"/>
                      <a:pt x="236006" y="54855"/>
                    </a:cubicBezTo>
                    <a:cubicBezTo>
                      <a:pt x="243944" y="41097"/>
                      <a:pt x="239974" y="22576"/>
                      <a:pt x="231243" y="13580"/>
                    </a:cubicBezTo>
                    <a:cubicBezTo>
                      <a:pt x="222512" y="4584"/>
                      <a:pt x="189174" y="-2559"/>
                      <a:pt x="183618" y="880"/>
                    </a:cubicBezTo>
                    <a:cubicBezTo>
                      <a:pt x="178062" y="4319"/>
                      <a:pt x="201345" y="23634"/>
                      <a:pt x="197906" y="34217"/>
                    </a:cubicBezTo>
                    <a:cubicBezTo>
                      <a:pt x="194467" y="44800"/>
                      <a:pt x="173829" y="57765"/>
                      <a:pt x="162981" y="64380"/>
                    </a:cubicBezTo>
                    <a:cubicBezTo>
                      <a:pt x="152133" y="70995"/>
                      <a:pt x="142078" y="76815"/>
                      <a:pt x="132818" y="73905"/>
                    </a:cubicBezTo>
                    <a:cubicBezTo>
                      <a:pt x="123558" y="70995"/>
                      <a:pt x="115356" y="10934"/>
                      <a:pt x="102656" y="2467"/>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09" name="Freeform: Shape 608">
                <a:extLst>
                  <a:ext uri="{FF2B5EF4-FFF2-40B4-BE49-F238E27FC236}">
                    <a16:creationId xmlns:a16="http://schemas.microsoft.com/office/drawing/2014/main" id="{8BE7DA59-B7E7-4AD7-B60F-162272364B9C}"/>
                  </a:ext>
                </a:extLst>
              </p:cNvPr>
              <p:cNvSpPr/>
              <p:nvPr/>
            </p:nvSpPr>
            <p:spPr>
              <a:xfrm>
                <a:off x="8289832" y="2038526"/>
                <a:ext cx="250172" cy="314460"/>
              </a:xfrm>
              <a:custGeom>
                <a:avLst/>
                <a:gdLst>
                  <a:gd name="connsiteX0" fmla="*/ 4017 w 250172"/>
                  <a:gd name="connsiteY0" fmla="*/ 116201 h 314460"/>
                  <a:gd name="connsiteX1" fmla="*/ 7192 w 250172"/>
                  <a:gd name="connsiteY1" fmla="*/ 182876 h 314460"/>
                  <a:gd name="connsiteX2" fmla="*/ 19892 w 250172"/>
                  <a:gd name="connsiteY2" fmla="*/ 208276 h 314460"/>
                  <a:gd name="connsiteX3" fmla="*/ 42117 w 250172"/>
                  <a:gd name="connsiteY3" fmla="*/ 174938 h 314460"/>
                  <a:gd name="connsiteX4" fmla="*/ 61167 w 250172"/>
                  <a:gd name="connsiteY4" fmla="*/ 143188 h 314460"/>
                  <a:gd name="connsiteX5" fmla="*/ 105617 w 250172"/>
                  <a:gd name="connsiteY5" fmla="*/ 95563 h 314460"/>
                  <a:gd name="connsiteX6" fmla="*/ 142129 w 250172"/>
                  <a:gd name="connsiteY6" fmla="*/ 73338 h 314460"/>
                  <a:gd name="connsiteX7" fmla="*/ 167529 w 250172"/>
                  <a:gd name="connsiteY7" fmla="*/ 105088 h 314460"/>
                  <a:gd name="connsiteX8" fmla="*/ 126254 w 250172"/>
                  <a:gd name="connsiteY8" fmla="*/ 120963 h 314460"/>
                  <a:gd name="connsiteX9" fmla="*/ 116729 w 250172"/>
                  <a:gd name="connsiteY9" fmla="*/ 168588 h 314460"/>
                  <a:gd name="connsiteX10" fmla="*/ 80217 w 250172"/>
                  <a:gd name="connsiteY10" fmla="*/ 181288 h 314460"/>
                  <a:gd name="connsiteX11" fmla="*/ 146892 w 250172"/>
                  <a:gd name="connsiteY11" fmla="*/ 203513 h 314460"/>
                  <a:gd name="connsiteX12" fmla="*/ 137367 w 250172"/>
                  <a:gd name="connsiteY12" fmla="*/ 265426 h 314460"/>
                  <a:gd name="connsiteX13" fmla="*/ 162767 w 250172"/>
                  <a:gd name="connsiteY13" fmla="*/ 308288 h 314460"/>
                  <a:gd name="connsiteX14" fmla="*/ 199279 w 250172"/>
                  <a:gd name="connsiteY14" fmla="*/ 313051 h 314460"/>
                  <a:gd name="connsiteX15" fmla="*/ 250079 w 250172"/>
                  <a:gd name="connsiteY15" fmla="*/ 297176 h 314460"/>
                  <a:gd name="connsiteX16" fmla="*/ 211979 w 250172"/>
                  <a:gd name="connsiteY16" fmla="*/ 262251 h 314460"/>
                  <a:gd name="connsiteX17" fmla="*/ 216742 w 250172"/>
                  <a:gd name="connsiteY17" fmla="*/ 220976 h 314460"/>
                  <a:gd name="connsiteX18" fmla="*/ 238967 w 250172"/>
                  <a:gd name="connsiteY18" fmla="*/ 217801 h 314460"/>
                  <a:gd name="connsiteX19" fmla="*/ 196104 w 250172"/>
                  <a:gd name="connsiteY19" fmla="*/ 70163 h 314460"/>
                  <a:gd name="connsiteX20" fmla="*/ 145304 w 250172"/>
                  <a:gd name="connsiteY20" fmla="*/ 8251 h 314460"/>
                  <a:gd name="connsiteX21" fmla="*/ 121492 w 250172"/>
                  <a:gd name="connsiteY21" fmla="*/ 6663 h 314460"/>
                  <a:gd name="connsiteX22" fmla="*/ 64342 w 250172"/>
                  <a:gd name="connsiteY22" fmla="*/ 63813 h 314460"/>
                  <a:gd name="connsiteX23" fmla="*/ 4017 w 250172"/>
                  <a:gd name="connsiteY23" fmla="*/ 116201 h 314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0172" h="314460">
                    <a:moveTo>
                      <a:pt x="4017" y="116201"/>
                    </a:moveTo>
                    <a:cubicBezTo>
                      <a:pt x="-5508" y="136045"/>
                      <a:pt x="4546" y="167530"/>
                      <a:pt x="7192" y="182876"/>
                    </a:cubicBezTo>
                    <a:cubicBezTo>
                      <a:pt x="9838" y="198222"/>
                      <a:pt x="14071" y="209599"/>
                      <a:pt x="19892" y="208276"/>
                    </a:cubicBezTo>
                    <a:cubicBezTo>
                      <a:pt x="25713" y="206953"/>
                      <a:pt x="35238" y="185786"/>
                      <a:pt x="42117" y="174938"/>
                    </a:cubicBezTo>
                    <a:cubicBezTo>
                      <a:pt x="48996" y="164090"/>
                      <a:pt x="50584" y="156417"/>
                      <a:pt x="61167" y="143188"/>
                    </a:cubicBezTo>
                    <a:cubicBezTo>
                      <a:pt x="71750" y="129959"/>
                      <a:pt x="92123" y="107205"/>
                      <a:pt x="105617" y="95563"/>
                    </a:cubicBezTo>
                    <a:cubicBezTo>
                      <a:pt x="119111" y="83921"/>
                      <a:pt x="131810" y="71750"/>
                      <a:pt x="142129" y="73338"/>
                    </a:cubicBezTo>
                    <a:cubicBezTo>
                      <a:pt x="152448" y="74925"/>
                      <a:pt x="170175" y="97151"/>
                      <a:pt x="167529" y="105088"/>
                    </a:cubicBezTo>
                    <a:cubicBezTo>
                      <a:pt x="164883" y="113025"/>
                      <a:pt x="134721" y="110380"/>
                      <a:pt x="126254" y="120963"/>
                    </a:cubicBezTo>
                    <a:cubicBezTo>
                      <a:pt x="117787" y="131546"/>
                      <a:pt x="124402" y="158534"/>
                      <a:pt x="116729" y="168588"/>
                    </a:cubicBezTo>
                    <a:cubicBezTo>
                      <a:pt x="109056" y="178642"/>
                      <a:pt x="75190" y="175467"/>
                      <a:pt x="80217" y="181288"/>
                    </a:cubicBezTo>
                    <a:cubicBezTo>
                      <a:pt x="85244" y="187109"/>
                      <a:pt x="137367" y="189490"/>
                      <a:pt x="146892" y="203513"/>
                    </a:cubicBezTo>
                    <a:cubicBezTo>
                      <a:pt x="156417" y="217536"/>
                      <a:pt x="134721" y="247963"/>
                      <a:pt x="137367" y="265426"/>
                    </a:cubicBezTo>
                    <a:cubicBezTo>
                      <a:pt x="140013" y="282889"/>
                      <a:pt x="152448" y="300351"/>
                      <a:pt x="162767" y="308288"/>
                    </a:cubicBezTo>
                    <a:cubicBezTo>
                      <a:pt x="173086" y="316225"/>
                      <a:pt x="184727" y="314903"/>
                      <a:pt x="199279" y="313051"/>
                    </a:cubicBezTo>
                    <a:cubicBezTo>
                      <a:pt x="213831" y="311199"/>
                      <a:pt x="247962" y="305643"/>
                      <a:pt x="250079" y="297176"/>
                    </a:cubicBezTo>
                    <a:cubicBezTo>
                      <a:pt x="252196" y="288709"/>
                      <a:pt x="217535" y="274951"/>
                      <a:pt x="211979" y="262251"/>
                    </a:cubicBezTo>
                    <a:cubicBezTo>
                      <a:pt x="206423" y="249551"/>
                      <a:pt x="212244" y="228384"/>
                      <a:pt x="216742" y="220976"/>
                    </a:cubicBezTo>
                    <a:cubicBezTo>
                      <a:pt x="221240" y="213568"/>
                      <a:pt x="242407" y="242936"/>
                      <a:pt x="238967" y="217801"/>
                    </a:cubicBezTo>
                    <a:cubicBezTo>
                      <a:pt x="235527" y="192666"/>
                      <a:pt x="211714" y="105088"/>
                      <a:pt x="196104" y="70163"/>
                    </a:cubicBezTo>
                    <a:cubicBezTo>
                      <a:pt x="180494" y="35238"/>
                      <a:pt x="157739" y="18834"/>
                      <a:pt x="145304" y="8251"/>
                    </a:cubicBezTo>
                    <a:cubicBezTo>
                      <a:pt x="132869" y="-2332"/>
                      <a:pt x="134985" y="-2597"/>
                      <a:pt x="121492" y="6663"/>
                    </a:cubicBezTo>
                    <a:cubicBezTo>
                      <a:pt x="107999" y="15923"/>
                      <a:pt x="78365" y="46615"/>
                      <a:pt x="64342" y="63813"/>
                    </a:cubicBezTo>
                    <a:cubicBezTo>
                      <a:pt x="50319" y="81011"/>
                      <a:pt x="13542" y="96357"/>
                      <a:pt x="4017" y="116201"/>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10" name="Freeform: Shape 609">
                <a:extLst>
                  <a:ext uri="{FF2B5EF4-FFF2-40B4-BE49-F238E27FC236}">
                    <a16:creationId xmlns:a16="http://schemas.microsoft.com/office/drawing/2014/main" id="{93F3007E-3211-4451-A644-9ED7ABC234C8}"/>
                  </a:ext>
                </a:extLst>
              </p:cNvPr>
              <p:cNvSpPr/>
              <p:nvPr/>
            </p:nvSpPr>
            <p:spPr>
              <a:xfrm>
                <a:off x="8018112" y="2200369"/>
                <a:ext cx="51548" cy="89303"/>
              </a:xfrm>
              <a:custGeom>
                <a:avLst/>
                <a:gdLst>
                  <a:gd name="connsiteX0" fmla="*/ 42374 w 51548"/>
                  <a:gd name="connsiteY0" fmla="*/ 395 h 89303"/>
                  <a:gd name="connsiteX1" fmla="*/ 1099 w 51548"/>
                  <a:gd name="connsiteY1" fmla="*/ 28970 h 89303"/>
                  <a:gd name="connsiteX2" fmla="*/ 13799 w 51548"/>
                  <a:gd name="connsiteY2" fmla="*/ 54370 h 89303"/>
                  <a:gd name="connsiteX3" fmla="*/ 34437 w 51548"/>
                  <a:gd name="connsiteY3" fmla="*/ 89295 h 89303"/>
                  <a:gd name="connsiteX4" fmla="*/ 48724 w 51548"/>
                  <a:gd name="connsiteY4" fmla="*/ 51195 h 89303"/>
                  <a:gd name="connsiteX5" fmla="*/ 42374 w 51548"/>
                  <a:gd name="connsiteY5" fmla="*/ 395 h 89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548" h="89303">
                    <a:moveTo>
                      <a:pt x="42374" y="395"/>
                    </a:moveTo>
                    <a:cubicBezTo>
                      <a:pt x="34437" y="-3309"/>
                      <a:pt x="5861" y="19974"/>
                      <a:pt x="1099" y="28970"/>
                    </a:cubicBezTo>
                    <a:cubicBezTo>
                      <a:pt x="-3663" y="37966"/>
                      <a:pt x="8243" y="44316"/>
                      <a:pt x="13799" y="54370"/>
                    </a:cubicBezTo>
                    <a:cubicBezTo>
                      <a:pt x="19355" y="64424"/>
                      <a:pt x="28616" y="89824"/>
                      <a:pt x="34437" y="89295"/>
                    </a:cubicBezTo>
                    <a:cubicBezTo>
                      <a:pt x="40258" y="88766"/>
                      <a:pt x="42639" y="59926"/>
                      <a:pt x="48724" y="51195"/>
                    </a:cubicBezTo>
                    <a:cubicBezTo>
                      <a:pt x="54809" y="42464"/>
                      <a:pt x="50311" y="4099"/>
                      <a:pt x="42374" y="395"/>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11" name="Freeform: Shape 610">
                <a:extLst>
                  <a:ext uri="{FF2B5EF4-FFF2-40B4-BE49-F238E27FC236}">
                    <a16:creationId xmlns:a16="http://schemas.microsoft.com/office/drawing/2014/main" id="{3D08F735-A83D-43FF-825F-758AB42F5C1A}"/>
                  </a:ext>
                </a:extLst>
              </p:cNvPr>
              <p:cNvSpPr/>
              <p:nvPr/>
            </p:nvSpPr>
            <p:spPr>
              <a:xfrm>
                <a:off x="8217505" y="2211242"/>
                <a:ext cx="57294" cy="67350"/>
              </a:xfrm>
              <a:custGeom>
                <a:avLst/>
                <a:gdLst>
                  <a:gd name="connsiteX0" fmla="*/ 144 w 57294"/>
                  <a:gd name="connsiteY0" fmla="*/ 67310 h 67350"/>
                  <a:gd name="connsiteX1" fmla="*/ 41419 w 57294"/>
                  <a:gd name="connsiteY1" fmla="*/ 3810 h 67350"/>
                  <a:gd name="connsiteX2" fmla="*/ 57294 w 57294"/>
                  <a:gd name="connsiteY2" fmla="*/ 13335 h 67350"/>
                  <a:gd name="connsiteX3" fmla="*/ 144 w 57294"/>
                  <a:gd name="connsiteY3" fmla="*/ 67310 h 67350"/>
                </a:gdLst>
                <a:ahLst/>
                <a:cxnLst>
                  <a:cxn ang="0">
                    <a:pos x="connsiteX0" y="connsiteY0"/>
                  </a:cxn>
                  <a:cxn ang="0">
                    <a:pos x="connsiteX1" y="connsiteY1"/>
                  </a:cxn>
                  <a:cxn ang="0">
                    <a:pos x="connsiteX2" y="connsiteY2"/>
                  </a:cxn>
                  <a:cxn ang="0">
                    <a:pos x="connsiteX3" y="connsiteY3"/>
                  </a:cxn>
                </a:cxnLst>
                <a:rect l="l" t="t" r="r" b="b"/>
                <a:pathLst>
                  <a:path w="57294" h="67350">
                    <a:moveTo>
                      <a:pt x="144" y="67310"/>
                    </a:moveTo>
                    <a:cubicBezTo>
                      <a:pt x="-2502" y="65722"/>
                      <a:pt x="31894" y="12806"/>
                      <a:pt x="41419" y="3810"/>
                    </a:cubicBezTo>
                    <a:cubicBezTo>
                      <a:pt x="50944" y="-5186"/>
                      <a:pt x="57030" y="3281"/>
                      <a:pt x="57294" y="13335"/>
                    </a:cubicBezTo>
                    <a:cubicBezTo>
                      <a:pt x="57558" y="23389"/>
                      <a:pt x="2790" y="68898"/>
                      <a:pt x="144" y="67310"/>
                    </a:cubicBezTo>
                    <a:close/>
                  </a:path>
                </a:pathLst>
              </a:custGeom>
              <a:solidFill>
                <a:srgbClr val="70AD47">
                  <a:lumMod val="50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12" name="Freeform: Shape 611">
                <a:extLst>
                  <a:ext uri="{FF2B5EF4-FFF2-40B4-BE49-F238E27FC236}">
                    <a16:creationId xmlns:a16="http://schemas.microsoft.com/office/drawing/2014/main" id="{36A210BE-4212-4FF3-B25B-252E34526EF2}"/>
                  </a:ext>
                </a:extLst>
              </p:cNvPr>
              <p:cNvSpPr/>
              <p:nvPr/>
            </p:nvSpPr>
            <p:spPr>
              <a:xfrm>
                <a:off x="8274142" y="2167330"/>
                <a:ext cx="103943" cy="136121"/>
              </a:xfrm>
              <a:custGeom>
                <a:avLst/>
                <a:gdLst>
                  <a:gd name="connsiteX0" fmla="*/ 8594 w 103943"/>
                  <a:gd name="connsiteY0" fmla="*/ 130272 h 136121"/>
                  <a:gd name="connsiteX1" fmla="*/ 29232 w 103943"/>
                  <a:gd name="connsiteY1" fmla="*/ 66772 h 136121"/>
                  <a:gd name="connsiteX2" fmla="*/ 657 w 103943"/>
                  <a:gd name="connsiteY2" fmla="*/ 23909 h 136121"/>
                  <a:gd name="connsiteX3" fmla="*/ 13357 w 103943"/>
                  <a:gd name="connsiteY3" fmla="*/ 1684 h 136121"/>
                  <a:gd name="connsiteX4" fmla="*/ 59394 w 103943"/>
                  <a:gd name="connsiteY4" fmla="*/ 68359 h 136121"/>
                  <a:gd name="connsiteX5" fmla="*/ 103844 w 103943"/>
                  <a:gd name="connsiteY5" fmla="*/ 130272 h 136121"/>
                  <a:gd name="connsiteX6" fmla="*/ 70507 w 103943"/>
                  <a:gd name="connsiteY6" fmla="*/ 128684 h 136121"/>
                  <a:gd name="connsiteX7" fmla="*/ 40344 w 103943"/>
                  <a:gd name="connsiteY7" fmla="*/ 87409 h 136121"/>
                  <a:gd name="connsiteX8" fmla="*/ 8594 w 103943"/>
                  <a:gd name="connsiteY8" fmla="*/ 130272 h 136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943" h="136121">
                    <a:moveTo>
                      <a:pt x="8594" y="130272"/>
                    </a:moveTo>
                    <a:cubicBezTo>
                      <a:pt x="6742" y="126833"/>
                      <a:pt x="30555" y="84499"/>
                      <a:pt x="29232" y="66772"/>
                    </a:cubicBezTo>
                    <a:cubicBezTo>
                      <a:pt x="27909" y="49045"/>
                      <a:pt x="3303" y="34757"/>
                      <a:pt x="657" y="23909"/>
                    </a:cubicBezTo>
                    <a:cubicBezTo>
                      <a:pt x="-1989" y="13061"/>
                      <a:pt x="3568" y="-5724"/>
                      <a:pt x="13357" y="1684"/>
                    </a:cubicBezTo>
                    <a:cubicBezTo>
                      <a:pt x="23146" y="9092"/>
                      <a:pt x="44313" y="46928"/>
                      <a:pt x="59394" y="68359"/>
                    </a:cubicBezTo>
                    <a:cubicBezTo>
                      <a:pt x="74475" y="89790"/>
                      <a:pt x="101992" y="120218"/>
                      <a:pt x="103844" y="130272"/>
                    </a:cubicBezTo>
                    <a:cubicBezTo>
                      <a:pt x="105696" y="140326"/>
                      <a:pt x="81090" y="135828"/>
                      <a:pt x="70507" y="128684"/>
                    </a:cubicBezTo>
                    <a:cubicBezTo>
                      <a:pt x="59924" y="121540"/>
                      <a:pt x="49340" y="88732"/>
                      <a:pt x="40344" y="87409"/>
                    </a:cubicBezTo>
                    <a:cubicBezTo>
                      <a:pt x="31348" y="86086"/>
                      <a:pt x="10446" y="133711"/>
                      <a:pt x="8594" y="130272"/>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13" name="Freeform: Shape 612">
                <a:extLst>
                  <a:ext uri="{FF2B5EF4-FFF2-40B4-BE49-F238E27FC236}">
                    <a16:creationId xmlns:a16="http://schemas.microsoft.com/office/drawing/2014/main" id="{22976EF1-76A8-4F94-8DFA-76972871C03E}"/>
                  </a:ext>
                </a:extLst>
              </p:cNvPr>
              <p:cNvSpPr/>
              <p:nvPr/>
            </p:nvSpPr>
            <p:spPr>
              <a:xfrm>
                <a:off x="8644568" y="1818956"/>
                <a:ext cx="1548689" cy="1252899"/>
              </a:xfrm>
              <a:custGeom>
                <a:avLst/>
                <a:gdLst>
                  <a:gd name="connsiteX0" fmla="*/ 46156 w 1548689"/>
                  <a:gd name="connsiteY0" fmla="*/ 856471 h 1252899"/>
                  <a:gd name="connsiteX1" fmla="*/ 128706 w 1548689"/>
                  <a:gd name="connsiteY1" fmla="*/ 840596 h 1252899"/>
                  <a:gd name="connsiteX2" fmla="*/ 160456 w 1548689"/>
                  <a:gd name="connsiteY2" fmla="*/ 815196 h 1252899"/>
                  <a:gd name="connsiteX3" fmla="*/ 189031 w 1548689"/>
                  <a:gd name="connsiteY3" fmla="*/ 767571 h 1252899"/>
                  <a:gd name="connsiteX4" fmla="*/ 196968 w 1548689"/>
                  <a:gd name="connsiteY4" fmla="*/ 712008 h 1252899"/>
                  <a:gd name="connsiteX5" fmla="*/ 295393 w 1548689"/>
                  <a:gd name="connsiteY5" fmla="*/ 638983 h 1252899"/>
                  <a:gd name="connsiteX6" fmla="*/ 371593 w 1548689"/>
                  <a:gd name="connsiteY6" fmla="*/ 585008 h 1252899"/>
                  <a:gd name="connsiteX7" fmla="*/ 438268 w 1548689"/>
                  <a:gd name="connsiteY7" fmla="*/ 477058 h 1252899"/>
                  <a:gd name="connsiteX8" fmla="*/ 498593 w 1548689"/>
                  <a:gd name="connsiteY8" fmla="*/ 445308 h 1252899"/>
                  <a:gd name="connsiteX9" fmla="*/ 554156 w 1548689"/>
                  <a:gd name="connsiteY9" fmla="*/ 404033 h 1252899"/>
                  <a:gd name="connsiteX10" fmla="*/ 593843 w 1548689"/>
                  <a:gd name="connsiteY10" fmla="*/ 442133 h 1252899"/>
                  <a:gd name="connsiteX11" fmla="*/ 622418 w 1548689"/>
                  <a:gd name="connsiteY11" fmla="*/ 416733 h 1252899"/>
                  <a:gd name="connsiteX12" fmla="*/ 584318 w 1548689"/>
                  <a:gd name="connsiteY12" fmla="*/ 346883 h 1252899"/>
                  <a:gd name="connsiteX13" fmla="*/ 535106 w 1548689"/>
                  <a:gd name="connsiteY13" fmla="*/ 319896 h 1252899"/>
                  <a:gd name="connsiteX14" fmla="*/ 493831 w 1548689"/>
                  <a:gd name="connsiteY14" fmla="*/ 294496 h 1252899"/>
                  <a:gd name="connsiteX15" fmla="*/ 527168 w 1548689"/>
                  <a:gd name="connsiteY15" fmla="*/ 254808 h 1252899"/>
                  <a:gd name="connsiteX16" fmla="*/ 689093 w 1548689"/>
                  <a:gd name="connsiteY16" fmla="*/ 219883 h 1252899"/>
                  <a:gd name="connsiteX17" fmla="*/ 714493 w 1548689"/>
                  <a:gd name="connsiteY17" fmla="*/ 240521 h 1252899"/>
                  <a:gd name="connsiteX18" fmla="*/ 711318 w 1548689"/>
                  <a:gd name="connsiteY18" fmla="*/ 273858 h 1252899"/>
                  <a:gd name="connsiteX19" fmla="*/ 779581 w 1548689"/>
                  <a:gd name="connsiteY19" fmla="*/ 269096 h 1252899"/>
                  <a:gd name="connsiteX20" fmla="*/ 762118 w 1548689"/>
                  <a:gd name="connsiteY20" fmla="*/ 216708 h 1252899"/>
                  <a:gd name="connsiteX21" fmla="*/ 812918 w 1548689"/>
                  <a:gd name="connsiteY21" fmla="*/ 210358 h 1252899"/>
                  <a:gd name="connsiteX22" fmla="*/ 901818 w 1548689"/>
                  <a:gd name="connsiteY22" fmla="*/ 165908 h 1252899"/>
                  <a:gd name="connsiteX23" fmla="*/ 946268 w 1548689"/>
                  <a:gd name="connsiteY23" fmla="*/ 146858 h 1252899"/>
                  <a:gd name="connsiteX24" fmla="*/ 981193 w 1548689"/>
                  <a:gd name="connsiteY24" fmla="*/ 148446 h 1252899"/>
                  <a:gd name="connsiteX25" fmla="*/ 1016118 w 1548689"/>
                  <a:gd name="connsiteY25" fmla="*/ 175433 h 1252899"/>
                  <a:gd name="connsiteX26" fmla="*/ 1066918 w 1548689"/>
                  <a:gd name="connsiteY26" fmla="*/ 169083 h 1252899"/>
                  <a:gd name="connsiteX27" fmla="*/ 1135181 w 1548689"/>
                  <a:gd name="connsiteY27" fmla="*/ 148446 h 1252899"/>
                  <a:gd name="connsiteX28" fmla="*/ 1200268 w 1548689"/>
                  <a:gd name="connsiteY28" fmla="*/ 178608 h 1252899"/>
                  <a:gd name="connsiteX29" fmla="*/ 1247893 w 1548689"/>
                  <a:gd name="connsiteY29" fmla="*/ 180196 h 1252899"/>
                  <a:gd name="connsiteX30" fmla="*/ 1195506 w 1548689"/>
                  <a:gd name="connsiteY30" fmla="*/ 130983 h 1252899"/>
                  <a:gd name="connsiteX31" fmla="*/ 1281231 w 1548689"/>
                  <a:gd name="connsiteY31" fmla="*/ 145271 h 1252899"/>
                  <a:gd name="connsiteX32" fmla="*/ 1325681 w 1548689"/>
                  <a:gd name="connsiteY32" fmla="*/ 126221 h 1252899"/>
                  <a:gd name="connsiteX33" fmla="*/ 1424106 w 1548689"/>
                  <a:gd name="connsiteY33" fmla="*/ 116696 h 1252899"/>
                  <a:gd name="connsiteX34" fmla="*/ 1438393 w 1548689"/>
                  <a:gd name="connsiteY34" fmla="*/ 43671 h 1252899"/>
                  <a:gd name="connsiteX35" fmla="*/ 1443156 w 1548689"/>
                  <a:gd name="connsiteY35" fmla="*/ 808 h 1252899"/>
                  <a:gd name="connsiteX36" fmla="*/ 1489193 w 1548689"/>
                  <a:gd name="connsiteY36" fmla="*/ 80183 h 1252899"/>
                  <a:gd name="connsiteX37" fmla="*/ 1524118 w 1548689"/>
                  <a:gd name="connsiteY37" fmla="*/ 132571 h 1252899"/>
                  <a:gd name="connsiteX38" fmla="*/ 1470143 w 1548689"/>
                  <a:gd name="connsiteY38" fmla="*/ 162733 h 1252899"/>
                  <a:gd name="connsiteX39" fmla="*/ 1384418 w 1548689"/>
                  <a:gd name="connsiteY39" fmla="*/ 146858 h 1252899"/>
                  <a:gd name="connsiteX40" fmla="*/ 1352668 w 1548689"/>
                  <a:gd name="connsiteY40" fmla="*/ 170671 h 1252899"/>
                  <a:gd name="connsiteX41" fmla="*/ 1308218 w 1548689"/>
                  <a:gd name="connsiteY41" fmla="*/ 192896 h 1252899"/>
                  <a:gd name="connsiteX42" fmla="*/ 1366956 w 1548689"/>
                  <a:gd name="connsiteY42" fmla="*/ 205596 h 1252899"/>
                  <a:gd name="connsiteX43" fmla="*/ 1476493 w 1548689"/>
                  <a:gd name="connsiteY43" fmla="*/ 240521 h 1252899"/>
                  <a:gd name="connsiteX44" fmla="*/ 1497131 w 1548689"/>
                  <a:gd name="connsiteY44" fmla="*/ 299258 h 1252899"/>
                  <a:gd name="connsiteX45" fmla="*/ 1536818 w 1548689"/>
                  <a:gd name="connsiteY45" fmla="*/ 329421 h 1252899"/>
                  <a:gd name="connsiteX46" fmla="*/ 1546343 w 1548689"/>
                  <a:gd name="connsiteY46" fmla="*/ 399271 h 1252899"/>
                  <a:gd name="connsiteX47" fmla="*/ 1498718 w 1548689"/>
                  <a:gd name="connsiteY47" fmla="*/ 337358 h 1252899"/>
                  <a:gd name="connsiteX48" fmla="*/ 1478081 w 1548689"/>
                  <a:gd name="connsiteY48" fmla="*/ 331008 h 1252899"/>
                  <a:gd name="connsiteX49" fmla="*/ 1457443 w 1548689"/>
                  <a:gd name="connsiteY49" fmla="*/ 397683 h 1252899"/>
                  <a:gd name="connsiteX50" fmla="*/ 1449506 w 1548689"/>
                  <a:gd name="connsiteY50" fmla="*/ 334183 h 1252899"/>
                  <a:gd name="connsiteX51" fmla="*/ 1459031 w 1548689"/>
                  <a:gd name="connsiteY51" fmla="*/ 259571 h 1252899"/>
                  <a:gd name="connsiteX52" fmla="*/ 1371718 w 1548689"/>
                  <a:gd name="connsiteY52" fmla="*/ 224646 h 1252899"/>
                  <a:gd name="connsiteX53" fmla="*/ 1303456 w 1548689"/>
                  <a:gd name="connsiteY53" fmla="*/ 227821 h 1252899"/>
                  <a:gd name="connsiteX54" fmla="*/ 1257418 w 1548689"/>
                  <a:gd name="connsiteY54" fmla="*/ 223058 h 1252899"/>
                  <a:gd name="connsiteX55" fmla="*/ 1301868 w 1548689"/>
                  <a:gd name="connsiteY55" fmla="*/ 277033 h 1252899"/>
                  <a:gd name="connsiteX56" fmla="*/ 1316156 w 1548689"/>
                  <a:gd name="connsiteY56" fmla="*/ 315133 h 1252899"/>
                  <a:gd name="connsiteX57" fmla="*/ 1211381 w 1548689"/>
                  <a:gd name="connsiteY57" fmla="*/ 359583 h 1252899"/>
                  <a:gd name="connsiteX58" fmla="*/ 1078031 w 1548689"/>
                  <a:gd name="connsiteY58" fmla="*/ 429433 h 1252899"/>
                  <a:gd name="connsiteX59" fmla="*/ 1044693 w 1548689"/>
                  <a:gd name="connsiteY59" fmla="*/ 491346 h 1252899"/>
                  <a:gd name="connsiteX60" fmla="*/ 1116131 w 1548689"/>
                  <a:gd name="connsiteY60" fmla="*/ 472296 h 1252899"/>
                  <a:gd name="connsiteX61" fmla="*/ 1154231 w 1548689"/>
                  <a:gd name="connsiteY61" fmla="*/ 511983 h 1252899"/>
                  <a:gd name="connsiteX62" fmla="*/ 1189156 w 1548689"/>
                  <a:gd name="connsiteY62" fmla="*/ 499283 h 1252899"/>
                  <a:gd name="connsiteX63" fmla="*/ 1211381 w 1548689"/>
                  <a:gd name="connsiteY63" fmla="*/ 481821 h 1252899"/>
                  <a:gd name="connsiteX64" fmla="*/ 1243131 w 1548689"/>
                  <a:gd name="connsiteY64" fmla="*/ 507221 h 1252899"/>
                  <a:gd name="connsiteX65" fmla="*/ 1279643 w 1548689"/>
                  <a:gd name="connsiteY65" fmla="*/ 465946 h 1252899"/>
                  <a:gd name="connsiteX66" fmla="*/ 1305043 w 1548689"/>
                  <a:gd name="connsiteY66" fmla="*/ 489758 h 1252899"/>
                  <a:gd name="connsiteX67" fmla="*/ 1255831 w 1548689"/>
                  <a:gd name="connsiteY67" fmla="*/ 527858 h 1252899"/>
                  <a:gd name="connsiteX68" fmla="*/ 1166931 w 1548689"/>
                  <a:gd name="connsiteY68" fmla="*/ 554846 h 1252899"/>
                  <a:gd name="connsiteX69" fmla="*/ 1146293 w 1548689"/>
                  <a:gd name="connsiteY69" fmla="*/ 607233 h 1252899"/>
                  <a:gd name="connsiteX70" fmla="*/ 1116131 w 1548689"/>
                  <a:gd name="connsiteY70" fmla="*/ 581833 h 1252899"/>
                  <a:gd name="connsiteX71" fmla="*/ 1068506 w 1548689"/>
                  <a:gd name="connsiteY71" fmla="*/ 575483 h 1252899"/>
                  <a:gd name="connsiteX72" fmla="*/ 1012943 w 1548689"/>
                  <a:gd name="connsiteY72" fmla="*/ 600883 h 1252899"/>
                  <a:gd name="connsiteX73" fmla="*/ 976431 w 1548689"/>
                  <a:gd name="connsiteY73" fmla="*/ 592946 h 1252899"/>
                  <a:gd name="connsiteX74" fmla="*/ 1027231 w 1548689"/>
                  <a:gd name="connsiteY74" fmla="*/ 569133 h 1252899"/>
                  <a:gd name="connsiteX75" fmla="*/ 1030406 w 1548689"/>
                  <a:gd name="connsiteY75" fmla="*/ 553258 h 1252899"/>
                  <a:gd name="connsiteX76" fmla="*/ 982781 w 1548689"/>
                  <a:gd name="connsiteY76" fmla="*/ 554846 h 1252899"/>
                  <a:gd name="connsiteX77" fmla="*/ 863718 w 1548689"/>
                  <a:gd name="connsiteY77" fmla="*/ 627871 h 1252899"/>
                  <a:gd name="connsiteX78" fmla="*/ 938331 w 1548689"/>
                  <a:gd name="connsiteY78" fmla="*/ 562783 h 1252899"/>
                  <a:gd name="connsiteX79" fmla="*/ 922456 w 1548689"/>
                  <a:gd name="connsiteY79" fmla="*/ 551671 h 1252899"/>
                  <a:gd name="connsiteX80" fmla="*/ 838318 w 1548689"/>
                  <a:gd name="connsiteY80" fmla="*/ 596121 h 1252899"/>
                  <a:gd name="connsiteX81" fmla="*/ 873243 w 1548689"/>
                  <a:gd name="connsiteY81" fmla="*/ 548496 h 1252899"/>
                  <a:gd name="connsiteX82" fmla="*/ 903406 w 1548689"/>
                  <a:gd name="connsiteY82" fmla="*/ 518333 h 1252899"/>
                  <a:gd name="connsiteX83" fmla="*/ 904993 w 1548689"/>
                  <a:gd name="connsiteY83" fmla="*/ 499283 h 1252899"/>
                  <a:gd name="connsiteX84" fmla="*/ 968493 w 1548689"/>
                  <a:gd name="connsiteY84" fmla="*/ 491346 h 1252899"/>
                  <a:gd name="connsiteX85" fmla="*/ 974843 w 1548689"/>
                  <a:gd name="connsiteY85" fmla="*/ 454833 h 1252899"/>
                  <a:gd name="connsiteX86" fmla="*/ 998656 w 1548689"/>
                  <a:gd name="connsiteY86" fmla="*/ 394508 h 1252899"/>
                  <a:gd name="connsiteX87" fmla="*/ 974843 w 1548689"/>
                  <a:gd name="connsiteY87" fmla="*/ 389746 h 1252899"/>
                  <a:gd name="connsiteX88" fmla="*/ 928806 w 1548689"/>
                  <a:gd name="connsiteY88" fmla="*/ 438958 h 1252899"/>
                  <a:gd name="connsiteX89" fmla="*/ 895468 w 1548689"/>
                  <a:gd name="connsiteY89" fmla="*/ 440546 h 1252899"/>
                  <a:gd name="connsiteX90" fmla="*/ 854193 w 1548689"/>
                  <a:gd name="connsiteY90" fmla="*/ 416733 h 1252899"/>
                  <a:gd name="connsiteX91" fmla="*/ 868481 w 1548689"/>
                  <a:gd name="connsiteY91" fmla="*/ 454833 h 1252899"/>
                  <a:gd name="connsiteX92" fmla="*/ 879593 w 1548689"/>
                  <a:gd name="connsiteY92" fmla="*/ 481821 h 1252899"/>
                  <a:gd name="connsiteX93" fmla="*/ 844668 w 1548689"/>
                  <a:gd name="connsiteY93" fmla="*/ 505633 h 1252899"/>
                  <a:gd name="connsiteX94" fmla="*/ 846256 w 1548689"/>
                  <a:gd name="connsiteY94" fmla="*/ 543733 h 1252899"/>
                  <a:gd name="connsiteX95" fmla="*/ 812918 w 1548689"/>
                  <a:gd name="connsiteY95" fmla="*/ 551671 h 1252899"/>
                  <a:gd name="connsiteX96" fmla="*/ 744656 w 1548689"/>
                  <a:gd name="connsiteY96" fmla="*/ 523096 h 1252899"/>
                  <a:gd name="connsiteX97" fmla="*/ 663693 w 1548689"/>
                  <a:gd name="connsiteY97" fmla="*/ 511983 h 1252899"/>
                  <a:gd name="connsiteX98" fmla="*/ 662106 w 1548689"/>
                  <a:gd name="connsiteY98" fmla="*/ 534208 h 1252899"/>
                  <a:gd name="connsiteX99" fmla="*/ 609718 w 1548689"/>
                  <a:gd name="connsiteY99" fmla="*/ 513571 h 1252899"/>
                  <a:gd name="connsiteX100" fmla="*/ 547806 w 1548689"/>
                  <a:gd name="connsiteY100" fmla="*/ 543733 h 1252899"/>
                  <a:gd name="connsiteX101" fmla="*/ 533518 w 1548689"/>
                  <a:gd name="connsiteY101" fmla="*/ 577071 h 1252899"/>
                  <a:gd name="connsiteX102" fmla="*/ 454143 w 1548689"/>
                  <a:gd name="connsiteY102" fmla="*/ 611996 h 1252899"/>
                  <a:gd name="connsiteX103" fmla="*/ 447793 w 1548689"/>
                  <a:gd name="connsiteY103" fmla="*/ 648508 h 1252899"/>
                  <a:gd name="connsiteX104" fmla="*/ 446206 w 1548689"/>
                  <a:gd name="connsiteY104" fmla="*/ 688196 h 1252899"/>
                  <a:gd name="connsiteX105" fmla="*/ 406518 w 1548689"/>
                  <a:gd name="connsiteY105" fmla="*/ 707246 h 1252899"/>
                  <a:gd name="connsiteX106" fmla="*/ 395406 w 1548689"/>
                  <a:gd name="connsiteY106" fmla="*/ 773921 h 1252899"/>
                  <a:gd name="connsiteX107" fmla="*/ 450968 w 1548689"/>
                  <a:gd name="connsiteY107" fmla="*/ 824721 h 1252899"/>
                  <a:gd name="connsiteX108" fmla="*/ 471606 w 1548689"/>
                  <a:gd name="connsiteY108" fmla="*/ 815196 h 1252899"/>
                  <a:gd name="connsiteX109" fmla="*/ 460493 w 1548689"/>
                  <a:gd name="connsiteY109" fmla="*/ 753283 h 1252899"/>
                  <a:gd name="connsiteX110" fmla="*/ 511293 w 1548689"/>
                  <a:gd name="connsiteY110" fmla="*/ 735821 h 1252899"/>
                  <a:gd name="connsiteX111" fmla="*/ 512881 w 1548689"/>
                  <a:gd name="connsiteY111" fmla="*/ 767571 h 1252899"/>
                  <a:gd name="connsiteX112" fmla="*/ 525581 w 1548689"/>
                  <a:gd name="connsiteY112" fmla="*/ 789796 h 1252899"/>
                  <a:gd name="connsiteX113" fmla="*/ 563681 w 1548689"/>
                  <a:gd name="connsiteY113" fmla="*/ 770746 h 1252899"/>
                  <a:gd name="connsiteX114" fmla="*/ 627181 w 1548689"/>
                  <a:gd name="connsiteY114" fmla="*/ 756458 h 1252899"/>
                  <a:gd name="connsiteX115" fmla="*/ 646231 w 1548689"/>
                  <a:gd name="connsiteY115" fmla="*/ 807258 h 1252899"/>
                  <a:gd name="connsiteX116" fmla="*/ 600193 w 1548689"/>
                  <a:gd name="connsiteY116" fmla="*/ 853296 h 1252899"/>
                  <a:gd name="connsiteX117" fmla="*/ 611306 w 1548689"/>
                  <a:gd name="connsiteY117" fmla="*/ 873933 h 1252899"/>
                  <a:gd name="connsiteX118" fmla="*/ 698618 w 1548689"/>
                  <a:gd name="connsiteY118" fmla="*/ 905683 h 1252899"/>
                  <a:gd name="connsiteX119" fmla="*/ 662106 w 1548689"/>
                  <a:gd name="connsiteY119" fmla="*/ 1004108 h 1252899"/>
                  <a:gd name="connsiteX120" fmla="*/ 671631 w 1548689"/>
                  <a:gd name="connsiteY120" fmla="*/ 1062846 h 1252899"/>
                  <a:gd name="connsiteX121" fmla="*/ 614481 w 1548689"/>
                  <a:gd name="connsiteY121" fmla="*/ 1178733 h 1252899"/>
                  <a:gd name="connsiteX122" fmla="*/ 608131 w 1548689"/>
                  <a:gd name="connsiteY122" fmla="*/ 1231121 h 1252899"/>
                  <a:gd name="connsiteX123" fmla="*/ 574793 w 1548689"/>
                  <a:gd name="connsiteY123" fmla="*/ 1223183 h 1252899"/>
                  <a:gd name="connsiteX124" fmla="*/ 547806 w 1548689"/>
                  <a:gd name="connsiteY124" fmla="*/ 1186671 h 1252899"/>
                  <a:gd name="connsiteX125" fmla="*/ 579556 w 1548689"/>
                  <a:gd name="connsiteY125" fmla="*/ 1140633 h 1252899"/>
                  <a:gd name="connsiteX126" fmla="*/ 617656 w 1548689"/>
                  <a:gd name="connsiteY126" fmla="*/ 1116821 h 1252899"/>
                  <a:gd name="connsiteX127" fmla="*/ 595431 w 1548689"/>
                  <a:gd name="connsiteY127" fmla="*/ 1086658 h 1252899"/>
                  <a:gd name="connsiteX128" fmla="*/ 611306 w 1548689"/>
                  <a:gd name="connsiteY128" fmla="*/ 1029508 h 1252899"/>
                  <a:gd name="connsiteX129" fmla="*/ 647818 w 1548689"/>
                  <a:gd name="connsiteY129" fmla="*/ 986646 h 1252899"/>
                  <a:gd name="connsiteX130" fmla="*/ 652581 w 1548689"/>
                  <a:gd name="connsiteY130" fmla="*/ 981883 h 1252899"/>
                  <a:gd name="connsiteX131" fmla="*/ 677981 w 1548689"/>
                  <a:gd name="connsiteY131" fmla="*/ 926321 h 1252899"/>
                  <a:gd name="connsiteX132" fmla="*/ 630356 w 1548689"/>
                  <a:gd name="connsiteY132" fmla="*/ 923146 h 1252899"/>
                  <a:gd name="connsiteX133" fmla="*/ 604956 w 1548689"/>
                  <a:gd name="connsiteY133" fmla="*/ 907271 h 1252899"/>
                  <a:gd name="connsiteX134" fmla="*/ 520818 w 1548689"/>
                  <a:gd name="connsiteY134" fmla="*/ 1096183 h 1252899"/>
                  <a:gd name="connsiteX135" fmla="*/ 479543 w 1548689"/>
                  <a:gd name="connsiteY135" fmla="*/ 1167621 h 1252899"/>
                  <a:gd name="connsiteX136" fmla="*/ 450968 w 1548689"/>
                  <a:gd name="connsiteY136" fmla="*/ 1110471 h 1252899"/>
                  <a:gd name="connsiteX137" fmla="*/ 398581 w 1548689"/>
                  <a:gd name="connsiteY137" fmla="*/ 1099358 h 1252899"/>
                  <a:gd name="connsiteX138" fmla="*/ 339843 w 1548689"/>
                  <a:gd name="connsiteY138" fmla="*/ 1078721 h 1252899"/>
                  <a:gd name="connsiteX139" fmla="*/ 352543 w 1548689"/>
                  <a:gd name="connsiteY139" fmla="*/ 1035858 h 1252899"/>
                  <a:gd name="connsiteX140" fmla="*/ 343018 w 1548689"/>
                  <a:gd name="connsiteY140" fmla="*/ 980296 h 1252899"/>
                  <a:gd name="connsiteX141" fmla="*/ 390643 w 1548689"/>
                  <a:gd name="connsiteY141" fmla="*/ 970771 h 1252899"/>
                  <a:gd name="connsiteX142" fmla="*/ 427156 w 1548689"/>
                  <a:gd name="connsiteY142" fmla="*/ 945371 h 1252899"/>
                  <a:gd name="connsiteX143" fmla="*/ 481131 w 1548689"/>
                  <a:gd name="connsiteY143" fmla="*/ 980296 h 1252899"/>
                  <a:gd name="connsiteX144" fmla="*/ 527168 w 1548689"/>
                  <a:gd name="connsiteY144" fmla="*/ 975533 h 1252899"/>
                  <a:gd name="connsiteX145" fmla="*/ 511293 w 1548689"/>
                  <a:gd name="connsiteY145" fmla="*/ 904096 h 1252899"/>
                  <a:gd name="connsiteX146" fmla="*/ 566856 w 1548689"/>
                  <a:gd name="connsiteY146" fmla="*/ 915208 h 1252899"/>
                  <a:gd name="connsiteX147" fmla="*/ 576381 w 1548689"/>
                  <a:gd name="connsiteY147" fmla="*/ 888221 h 1252899"/>
                  <a:gd name="connsiteX148" fmla="*/ 516056 w 1548689"/>
                  <a:gd name="connsiteY148" fmla="*/ 840596 h 1252899"/>
                  <a:gd name="connsiteX149" fmla="*/ 450968 w 1548689"/>
                  <a:gd name="connsiteY149" fmla="*/ 851708 h 1252899"/>
                  <a:gd name="connsiteX150" fmla="*/ 392231 w 1548689"/>
                  <a:gd name="connsiteY150" fmla="*/ 850121 h 1252899"/>
                  <a:gd name="connsiteX151" fmla="*/ 346193 w 1548689"/>
                  <a:gd name="connsiteY151" fmla="*/ 875521 h 1252899"/>
                  <a:gd name="connsiteX152" fmla="*/ 338256 w 1548689"/>
                  <a:gd name="connsiteY152" fmla="*/ 921558 h 1252899"/>
                  <a:gd name="connsiteX153" fmla="*/ 292218 w 1548689"/>
                  <a:gd name="connsiteY153" fmla="*/ 937433 h 1252899"/>
                  <a:gd name="connsiteX154" fmla="*/ 303331 w 1548689"/>
                  <a:gd name="connsiteY154" fmla="*/ 1007283 h 1252899"/>
                  <a:gd name="connsiteX155" fmla="*/ 262056 w 1548689"/>
                  <a:gd name="connsiteY155" fmla="*/ 1034271 h 1252899"/>
                  <a:gd name="connsiteX156" fmla="*/ 187443 w 1548689"/>
                  <a:gd name="connsiteY156" fmla="*/ 1019983 h 1252899"/>
                  <a:gd name="connsiteX157" fmla="*/ 216018 w 1548689"/>
                  <a:gd name="connsiteY157" fmla="*/ 1058083 h 1252899"/>
                  <a:gd name="connsiteX158" fmla="*/ 203318 w 1548689"/>
                  <a:gd name="connsiteY158" fmla="*/ 1119996 h 1252899"/>
                  <a:gd name="connsiteX159" fmla="*/ 200143 w 1548689"/>
                  <a:gd name="connsiteY159" fmla="*/ 1178733 h 1252899"/>
                  <a:gd name="connsiteX160" fmla="*/ 127118 w 1548689"/>
                  <a:gd name="connsiteY160" fmla="*/ 1161271 h 1252899"/>
                  <a:gd name="connsiteX161" fmla="*/ 65206 w 1548689"/>
                  <a:gd name="connsiteY161" fmla="*/ 1183496 h 1252899"/>
                  <a:gd name="connsiteX162" fmla="*/ 118 w 1548689"/>
                  <a:gd name="connsiteY162" fmla="*/ 1235883 h 1252899"/>
                  <a:gd name="connsiteX163" fmla="*/ 46156 w 1548689"/>
                  <a:gd name="connsiteY163" fmla="*/ 856471 h 1252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Lst>
                <a:rect l="l" t="t" r="r" b="b"/>
                <a:pathLst>
                  <a:path w="1548689" h="1252899">
                    <a:moveTo>
                      <a:pt x="46156" y="856471"/>
                    </a:moveTo>
                    <a:cubicBezTo>
                      <a:pt x="67587" y="790590"/>
                      <a:pt x="109656" y="847475"/>
                      <a:pt x="128706" y="840596"/>
                    </a:cubicBezTo>
                    <a:cubicBezTo>
                      <a:pt x="147756" y="833717"/>
                      <a:pt x="150402" y="827367"/>
                      <a:pt x="160456" y="815196"/>
                    </a:cubicBezTo>
                    <a:cubicBezTo>
                      <a:pt x="170510" y="803025"/>
                      <a:pt x="182946" y="784769"/>
                      <a:pt x="189031" y="767571"/>
                    </a:cubicBezTo>
                    <a:cubicBezTo>
                      <a:pt x="195116" y="750373"/>
                      <a:pt x="179241" y="733439"/>
                      <a:pt x="196968" y="712008"/>
                    </a:cubicBezTo>
                    <a:cubicBezTo>
                      <a:pt x="214695" y="690577"/>
                      <a:pt x="266289" y="660150"/>
                      <a:pt x="295393" y="638983"/>
                    </a:cubicBezTo>
                    <a:cubicBezTo>
                      <a:pt x="324497" y="617816"/>
                      <a:pt x="347781" y="611995"/>
                      <a:pt x="371593" y="585008"/>
                    </a:cubicBezTo>
                    <a:cubicBezTo>
                      <a:pt x="395405" y="558021"/>
                      <a:pt x="417101" y="500341"/>
                      <a:pt x="438268" y="477058"/>
                    </a:cubicBezTo>
                    <a:cubicBezTo>
                      <a:pt x="459435" y="453775"/>
                      <a:pt x="479278" y="457479"/>
                      <a:pt x="498593" y="445308"/>
                    </a:cubicBezTo>
                    <a:cubicBezTo>
                      <a:pt x="517908" y="433137"/>
                      <a:pt x="538281" y="404562"/>
                      <a:pt x="554156" y="404033"/>
                    </a:cubicBezTo>
                    <a:cubicBezTo>
                      <a:pt x="570031" y="403504"/>
                      <a:pt x="582466" y="440016"/>
                      <a:pt x="593843" y="442133"/>
                    </a:cubicBezTo>
                    <a:cubicBezTo>
                      <a:pt x="605220" y="444250"/>
                      <a:pt x="624006" y="432608"/>
                      <a:pt x="622418" y="416733"/>
                    </a:cubicBezTo>
                    <a:cubicBezTo>
                      <a:pt x="620831" y="400858"/>
                      <a:pt x="598870" y="363022"/>
                      <a:pt x="584318" y="346883"/>
                    </a:cubicBezTo>
                    <a:cubicBezTo>
                      <a:pt x="569766" y="330744"/>
                      <a:pt x="550187" y="328627"/>
                      <a:pt x="535106" y="319896"/>
                    </a:cubicBezTo>
                    <a:cubicBezTo>
                      <a:pt x="520025" y="311165"/>
                      <a:pt x="495154" y="305344"/>
                      <a:pt x="493831" y="294496"/>
                    </a:cubicBezTo>
                    <a:cubicBezTo>
                      <a:pt x="492508" y="283648"/>
                      <a:pt x="494624" y="267243"/>
                      <a:pt x="527168" y="254808"/>
                    </a:cubicBezTo>
                    <a:cubicBezTo>
                      <a:pt x="559712" y="242373"/>
                      <a:pt x="657872" y="222264"/>
                      <a:pt x="689093" y="219883"/>
                    </a:cubicBezTo>
                    <a:cubicBezTo>
                      <a:pt x="720314" y="217502"/>
                      <a:pt x="710789" y="231525"/>
                      <a:pt x="714493" y="240521"/>
                    </a:cubicBezTo>
                    <a:cubicBezTo>
                      <a:pt x="718197" y="249517"/>
                      <a:pt x="700470" y="269096"/>
                      <a:pt x="711318" y="273858"/>
                    </a:cubicBezTo>
                    <a:cubicBezTo>
                      <a:pt x="722166" y="278620"/>
                      <a:pt x="771114" y="278621"/>
                      <a:pt x="779581" y="269096"/>
                    </a:cubicBezTo>
                    <a:cubicBezTo>
                      <a:pt x="788048" y="259571"/>
                      <a:pt x="756562" y="226498"/>
                      <a:pt x="762118" y="216708"/>
                    </a:cubicBezTo>
                    <a:cubicBezTo>
                      <a:pt x="767674" y="206918"/>
                      <a:pt x="789635" y="218825"/>
                      <a:pt x="812918" y="210358"/>
                    </a:cubicBezTo>
                    <a:cubicBezTo>
                      <a:pt x="836201" y="201891"/>
                      <a:pt x="879593" y="176491"/>
                      <a:pt x="901818" y="165908"/>
                    </a:cubicBezTo>
                    <a:cubicBezTo>
                      <a:pt x="924043" y="155325"/>
                      <a:pt x="933039" y="149768"/>
                      <a:pt x="946268" y="146858"/>
                    </a:cubicBezTo>
                    <a:cubicBezTo>
                      <a:pt x="959497" y="143948"/>
                      <a:pt x="969551" y="143684"/>
                      <a:pt x="981193" y="148446"/>
                    </a:cubicBezTo>
                    <a:cubicBezTo>
                      <a:pt x="992835" y="153208"/>
                      <a:pt x="1001831" y="171993"/>
                      <a:pt x="1016118" y="175433"/>
                    </a:cubicBezTo>
                    <a:cubicBezTo>
                      <a:pt x="1030406" y="178872"/>
                      <a:pt x="1047074" y="173581"/>
                      <a:pt x="1066918" y="169083"/>
                    </a:cubicBezTo>
                    <a:cubicBezTo>
                      <a:pt x="1086762" y="164585"/>
                      <a:pt x="1112956" y="146859"/>
                      <a:pt x="1135181" y="148446"/>
                    </a:cubicBezTo>
                    <a:cubicBezTo>
                      <a:pt x="1157406" y="150033"/>
                      <a:pt x="1181483" y="173316"/>
                      <a:pt x="1200268" y="178608"/>
                    </a:cubicBezTo>
                    <a:cubicBezTo>
                      <a:pt x="1219053" y="183900"/>
                      <a:pt x="1248687" y="188133"/>
                      <a:pt x="1247893" y="180196"/>
                    </a:cubicBezTo>
                    <a:cubicBezTo>
                      <a:pt x="1247099" y="172259"/>
                      <a:pt x="1189950" y="136804"/>
                      <a:pt x="1195506" y="130983"/>
                    </a:cubicBezTo>
                    <a:cubicBezTo>
                      <a:pt x="1201062" y="125162"/>
                      <a:pt x="1259535" y="146065"/>
                      <a:pt x="1281231" y="145271"/>
                    </a:cubicBezTo>
                    <a:cubicBezTo>
                      <a:pt x="1302927" y="144477"/>
                      <a:pt x="1301869" y="130983"/>
                      <a:pt x="1325681" y="126221"/>
                    </a:cubicBezTo>
                    <a:cubicBezTo>
                      <a:pt x="1349493" y="121459"/>
                      <a:pt x="1405321" y="130454"/>
                      <a:pt x="1424106" y="116696"/>
                    </a:cubicBezTo>
                    <a:cubicBezTo>
                      <a:pt x="1442891" y="102938"/>
                      <a:pt x="1435218" y="62986"/>
                      <a:pt x="1438393" y="43671"/>
                    </a:cubicBezTo>
                    <a:cubicBezTo>
                      <a:pt x="1441568" y="24356"/>
                      <a:pt x="1434689" y="-5277"/>
                      <a:pt x="1443156" y="808"/>
                    </a:cubicBezTo>
                    <a:cubicBezTo>
                      <a:pt x="1451623" y="6893"/>
                      <a:pt x="1475699" y="58222"/>
                      <a:pt x="1489193" y="80183"/>
                    </a:cubicBezTo>
                    <a:cubicBezTo>
                      <a:pt x="1502687" y="102143"/>
                      <a:pt x="1527293" y="118813"/>
                      <a:pt x="1524118" y="132571"/>
                    </a:cubicBezTo>
                    <a:cubicBezTo>
                      <a:pt x="1520943" y="146329"/>
                      <a:pt x="1493426" y="160352"/>
                      <a:pt x="1470143" y="162733"/>
                    </a:cubicBezTo>
                    <a:cubicBezTo>
                      <a:pt x="1446860" y="165114"/>
                      <a:pt x="1403997" y="145535"/>
                      <a:pt x="1384418" y="146858"/>
                    </a:cubicBezTo>
                    <a:cubicBezTo>
                      <a:pt x="1364839" y="148181"/>
                      <a:pt x="1365368" y="162998"/>
                      <a:pt x="1352668" y="170671"/>
                    </a:cubicBezTo>
                    <a:cubicBezTo>
                      <a:pt x="1339968" y="178344"/>
                      <a:pt x="1305837" y="187075"/>
                      <a:pt x="1308218" y="192896"/>
                    </a:cubicBezTo>
                    <a:cubicBezTo>
                      <a:pt x="1310599" y="198717"/>
                      <a:pt x="1338910" y="197658"/>
                      <a:pt x="1366956" y="205596"/>
                    </a:cubicBezTo>
                    <a:cubicBezTo>
                      <a:pt x="1395002" y="213533"/>
                      <a:pt x="1454797" y="224911"/>
                      <a:pt x="1476493" y="240521"/>
                    </a:cubicBezTo>
                    <a:cubicBezTo>
                      <a:pt x="1498189" y="256131"/>
                      <a:pt x="1487077" y="284441"/>
                      <a:pt x="1497131" y="299258"/>
                    </a:cubicBezTo>
                    <a:cubicBezTo>
                      <a:pt x="1507185" y="314075"/>
                      <a:pt x="1528616" y="312752"/>
                      <a:pt x="1536818" y="329421"/>
                    </a:cubicBezTo>
                    <a:cubicBezTo>
                      <a:pt x="1545020" y="346090"/>
                      <a:pt x="1552693" y="397948"/>
                      <a:pt x="1546343" y="399271"/>
                    </a:cubicBezTo>
                    <a:cubicBezTo>
                      <a:pt x="1539993" y="400594"/>
                      <a:pt x="1510095" y="348735"/>
                      <a:pt x="1498718" y="337358"/>
                    </a:cubicBezTo>
                    <a:cubicBezTo>
                      <a:pt x="1487341" y="325981"/>
                      <a:pt x="1484960" y="320954"/>
                      <a:pt x="1478081" y="331008"/>
                    </a:cubicBezTo>
                    <a:cubicBezTo>
                      <a:pt x="1471202" y="341062"/>
                      <a:pt x="1462206" y="397154"/>
                      <a:pt x="1457443" y="397683"/>
                    </a:cubicBezTo>
                    <a:cubicBezTo>
                      <a:pt x="1452681" y="398212"/>
                      <a:pt x="1449241" y="357202"/>
                      <a:pt x="1449506" y="334183"/>
                    </a:cubicBezTo>
                    <a:cubicBezTo>
                      <a:pt x="1449771" y="311164"/>
                      <a:pt x="1471996" y="277827"/>
                      <a:pt x="1459031" y="259571"/>
                    </a:cubicBezTo>
                    <a:cubicBezTo>
                      <a:pt x="1446066" y="241315"/>
                      <a:pt x="1397647" y="229938"/>
                      <a:pt x="1371718" y="224646"/>
                    </a:cubicBezTo>
                    <a:cubicBezTo>
                      <a:pt x="1345789" y="219354"/>
                      <a:pt x="1322506" y="228086"/>
                      <a:pt x="1303456" y="227821"/>
                    </a:cubicBezTo>
                    <a:cubicBezTo>
                      <a:pt x="1284406" y="227556"/>
                      <a:pt x="1257683" y="214856"/>
                      <a:pt x="1257418" y="223058"/>
                    </a:cubicBezTo>
                    <a:cubicBezTo>
                      <a:pt x="1257153" y="231260"/>
                      <a:pt x="1292078" y="261687"/>
                      <a:pt x="1301868" y="277033"/>
                    </a:cubicBezTo>
                    <a:cubicBezTo>
                      <a:pt x="1311658" y="292379"/>
                      <a:pt x="1331237" y="301375"/>
                      <a:pt x="1316156" y="315133"/>
                    </a:cubicBezTo>
                    <a:cubicBezTo>
                      <a:pt x="1301075" y="328891"/>
                      <a:pt x="1251069" y="340533"/>
                      <a:pt x="1211381" y="359583"/>
                    </a:cubicBezTo>
                    <a:cubicBezTo>
                      <a:pt x="1171693" y="378633"/>
                      <a:pt x="1105812" y="407473"/>
                      <a:pt x="1078031" y="429433"/>
                    </a:cubicBezTo>
                    <a:cubicBezTo>
                      <a:pt x="1050250" y="451393"/>
                      <a:pt x="1038343" y="484202"/>
                      <a:pt x="1044693" y="491346"/>
                    </a:cubicBezTo>
                    <a:cubicBezTo>
                      <a:pt x="1051043" y="498490"/>
                      <a:pt x="1097875" y="468856"/>
                      <a:pt x="1116131" y="472296"/>
                    </a:cubicBezTo>
                    <a:cubicBezTo>
                      <a:pt x="1134387" y="475735"/>
                      <a:pt x="1142060" y="507485"/>
                      <a:pt x="1154231" y="511983"/>
                    </a:cubicBezTo>
                    <a:cubicBezTo>
                      <a:pt x="1166402" y="516481"/>
                      <a:pt x="1179631" y="504310"/>
                      <a:pt x="1189156" y="499283"/>
                    </a:cubicBezTo>
                    <a:cubicBezTo>
                      <a:pt x="1198681" y="494256"/>
                      <a:pt x="1202385" y="480498"/>
                      <a:pt x="1211381" y="481821"/>
                    </a:cubicBezTo>
                    <a:cubicBezTo>
                      <a:pt x="1220377" y="483144"/>
                      <a:pt x="1231754" y="509867"/>
                      <a:pt x="1243131" y="507221"/>
                    </a:cubicBezTo>
                    <a:cubicBezTo>
                      <a:pt x="1254508" y="504575"/>
                      <a:pt x="1269324" y="468856"/>
                      <a:pt x="1279643" y="465946"/>
                    </a:cubicBezTo>
                    <a:cubicBezTo>
                      <a:pt x="1289962" y="463036"/>
                      <a:pt x="1309012" y="479439"/>
                      <a:pt x="1305043" y="489758"/>
                    </a:cubicBezTo>
                    <a:cubicBezTo>
                      <a:pt x="1301074" y="500077"/>
                      <a:pt x="1278850" y="517010"/>
                      <a:pt x="1255831" y="527858"/>
                    </a:cubicBezTo>
                    <a:cubicBezTo>
                      <a:pt x="1232812" y="538706"/>
                      <a:pt x="1185187" y="541617"/>
                      <a:pt x="1166931" y="554846"/>
                    </a:cubicBezTo>
                    <a:cubicBezTo>
                      <a:pt x="1148675" y="568075"/>
                      <a:pt x="1154760" y="602735"/>
                      <a:pt x="1146293" y="607233"/>
                    </a:cubicBezTo>
                    <a:cubicBezTo>
                      <a:pt x="1137826" y="611731"/>
                      <a:pt x="1129095" y="587125"/>
                      <a:pt x="1116131" y="581833"/>
                    </a:cubicBezTo>
                    <a:cubicBezTo>
                      <a:pt x="1103167" y="576541"/>
                      <a:pt x="1085704" y="572308"/>
                      <a:pt x="1068506" y="575483"/>
                    </a:cubicBezTo>
                    <a:cubicBezTo>
                      <a:pt x="1051308" y="578658"/>
                      <a:pt x="1028289" y="597972"/>
                      <a:pt x="1012943" y="600883"/>
                    </a:cubicBezTo>
                    <a:cubicBezTo>
                      <a:pt x="997597" y="603793"/>
                      <a:pt x="974050" y="598238"/>
                      <a:pt x="976431" y="592946"/>
                    </a:cubicBezTo>
                    <a:cubicBezTo>
                      <a:pt x="978812" y="587654"/>
                      <a:pt x="1018235" y="575748"/>
                      <a:pt x="1027231" y="569133"/>
                    </a:cubicBezTo>
                    <a:cubicBezTo>
                      <a:pt x="1036227" y="562518"/>
                      <a:pt x="1037814" y="555639"/>
                      <a:pt x="1030406" y="553258"/>
                    </a:cubicBezTo>
                    <a:cubicBezTo>
                      <a:pt x="1022998" y="550877"/>
                      <a:pt x="1010562" y="542411"/>
                      <a:pt x="982781" y="554846"/>
                    </a:cubicBezTo>
                    <a:cubicBezTo>
                      <a:pt x="955000" y="567281"/>
                      <a:pt x="871126" y="626548"/>
                      <a:pt x="863718" y="627871"/>
                    </a:cubicBezTo>
                    <a:cubicBezTo>
                      <a:pt x="856310" y="629194"/>
                      <a:pt x="928541" y="575483"/>
                      <a:pt x="938331" y="562783"/>
                    </a:cubicBezTo>
                    <a:cubicBezTo>
                      <a:pt x="948121" y="550083"/>
                      <a:pt x="939125" y="546115"/>
                      <a:pt x="922456" y="551671"/>
                    </a:cubicBezTo>
                    <a:cubicBezTo>
                      <a:pt x="905787" y="557227"/>
                      <a:pt x="846520" y="596650"/>
                      <a:pt x="838318" y="596121"/>
                    </a:cubicBezTo>
                    <a:cubicBezTo>
                      <a:pt x="830116" y="595592"/>
                      <a:pt x="862395" y="561461"/>
                      <a:pt x="873243" y="548496"/>
                    </a:cubicBezTo>
                    <a:cubicBezTo>
                      <a:pt x="884091" y="535531"/>
                      <a:pt x="898114" y="526535"/>
                      <a:pt x="903406" y="518333"/>
                    </a:cubicBezTo>
                    <a:cubicBezTo>
                      <a:pt x="908698" y="510131"/>
                      <a:pt x="894145" y="503781"/>
                      <a:pt x="904993" y="499283"/>
                    </a:cubicBezTo>
                    <a:cubicBezTo>
                      <a:pt x="915841" y="494785"/>
                      <a:pt x="956851" y="498754"/>
                      <a:pt x="968493" y="491346"/>
                    </a:cubicBezTo>
                    <a:cubicBezTo>
                      <a:pt x="980135" y="483938"/>
                      <a:pt x="969816" y="470973"/>
                      <a:pt x="974843" y="454833"/>
                    </a:cubicBezTo>
                    <a:cubicBezTo>
                      <a:pt x="979870" y="438693"/>
                      <a:pt x="998656" y="405356"/>
                      <a:pt x="998656" y="394508"/>
                    </a:cubicBezTo>
                    <a:cubicBezTo>
                      <a:pt x="998656" y="383660"/>
                      <a:pt x="986485" y="382338"/>
                      <a:pt x="974843" y="389746"/>
                    </a:cubicBezTo>
                    <a:cubicBezTo>
                      <a:pt x="963201" y="397154"/>
                      <a:pt x="942035" y="430491"/>
                      <a:pt x="928806" y="438958"/>
                    </a:cubicBezTo>
                    <a:cubicBezTo>
                      <a:pt x="915577" y="447425"/>
                      <a:pt x="907903" y="444250"/>
                      <a:pt x="895468" y="440546"/>
                    </a:cubicBezTo>
                    <a:cubicBezTo>
                      <a:pt x="883033" y="436842"/>
                      <a:pt x="858691" y="414352"/>
                      <a:pt x="854193" y="416733"/>
                    </a:cubicBezTo>
                    <a:cubicBezTo>
                      <a:pt x="849695" y="419114"/>
                      <a:pt x="864248" y="443985"/>
                      <a:pt x="868481" y="454833"/>
                    </a:cubicBezTo>
                    <a:cubicBezTo>
                      <a:pt x="872714" y="465681"/>
                      <a:pt x="883562" y="473354"/>
                      <a:pt x="879593" y="481821"/>
                    </a:cubicBezTo>
                    <a:cubicBezTo>
                      <a:pt x="875624" y="490288"/>
                      <a:pt x="850224" y="495314"/>
                      <a:pt x="844668" y="505633"/>
                    </a:cubicBezTo>
                    <a:cubicBezTo>
                      <a:pt x="839112" y="515952"/>
                      <a:pt x="851548" y="536060"/>
                      <a:pt x="846256" y="543733"/>
                    </a:cubicBezTo>
                    <a:cubicBezTo>
                      <a:pt x="840964" y="551406"/>
                      <a:pt x="829851" y="555110"/>
                      <a:pt x="812918" y="551671"/>
                    </a:cubicBezTo>
                    <a:cubicBezTo>
                      <a:pt x="795985" y="548232"/>
                      <a:pt x="769527" y="529711"/>
                      <a:pt x="744656" y="523096"/>
                    </a:cubicBezTo>
                    <a:cubicBezTo>
                      <a:pt x="719785" y="516481"/>
                      <a:pt x="677451" y="510131"/>
                      <a:pt x="663693" y="511983"/>
                    </a:cubicBezTo>
                    <a:cubicBezTo>
                      <a:pt x="649935" y="513835"/>
                      <a:pt x="671102" y="533943"/>
                      <a:pt x="662106" y="534208"/>
                    </a:cubicBezTo>
                    <a:cubicBezTo>
                      <a:pt x="653110" y="534473"/>
                      <a:pt x="628768" y="511984"/>
                      <a:pt x="609718" y="513571"/>
                    </a:cubicBezTo>
                    <a:cubicBezTo>
                      <a:pt x="590668" y="515158"/>
                      <a:pt x="560506" y="533150"/>
                      <a:pt x="547806" y="543733"/>
                    </a:cubicBezTo>
                    <a:cubicBezTo>
                      <a:pt x="535106" y="554316"/>
                      <a:pt x="549128" y="565694"/>
                      <a:pt x="533518" y="577071"/>
                    </a:cubicBezTo>
                    <a:cubicBezTo>
                      <a:pt x="517908" y="588448"/>
                      <a:pt x="468430" y="600090"/>
                      <a:pt x="454143" y="611996"/>
                    </a:cubicBezTo>
                    <a:cubicBezTo>
                      <a:pt x="439856" y="623902"/>
                      <a:pt x="449116" y="635808"/>
                      <a:pt x="447793" y="648508"/>
                    </a:cubicBezTo>
                    <a:cubicBezTo>
                      <a:pt x="446470" y="661208"/>
                      <a:pt x="453085" y="678406"/>
                      <a:pt x="446206" y="688196"/>
                    </a:cubicBezTo>
                    <a:cubicBezTo>
                      <a:pt x="439327" y="697986"/>
                      <a:pt x="414985" y="692958"/>
                      <a:pt x="406518" y="707246"/>
                    </a:cubicBezTo>
                    <a:cubicBezTo>
                      <a:pt x="398051" y="721534"/>
                      <a:pt x="387998" y="754342"/>
                      <a:pt x="395406" y="773921"/>
                    </a:cubicBezTo>
                    <a:cubicBezTo>
                      <a:pt x="402814" y="793500"/>
                      <a:pt x="438268" y="817842"/>
                      <a:pt x="450968" y="824721"/>
                    </a:cubicBezTo>
                    <a:cubicBezTo>
                      <a:pt x="463668" y="831600"/>
                      <a:pt x="470019" y="827102"/>
                      <a:pt x="471606" y="815196"/>
                    </a:cubicBezTo>
                    <a:cubicBezTo>
                      <a:pt x="473193" y="803290"/>
                      <a:pt x="453879" y="766512"/>
                      <a:pt x="460493" y="753283"/>
                    </a:cubicBezTo>
                    <a:cubicBezTo>
                      <a:pt x="467107" y="740054"/>
                      <a:pt x="502562" y="733440"/>
                      <a:pt x="511293" y="735821"/>
                    </a:cubicBezTo>
                    <a:cubicBezTo>
                      <a:pt x="520024" y="738202"/>
                      <a:pt x="510500" y="758575"/>
                      <a:pt x="512881" y="767571"/>
                    </a:cubicBezTo>
                    <a:cubicBezTo>
                      <a:pt x="515262" y="776567"/>
                      <a:pt x="517114" y="789267"/>
                      <a:pt x="525581" y="789796"/>
                    </a:cubicBezTo>
                    <a:cubicBezTo>
                      <a:pt x="534048" y="790325"/>
                      <a:pt x="546748" y="776302"/>
                      <a:pt x="563681" y="770746"/>
                    </a:cubicBezTo>
                    <a:cubicBezTo>
                      <a:pt x="580614" y="765190"/>
                      <a:pt x="613423" y="750373"/>
                      <a:pt x="627181" y="756458"/>
                    </a:cubicBezTo>
                    <a:cubicBezTo>
                      <a:pt x="640939" y="762543"/>
                      <a:pt x="650729" y="791118"/>
                      <a:pt x="646231" y="807258"/>
                    </a:cubicBezTo>
                    <a:cubicBezTo>
                      <a:pt x="641733" y="823398"/>
                      <a:pt x="606014" y="842184"/>
                      <a:pt x="600193" y="853296"/>
                    </a:cubicBezTo>
                    <a:cubicBezTo>
                      <a:pt x="594372" y="864408"/>
                      <a:pt x="594902" y="865202"/>
                      <a:pt x="611306" y="873933"/>
                    </a:cubicBezTo>
                    <a:cubicBezTo>
                      <a:pt x="627710" y="882664"/>
                      <a:pt x="690151" y="883987"/>
                      <a:pt x="698618" y="905683"/>
                    </a:cubicBezTo>
                    <a:cubicBezTo>
                      <a:pt x="707085" y="927379"/>
                      <a:pt x="666604" y="977914"/>
                      <a:pt x="662106" y="1004108"/>
                    </a:cubicBezTo>
                    <a:cubicBezTo>
                      <a:pt x="657608" y="1030302"/>
                      <a:pt x="679568" y="1033742"/>
                      <a:pt x="671631" y="1062846"/>
                    </a:cubicBezTo>
                    <a:cubicBezTo>
                      <a:pt x="663694" y="1091950"/>
                      <a:pt x="625064" y="1150687"/>
                      <a:pt x="614481" y="1178733"/>
                    </a:cubicBezTo>
                    <a:cubicBezTo>
                      <a:pt x="603898" y="1206779"/>
                      <a:pt x="614746" y="1223713"/>
                      <a:pt x="608131" y="1231121"/>
                    </a:cubicBezTo>
                    <a:cubicBezTo>
                      <a:pt x="601516" y="1238529"/>
                      <a:pt x="584847" y="1230591"/>
                      <a:pt x="574793" y="1223183"/>
                    </a:cubicBezTo>
                    <a:cubicBezTo>
                      <a:pt x="564739" y="1215775"/>
                      <a:pt x="547012" y="1200429"/>
                      <a:pt x="547806" y="1186671"/>
                    </a:cubicBezTo>
                    <a:cubicBezTo>
                      <a:pt x="548600" y="1172913"/>
                      <a:pt x="567914" y="1152275"/>
                      <a:pt x="579556" y="1140633"/>
                    </a:cubicBezTo>
                    <a:cubicBezTo>
                      <a:pt x="591198" y="1128991"/>
                      <a:pt x="615010" y="1125817"/>
                      <a:pt x="617656" y="1116821"/>
                    </a:cubicBezTo>
                    <a:cubicBezTo>
                      <a:pt x="620302" y="1107825"/>
                      <a:pt x="596489" y="1101210"/>
                      <a:pt x="595431" y="1086658"/>
                    </a:cubicBezTo>
                    <a:cubicBezTo>
                      <a:pt x="594373" y="1072106"/>
                      <a:pt x="602575" y="1046177"/>
                      <a:pt x="611306" y="1029508"/>
                    </a:cubicBezTo>
                    <a:cubicBezTo>
                      <a:pt x="620037" y="1012839"/>
                      <a:pt x="640939" y="994584"/>
                      <a:pt x="647818" y="986646"/>
                    </a:cubicBezTo>
                    <a:cubicBezTo>
                      <a:pt x="654697" y="978708"/>
                      <a:pt x="647554" y="991937"/>
                      <a:pt x="652581" y="981883"/>
                    </a:cubicBezTo>
                    <a:cubicBezTo>
                      <a:pt x="657608" y="971829"/>
                      <a:pt x="681685" y="936111"/>
                      <a:pt x="677981" y="926321"/>
                    </a:cubicBezTo>
                    <a:cubicBezTo>
                      <a:pt x="674277" y="916532"/>
                      <a:pt x="642527" y="926321"/>
                      <a:pt x="630356" y="923146"/>
                    </a:cubicBezTo>
                    <a:cubicBezTo>
                      <a:pt x="618185" y="919971"/>
                      <a:pt x="623212" y="878432"/>
                      <a:pt x="604956" y="907271"/>
                    </a:cubicBezTo>
                    <a:cubicBezTo>
                      <a:pt x="586700" y="936111"/>
                      <a:pt x="541720" y="1052791"/>
                      <a:pt x="520818" y="1096183"/>
                    </a:cubicBezTo>
                    <a:cubicBezTo>
                      <a:pt x="499916" y="1139575"/>
                      <a:pt x="491184" y="1165240"/>
                      <a:pt x="479543" y="1167621"/>
                    </a:cubicBezTo>
                    <a:cubicBezTo>
                      <a:pt x="467902" y="1170002"/>
                      <a:pt x="464462" y="1121848"/>
                      <a:pt x="450968" y="1110471"/>
                    </a:cubicBezTo>
                    <a:cubicBezTo>
                      <a:pt x="437474" y="1099094"/>
                      <a:pt x="417102" y="1104650"/>
                      <a:pt x="398581" y="1099358"/>
                    </a:cubicBezTo>
                    <a:cubicBezTo>
                      <a:pt x="380060" y="1094066"/>
                      <a:pt x="347516" y="1089304"/>
                      <a:pt x="339843" y="1078721"/>
                    </a:cubicBezTo>
                    <a:cubicBezTo>
                      <a:pt x="332170" y="1068138"/>
                      <a:pt x="352014" y="1052262"/>
                      <a:pt x="352543" y="1035858"/>
                    </a:cubicBezTo>
                    <a:cubicBezTo>
                      <a:pt x="353072" y="1019454"/>
                      <a:pt x="336668" y="991144"/>
                      <a:pt x="343018" y="980296"/>
                    </a:cubicBezTo>
                    <a:cubicBezTo>
                      <a:pt x="349368" y="969448"/>
                      <a:pt x="376620" y="976592"/>
                      <a:pt x="390643" y="970771"/>
                    </a:cubicBezTo>
                    <a:cubicBezTo>
                      <a:pt x="404666" y="964950"/>
                      <a:pt x="412075" y="943784"/>
                      <a:pt x="427156" y="945371"/>
                    </a:cubicBezTo>
                    <a:cubicBezTo>
                      <a:pt x="442237" y="946958"/>
                      <a:pt x="464462" y="975269"/>
                      <a:pt x="481131" y="980296"/>
                    </a:cubicBezTo>
                    <a:cubicBezTo>
                      <a:pt x="497800" y="985323"/>
                      <a:pt x="522141" y="988233"/>
                      <a:pt x="527168" y="975533"/>
                    </a:cubicBezTo>
                    <a:cubicBezTo>
                      <a:pt x="532195" y="962833"/>
                      <a:pt x="504678" y="914150"/>
                      <a:pt x="511293" y="904096"/>
                    </a:cubicBezTo>
                    <a:cubicBezTo>
                      <a:pt x="517908" y="894042"/>
                      <a:pt x="556008" y="917854"/>
                      <a:pt x="566856" y="915208"/>
                    </a:cubicBezTo>
                    <a:cubicBezTo>
                      <a:pt x="577704" y="912562"/>
                      <a:pt x="584848" y="900656"/>
                      <a:pt x="576381" y="888221"/>
                    </a:cubicBezTo>
                    <a:cubicBezTo>
                      <a:pt x="567914" y="875786"/>
                      <a:pt x="536958" y="846681"/>
                      <a:pt x="516056" y="840596"/>
                    </a:cubicBezTo>
                    <a:cubicBezTo>
                      <a:pt x="495154" y="834511"/>
                      <a:pt x="471605" y="850121"/>
                      <a:pt x="450968" y="851708"/>
                    </a:cubicBezTo>
                    <a:cubicBezTo>
                      <a:pt x="430331" y="853295"/>
                      <a:pt x="409694" y="846152"/>
                      <a:pt x="392231" y="850121"/>
                    </a:cubicBezTo>
                    <a:cubicBezTo>
                      <a:pt x="374769" y="854090"/>
                      <a:pt x="355189" y="863615"/>
                      <a:pt x="346193" y="875521"/>
                    </a:cubicBezTo>
                    <a:cubicBezTo>
                      <a:pt x="337197" y="887427"/>
                      <a:pt x="347252" y="911239"/>
                      <a:pt x="338256" y="921558"/>
                    </a:cubicBezTo>
                    <a:cubicBezTo>
                      <a:pt x="329260" y="931877"/>
                      <a:pt x="298039" y="923146"/>
                      <a:pt x="292218" y="937433"/>
                    </a:cubicBezTo>
                    <a:cubicBezTo>
                      <a:pt x="286397" y="951720"/>
                      <a:pt x="308358" y="991143"/>
                      <a:pt x="303331" y="1007283"/>
                    </a:cubicBezTo>
                    <a:cubicBezTo>
                      <a:pt x="298304" y="1023423"/>
                      <a:pt x="281371" y="1032154"/>
                      <a:pt x="262056" y="1034271"/>
                    </a:cubicBezTo>
                    <a:cubicBezTo>
                      <a:pt x="242741" y="1036388"/>
                      <a:pt x="195116" y="1016014"/>
                      <a:pt x="187443" y="1019983"/>
                    </a:cubicBezTo>
                    <a:cubicBezTo>
                      <a:pt x="179770" y="1023952"/>
                      <a:pt x="213372" y="1041414"/>
                      <a:pt x="216018" y="1058083"/>
                    </a:cubicBezTo>
                    <a:cubicBezTo>
                      <a:pt x="218664" y="1074752"/>
                      <a:pt x="205964" y="1099888"/>
                      <a:pt x="203318" y="1119996"/>
                    </a:cubicBezTo>
                    <a:cubicBezTo>
                      <a:pt x="200672" y="1140104"/>
                      <a:pt x="212843" y="1171854"/>
                      <a:pt x="200143" y="1178733"/>
                    </a:cubicBezTo>
                    <a:cubicBezTo>
                      <a:pt x="187443" y="1185612"/>
                      <a:pt x="149607" y="1160477"/>
                      <a:pt x="127118" y="1161271"/>
                    </a:cubicBezTo>
                    <a:cubicBezTo>
                      <a:pt x="104629" y="1162065"/>
                      <a:pt x="86373" y="1171061"/>
                      <a:pt x="65206" y="1183496"/>
                    </a:cubicBezTo>
                    <a:cubicBezTo>
                      <a:pt x="44039" y="1195931"/>
                      <a:pt x="2235" y="1290916"/>
                      <a:pt x="118" y="1235883"/>
                    </a:cubicBezTo>
                    <a:cubicBezTo>
                      <a:pt x="-1999" y="1180850"/>
                      <a:pt x="24725" y="922352"/>
                      <a:pt x="46156" y="856471"/>
                    </a:cubicBezTo>
                    <a:close/>
                  </a:path>
                </a:pathLst>
              </a:custGeom>
              <a:solidFill>
                <a:srgbClr val="70AD47">
                  <a:lumMod val="60000"/>
                  <a:lumOff val="40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14" name="Freeform: Shape 613">
                <a:extLst>
                  <a:ext uri="{FF2B5EF4-FFF2-40B4-BE49-F238E27FC236}">
                    <a16:creationId xmlns:a16="http://schemas.microsoft.com/office/drawing/2014/main" id="{453C364C-771E-4DE1-B90E-C5241DDAE6F6}"/>
                  </a:ext>
                </a:extLst>
              </p:cNvPr>
              <p:cNvSpPr/>
              <p:nvPr/>
            </p:nvSpPr>
            <p:spPr>
              <a:xfrm>
                <a:off x="9011612" y="2686757"/>
                <a:ext cx="118933" cy="80645"/>
              </a:xfrm>
              <a:custGeom>
                <a:avLst/>
                <a:gdLst>
                  <a:gd name="connsiteX0" fmla="*/ 2290 w 107150"/>
                  <a:gd name="connsiteY0" fmla="*/ 81685 h 85923"/>
                  <a:gd name="connsiteX1" fmla="*/ 21340 w 107150"/>
                  <a:gd name="connsiteY1" fmla="*/ 3898 h 85923"/>
                  <a:gd name="connsiteX2" fmla="*/ 51503 w 107150"/>
                  <a:gd name="connsiteY2" fmla="*/ 11835 h 85923"/>
                  <a:gd name="connsiteX3" fmla="*/ 84840 w 107150"/>
                  <a:gd name="connsiteY3" fmla="*/ 13423 h 85923"/>
                  <a:gd name="connsiteX4" fmla="*/ 107065 w 107150"/>
                  <a:gd name="connsiteY4" fmla="*/ 38823 h 85923"/>
                  <a:gd name="connsiteX5" fmla="*/ 76903 w 107150"/>
                  <a:gd name="connsiteY5" fmla="*/ 54698 h 85923"/>
                  <a:gd name="connsiteX6" fmla="*/ 75315 w 107150"/>
                  <a:gd name="connsiteY6" fmla="*/ 73748 h 85923"/>
                  <a:gd name="connsiteX7" fmla="*/ 2290 w 107150"/>
                  <a:gd name="connsiteY7" fmla="*/ 81685 h 85923"/>
                  <a:gd name="connsiteX0" fmla="*/ 5063 w 109923"/>
                  <a:gd name="connsiteY0" fmla="*/ 79157 h 83395"/>
                  <a:gd name="connsiteX1" fmla="*/ 8238 w 109923"/>
                  <a:gd name="connsiteY1" fmla="*/ 41057 h 83395"/>
                  <a:gd name="connsiteX2" fmla="*/ 24113 w 109923"/>
                  <a:gd name="connsiteY2" fmla="*/ 1370 h 83395"/>
                  <a:gd name="connsiteX3" fmla="*/ 54276 w 109923"/>
                  <a:gd name="connsiteY3" fmla="*/ 9307 h 83395"/>
                  <a:gd name="connsiteX4" fmla="*/ 87613 w 109923"/>
                  <a:gd name="connsiteY4" fmla="*/ 10895 h 83395"/>
                  <a:gd name="connsiteX5" fmla="*/ 109838 w 109923"/>
                  <a:gd name="connsiteY5" fmla="*/ 36295 h 83395"/>
                  <a:gd name="connsiteX6" fmla="*/ 79676 w 109923"/>
                  <a:gd name="connsiteY6" fmla="*/ 52170 h 83395"/>
                  <a:gd name="connsiteX7" fmla="*/ 78088 w 109923"/>
                  <a:gd name="connsiteY7" fmla="*/ 71220 h 83395"/>
                  <a:gd name="connsiteX8" fmla="*/ 5063 w 109923"/>
                  <a:gd name="connsiteY8" fmla="*/ 79157 h 83395"/>
                  <a:gd name="connsiteX0" fmla="*/ 14073 w 118933"/>
                  <a:gd name="connsiteY0" fmla="*/ 79157 h 80645"/>
                  <a:gd name="connsiteX1" fmla="*/ 1373 w 118933"/>
                  <a:gd name="connsiteY1" fmla="*/ 41057 h 80645"/>
                  <a:gd name="connsiteX2" fmla="*/ 33123 w 118933"/>
                  <a:gd name="connsiteY2" fmla="*/ 1370 h 80645"/>
                  <a:gd name="connsiteX3" fmla="*/ 63286 w 118933"/>
                  <a:gd name="connsiteY3" fmla="*/ 9307 h 80645"/>
                  <a:gd name="connsiteX4" fmla="*/ 96623 w 118933"/>
                  <a:gd name="connsiteY4" fmla="*/ 10895 h 80645"/>
                  <a:gd name="connsiteX5" fmla="*/ 118848 w 118933"/>
                  <a:gd name="connsiteY5" fmla="*/ 36295 h 80645"/>
                  <a:gd name="connsiteX6" fmla="*/ 88686 w 118933"/>
                  <a:gd name="connsiteY6" fmla="*/ 52170 h 80645"/>
                  <a:gd name="connsiteX7" fmla="*/ 87098 w 118933"/>
                  <a:gd name="connsiteY7" fmla="*/ 71220 h 80645"/>
                  <a:gd name="connsiteX8" fmla="*/ 14073 w 118933"/>
                  <a:gd name="connsiteY8" fmla="*/ 79157 h 80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933" h="80645">
                    <a:moveTo>
                      <a:pt x="14073" y="79157"/>
                    </a:moveTo>
                    <a:cubicBezTo>
                      <a:pt x="-214" y="74130"/>
                      <a:pt x="-1802" y="54022"/>
                      <a:pt x="1373" y="41057"/>
                    </a:cubicBezTo>
                    <a:cubicBezTo>
                      <a:pt x="4548" y="28092"/>
                      <a:pt x="22804" y="6662"/>
                      <a:pt x="33123" y="1370"/>
                    </a:cubicBezTo>
                    <a:cubicBezTo>
                      <a:pt x="43442" y="-3922"/>
                      <a:pt x="52703" y="7719"/>
                      <a:pt x="63286" y="9307"/>
                    </a:cubicBezTo>
                    <a:cubicBezTo>
                      <a:pt x="73869" y="10894"/>
                      <a:pt x="87363" y="6397"/>
                      <a:pt x="96623" y="10895"/>
                    </a:cubicBezTo>
                    <a:cubicBezTo>
                      <a:pt x="105883" y="15393"/>
                      <a:pt x="120171" y="29416"/>
                      <a:pt x="118848" y="36295"/>
                    </a:cubicBezTo>
                    <a:cubicBezTo>
                      <a:pt x="117525" y="43174"/>
                      <a:pt x="93978" y="46349"/>
                      <a:pt x="88686" y="52170"/>
                    </a:cubicBezTo>
                    <a:cubicBezTo>
                      <a:pt x="83394" y="57991"/>
                      <a:pt x="100592" y="67251"/>
                      <a:pt x="87098" y="71220"/>
                    </a:cubicBezTo>
                    <a:cubicBezTo>
                      <a:pt x="73604" y="75189"/>
                      <a:pt x="28360" y="84184"/>
                      <a:pt x="14073" y="79157"/>
                    </a:cubicBezTo>
                    <a:close/>
                  </a:path>
                </a:pathLst>
              </a:custGeom>
              <a:solidFill>
                <a:srgbClr val="70AD47">
                  <a:lumMod val="60000"/>
                  <a:lumOff val="40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15" name="Freeform: Shape 614">
                <a:extLst>
                  <a:ext uri="{FF2B5EF4-FFF2-40B4-BE49-F238E27FC236}">
                    <a16:creationId xmlns:a16="http://schemas.microsoft.com/office/drawing/2014/main" id="{BE770308-0F8B-485B-96C7-EDDC3062A051}"/>
                  </a:ext>
                </a:extLst>
              </p:cNvPr>
              <p:cNvSpPr/>
              <p:nvPr/>
            </p:nvSpPr>
            <p:spPr>
              <a:xfrm>
                <a:off x="8882073" y="2870364"/>
                <a:ext cx="68245" cy="143088"/>
              </a:xfrm>
              <a:custGeom>
                <a:avLst/>
                <a:gdLst>
                  <a:gd name="connsiteX0" fmla="*/ 59476 w 68245"/>
                  <a:gd name="connsiteY0" fmla="*/ 325 h 143088"/>
                  <a:gd name="connsiteX1" fmla="*/ 10263 w 68245"/>
                  <a:gd name="connsiteY1" fmla="*/ 46363 h 143088"/>
                  <a:gd name="connsiteX2" fmla="*/ 2326 w 68245"/>
                  <a:gd name="connsiteY2" fmla="*/ 100338 h 143088"/>
                  <a:gd name="connsiteX3" fmla="*/ 2326 w 68245"/>
                  <a:gd name="connsiteY3" fmla="*/ 136850 h 143088"/>
                  <a:gd name="connsiteX4" fmla="*/ 29313 w 68245"/>
                  <a:gd name="connsiteY4" fmla="*/ 141613 h 143088"/>
                  <a:gd name="connsiteX5" fmla="*/ 37251 w 68245"/>
                  <a:gd name="connsiteY5" fmla="*/ 120975 h 143088"/>
                  <a:gd name="connsiteX6" fmla="*/ 29313 w 68245"/>
                  <a:gd name="connsiteY6" fmla="*/ 93988 h 143088"/>
                  <a:gd name="connsiteX7" fmla="*/ 64238 w 68245"/>
                  <a:gd name="connsiteY7" fmla="*/ 70175 h 143088"/>
                  <a:gd name="connsiteX8" fmla="*/ 59476 w 68245"/>
                  <a:gd name="connsiteY8" fmla="*/ 325 h 143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245" h="143088">
                    <a:moveTo>
                      <a:pt x="59476" y="325"/>
                    </a:moveTo>
                    <a:cubicBezTo>
                      <a:pt x="50480" y="-3644"/>
                      <a:pt x="19788" y="29694"/>
                      <a:pt x="10263" y="46363"/>
                    </a:cubicBezTo>
                    <a:cubicBezTo>
                      <a:pt x="738" y="63032"/>
                      <a:pt x="3649" y="85257"/>
                      <a:pt x="2326" y="100338"/>
                    </a:cubicBezTo>
                    <a:cubicBezTo>
                      <a:pt x="1003" y="115419"/>
                      <a:pt x="-2172" y="129971"/>
                      <a:pt x="2326" y="136850"/>
                    </a:cubicBezTo>
                    <a:cubicBezTo>
                      <a:pt x="6824" y="143729"/>
                      <a:pt x="23492" y="144259"/>
                      <a:pt x="29313" y="141613"/>
                    </a:cubicBezTo>
                    <a:cubicBezTo>
                      <a:pt x="35134" y="138967"/>
                      <a:pt x="37251" y="128912"/>
                      <a:pt x="37251" y="120975"/>
                    </a:cubicBezTo>
                    <a:cubicBezTo>
                      <a:pt x="37251" y="113038"/>
                      <a:pt x="24815" y="102455"/>
                      <a:pt x="29313" y="93988"/>
                    </a:cubicBezTo>
                    <a:cubicBezTo>
                      <a:pt x="33811" y="85521"/>
                      <a:pt x="57094" y="80494"/>
                      <a:pt x="64238" y="70175"/>
                    </a:cubicBezTo>
                    <a:cubicBezTo>
                      <a:pt x="71382" y="59856"/>
                      <a:pt x="68472" y="4294"/>
                      <a:pt x="59476" y="325"/>
                    </a:cubicBezTo>
                    <a:close/>
                  </a:path>
                </a:pathLst>
              </a:custGeom>
              <a:solidFill>
                <a:srgbClr val="70AD47">
                  <a:lumMod val="60000"/>
                  <a:lumOff val="40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16" name="Freeform: Shape 615">
                <a:extLst>
                  <a:ext uri="{FF2B5EF4-FFF2-40B4-BE49-F238E27FC236}">
                    <a16:creationId xmlns:a16="http://schemas.microsoft.com/office/drawing/2014/main" id="{B8F262A4-244D-4C27-B7FC-2BF10CDF4A8C}"/>
                  </a:ext>
                </a:extLst>
              </p:cNvPr>
              <p:cNvSpPr/>
              <p:nvPr/>
            </p:nvSpPr>
            <p:spPr>
              <a:xfrm>
                <a:off x="9551478" y="1444154"/>
                <a:ext cx="536617" cy="450306"/>
              </a:xfrm>
              <a:custGeom>
                <a:avLst/>
                <a:gdLst>
                  <a:gd name="connsiteX0" fmla="*/ 199696 w 536617"/>
                  <a:gd name="connsiteY0" fmla="*/ 450223 h 450306"/>
                  <a:gd name="connsiteX1" fmla="*/ 126671 w 536617"/>
                  <a:gd name="connsiteY1" fmla="*/ 374023 h 450306"/>
                  <a:gd name="connsiteX2" fmla="*/ 86983 w 536617"/>
                  <a:gd name="connsiteY2" fmla="*/ 391485 h 450306"/>
                  <a:gd name="connsiteX3" fmla="*/ 64758 w 536617"/>
                  <a:gd name="connsiteY3" fmla="*/ 450223 h 450306"/>
                  <a:gd name="connsiteX4" fmla="*/ 29833 w 536617"/>
                  <a:gd name="connsiteY4" fmla="*/ 402598 h 450306"/>
                  <a:gd name="connsiteX5" fmla="*/ 1258 w 536617"/>
                  <a:gd name="connsiteY5" fmla="*/ 329573 h 450306"/>
                  <a:gd name="connsiteX6" fmla="*/ 72696 w 536617"/>
                  <a:gd name="connsiteY6" fmla="*/ 234323 h 450306"/>
                  <a:gd name="connsiteX7" fmla="*/ 128258 w 536617"/>
                  <a:gd name="connsiteY7" fmla="*/ 134310 h 450306"/>
                  <a:gd name="connsiteX8" fmla="*/ 167946 w 536617"/>
                  <a:gd name="connsiteY8" fmla="*/ 113673 h 450306"/>
                  <a:gd name="connsiteX9" fmla="*/ 179058 w 536617"/>
                  <a:gd name="connsiteY9" fmla="*/ 139073 h 450306"/>
                  <a:gd name="connsiteX10" fmla="*/ 213983 w 536617"/>
                  <a:gd name="connsiteY10" fmla="*/ 137485 h 450306"/>
                  <a:gd name="connsiteX11" fmla="*/ 309233 w 536617"/>
                  <a:gd name="connsiteY11" fmla="*/ 42235 h 450306"/>
                  <a:gd name="connsiteX12" fmla="*/ 361621 w 536617"/>
                  <a:gd name="connsiteY12" fmla="*/ 42235 h 450306"/>
                  <a:gd name="connsiteX13" fmla="*/ 452108 w 536617"/>
                  <a:gd name="connsiteY13" fmla="*/ 960 h 450306"/>
                  <a:gd name="connsiteX14" fmla="*/ 501321 w 536617"/>
                  <a:gd name="connsiteY14" fmla="*/ 20010 h 450306"/>
                  <a:gd name="connsiteX15" fmla="*/ 494971 w 536617"/>
                  <a:gd name="connsiteY15" fmla="*/ 94623 h 450306"/>
                  <a:gd name="connsiteX16" fmla="*/ 536246 w 536617"/>
                  <a:gd name="connsiteY16" fmla="*/ 175585 h 450306"/>
                  <a:gd name="connsiteX17" fmla="*/ 514021 w 536617"/>
                  <a:gd name="connsiteY17" fmla="*/ 202573 h 450306"/>
                  <a:gd name="connsiteX18" fmla="*/ 491796 w 536617"/>
                  <a:gd name="connsiteY18" fmla="*/ 137485 h 450306"/>
                  <a:gd name="connsiteX19" fmla="*/ 440996 w 536617"/>
                  <a:gd name="connsiteY19" fmla="*/ 86685 h 450306"/>
                  <a:gd name="connsiteX20" fmla="*/ 434646 w 536617"/>
                  <a:gd name="connsiteY20" fmla="*/ 37473 h 450306"/>
                  <a:gd name="connsiteX21" fmla="*/ 406071 w 536617"/>
                  <a:gd name="connsiteY21" fmla="*/ 37473 h 450306"/>
                  <a:gd name="connsiteX22" fmla="*/ 312408 w 536617"/>
                  <a:gd name="connsiteY22" fmla="*/ 81923 h 450306"/>
                  <a:gd name="connsiteX23" fmla="*/ 220333 w 536617"/>
                  <a:gd name="connsiteY23" fmla="*/ 153360 h 450306"/>
                  <a:gd name="connsiteX24" fmla="*/ 188583 w 536617"/>
                  <a:gd name="connsiteY24" fmla="*/ 180348 h 450306"/>
                  <a:gd name="connsiteX25" fmla="*/ 98096 w 536617"/>
                  <a:gd name="connsiteY25" fmla="*/ 226385 h 450306"/>
                  <a:gd name="connsiteX26" fmla="*/ 86983 w 536617"/>
                  <a:gd name="connsiteY26" fmla="*/ 278773 h 450306"/>
                  <a:gd name="connsiteX27" fmla="*/ 120321 w 536617"/>
                  <a:gd name="connsiteY27" fmla="*/ 269248 h 450306"/>
                  <a:gd name="connsiteX28" fmla="*/ 133021 w 536617"/>
                  <a:gd name="connsiteY28" fmla="*/ 291473 h 450306"/>
                  <a:gd name="connsiteX29" fmla="*/ 94921 w 536617"/>
                  <a:gd name="connsiteY29" fmla="*/ 339098 h 450306"/>
                  <a:gd name="connsiteX30" fmla="*/ 142546 w 536617"/>
                  <a:gd name="connsiteY30" fmla="*/ 347035 h 450306"/>
                  <a:gd name="connsiteX31" fmla="*/ 177471 w 536617"/>
                  <a:gd name="connsiteY31" fmla="*/ 388310 h 450306"/>
                  <a:gd name="connsiteX32" fmla="*/ 199696 w 536617"/>
                  <a:gd name="connsiteY32" fmla="*/ 450223 h 450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36617" h="450306">
                    <a:moveTo>
                      <a:pt x="199696" y="450223"/>
                    </a:moveTo>
                    <a:cubicBezTo>
                      <a:pt x="191230" y="447842"/>
                      <a:pt x="145456" y="383813"/>
                      <a:pt x="126671" y="374023"/>
                    </a:cubicBezTo>
                    <a:cubicBezTo>
                      <a:pt x="107886" y="364233"/>
                      <a:pt x="97302" y="378785"/>
                      <a:pt x="86983" y="391485"/>
                    </a:cubicBezTo>
                    <a:cubicBezTo>
                      <a:pt x="76664" y="404185"/>
                      <a:pt x="74283" y="448371"/>
                      <a:pt x="64758" y="450223"/>
                    </a:cubicBezTo>
                    <a:cubicBezTo>
                      <a:pt x="55233" y="452075"/>
                      <a:pt x="40416" y="422706"/>
                      <a:pt x="29833" y="402598"/>
                    </a:cubicBezTo>
                    <a:cubicBezTo>
                      <a:pt x="19250" y="382490"/>
                      <a:pt x="-5886" y="357619"/>
                      <a:pt x="1258" y="329573"/>
                    </a:cubicBezTo>
                    <a:cubicBezTo>
                      <a:pt x="8402" y="301527"/>
                      <a:pt x="51529" y="266867"/>
                      <a:pt x="72696" y="234323"/>
                    </a:cubicBezTo>
                    <a:cubicBezTo>
                      <a:pt x="93863" y="201779"/>
                      <a:pt x="112383" y="154418"/>
                      <a:pt x="128258" y="134310"/>
                    </a:cubicBezTo>
                    <a:cubicBezTo>
                      <a:pt x="144133" y="114202"/>
                      <a:pt x="159479" y="112879"/>
                      <a:pt x="167946" y="113673"/>
                    </a:cubicBezTo>
                    <a:cubicBezTo>
                      <a:pt x="176413" y="114467"/>
                      <a:pt x="171385" y="135104"/>
                      <a:pt x="179058" y="139073"/>
                    </a:cubicBezTo>
                    <a:cubicBezTo>
                      <a:pt x="186731" y="143042"/>
                      <a:pt x="192287" y="153625"/>
                      <a:pt x="213983" y="137485"/>
                    </a:cubicBezTo>
                    <a:cubicBezTo>
                      <a:pt x="235679" y="121345"/>
                      <a:pt x="284627" y="58110"/>
                      <a:pt x="309233" y="42235"/>
                    </a:cubicBezTo>
                    <a:cubicBezTo>
                      <a:pt x="333839" y="26360"/>
                      <a:pt x="337809" y="49114"/>
                      <a:pt x="361621" y="42235"/>
                    </a:cubicBezTo>
                    <a:cubicBezTo>
                      <a:pt x="385433" y="35356"/>
                      <a:pt x="428825" y="4664"/>
                      <a:pt x="452108" y="960"/>
                    </a:cubicBezTo>
                    <a:cubicBezTo>
                      <a:pt x="475391" y="-2744"/>
                      <a:pt x="494177" y="4400"/>
                      <a:pt x="501321" y="20010"/>
                    </a:cubicBezTo>
                    <a:cubicBezTo>
                      <a:pt x="508465" y="35620"/>
                      <a:pt x="489150" y="68694"/>
                      <a:pt x="494971" y="94623"/>
                    </a:cubicBezTo>
                    <a:cubicBezTo>
                      <a:pt x="500792" y="120552"/>
                      <a:pt x="533071" y="157593"/>
                      <a:pt x="536246" y="175585"/>
                    </a:cubicBezTo>
                    <a:cubicBezTo>
                      <a:pt x="539421" y="193577"/>
                      <a:pt x="521429" y="208923"/>
                      <a:pt x="514021" y="202573"/>
                    </a:cubicBezTo>
                    <a:cubicBezTo>
                      <a:pt x="506613" y="196223"/>
                      <a:pt x="503967" y="156800"/>
                      <a:pt x="491796" y="137485"/>
                    </a:cubicBezTo>
                    <a:cubicBezTo>
                      <a:pt x="479625" y="118170"/>
                      <a:pt x="450521" y="103354"/>
                      <a:pt x="440996" y="86685"/>
                    </a:cubicBezTo>
                    <a:cubicBezTo>
                      <a:pt x="431471" y="70016"/>
                      <a:pt x="440467" y="45675"/>
                      <a:pt x="434646" y="37473"/>
                    </a:cubicBezTo>
                    <a:cubicBezTo>
                      <a:pt x="428825" y="29271"/>
                      <a:pt x="426444" y="30065"/>
                      <a:pt x="406071" y="37473"/>
                    </a:cubicBezTo>
                    <a:cubicBezTo>
                      <a:pt x="385698" y="44881"/>
                      <a:pt x="343364" y="62608"/>
                      <a:pt x="312408" y="81923"/>
                    </a:cubicBezTo>
                    <a:cubicBezTo>
                      <a:pt x="281452" y="101237"/>
                      <a:pt x="240970" y="136956"/>
                      <a:pt x="220333" y="153360"/>
                    </a:cubicBezTo>
                    <a:cubicBezTo>
                      <a:pt x="199696" y="169764"/>
                      <a:pt x="208956" y="168177"/>
                      <a:pt x="188583" y="180348"/>
                    </a:cubicBezTo>
                    <a:cubicBezTo>
                      <a:pt x="168210" y="192519"/>
                      <a:pt x="115029" y="209981"/>
                      <a:pt x="98096" y="226385"/>
                    </a:cubicBezTo>
                    <a:cubicBezTo>
                      <a:pt x="81163" y="242789"/>
                      <a:pt x="83279" y="271629"/>
                      <a:pt x="86983" y="278773"/>
                    </a:cubicBezTo>
                    <a:cubicBezTo>
                      <a:pt x="90687" y="285917"/>
                      <a:pt x="112648" y="267131"/>
                      <a:pt x="120321" y="269248"/>
                    </a:cubicBezTo>
                    <a:cubicBezTo>
                      <a:pt x="127994" y="271365"/>
                      <a:pt x="137254" y="279831"/>
                      <a:pt x="133021" y="291473"/>
                    </a:cubicBezTo>
                    <a:cubicBezTo>
                      <a:pt x="128788" y="303115"/>
                      <a:pt x="93333" y="329838"/>
                      <a:pt x="94921" y="339098"/>
                    </a:cubicBezTo>
                    <a:cubicBezTo>
                      <a:pt x="96508" y="348358"/>
                      <a:pt x="128788" y="338833"/>
                      <a:pt x="142546" y="347035"/>
                    </a:cubicBezTo>
                    <a:cubicBezTo>
                      <a:pt x="156304" y="355237"/>
                      <a:pt x="169004" y="372964"/>
                      <a:pt x="177471" y="388310"/>
                    </a:cubicBezTo>
                    <a:cubicBezTo>
                      <a:pt x="185938" y="403656"/>
                      <a:pt x="208162" y="452604"/>
                      <a:pt x="199696" y="450223"/>
                    </a:cubicBezTo>
                    <a:close/>
                  </a:path>
                </a:pathLst>
              </a:custGeom>
              <a:solidFill>
                <a:srgbClr val="70AD47">
                  <a:lumMod val="60000"/>
                  <a:lumOff val="40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17" name="Freeform: Shape 616">
                <a:extLst>
                  <a:ext uri="{FF2B5EF4-FFF2-40B4-BE49-F238E27FC236}">
                    <a16:creationId xmlns:a16="http://schemas.microsoft.com/office/drawing/2014/main" id="{337D6B37-178A-441F-8ECF-DBA0498B69FC}"/>
                  </a:ext>
                </a:extLst>
              </p:cNvPr>
              <p:cNvSpPr/>
              <p:nvPr/>
            </p:nvSpPr>
            <p:spPr>
              <a:xfrm>
                <a:off x="9360429" y="2469914"/>
                <a:ext cx="438742" cy="391596"/>
              </a:xfrm>
              <a:custGeom>
                <a:avLst/>
                <a:gdLst>
                  <a:gd name="connsiteX0" fmla="*/ 20857 w 438742"/>
                  <a:gd name="connsiteY0" fmla="*/ 248375 h 391596"/>
                  <a:gd name="connsiteX1" fmla="*/ 74832 w 438742"/>
                  <a:gd name="connsiteY1" fmla="*/ 172175 h 391596"/>
                  <a:gd name="connsiteX2" fmla="*/ 158970 w 438742"/>
                  <a:gd name="connsiteY2" fmla="*/ 99150 h 391596"/>
                  <a:gd name="connsiteX3" fmla="*/ 181195 w 438742"/>
                  <a:gd name="connsiteY3" fmla="*/ 105500 h 391596"/>
                  <a:gd name="connsiteX4" fmla="*/ 149445 w 438742"/>
                  <a:gd name="connsiteY4" fmla="*/ 148363 h 391596"/>
                  <a:gd name="connsiteX5" fmla="*/ 71657 w 438742"/>
                  <a:gd name="connsiteY5" fmla="*/ 221388 h 391596"/>
                  <a:gd name="connsiteX6" fmla="*/ 131982 w 438742"/>
                  <a:gd name="connsiteY6" fmla="*/ 208688 h 391596"/>
                  <a:gd name="connsiteX7" fmla="*/ 220882 w 438742"/>
                  <a:gd name="connsiteY7" fmla="*/ 142013 h 391596"/>
                  <a:gd name="connsiteX8" fmla="*/ 230407 w 438742"/>
                  <a:gd name="connsiteY8" fmla="*/ 105500 h 391596"/>
                  <a:gd name="connsiteX9" fmla="*/ 246282 w 438742"/>
                  <a:gd name="connsiteY9" fmla="*/ 61050 h 391596"/>
                  <a:gd name="connsiteX10" fmla="*/ 258982 w 438742"/>
                  <a:gd name="connsiteY10" fmla="*/ 32475 h 391596"/>
                  <a:gd name="connsiteX11" fmla="*/ 184370 w 438742"/>
                  <a:gd name="connsiteY11" fmla="*/ 65813 h 391596"/>
                  <a:gd name="connsiteX12" fmla="*/ 189132 w 438742"/>
                  <a:gd name="connsiteY12" fmla="*/ 29300 h 391596"/>
                  <a:gd name="connsiteX13" fmla="*/ 297082 w 438742"/>
                  <a:gd name="connsiteY13" fmla="*/ 3900 h 391596"/>
                  <a:gd name="connsiteX14" fmla="*/ 379632 w 438742"/>
                  <a:gd name="connsiteY14" fmla="*/ 3900 h 391596"/>
                  <a:gd name="connsiteX15" fmla="*/ 395507 w 438742"/>
                  <a:gd name="connsiteY15" fmla="*/ 40413 h 391596"/>
                  <a:gd name="connsiteX16" fmla="*/ 438370 w 438742"/>
                  <a:gd name="connsiteY16" fmla="*/ 54700 h 391596"/>
                  <a:gd name="connsiteX17" fmla="*/ 368520 w 438742"/>
                  <a:gd name="connsiteY17" fmla="*/ 99150 h 391596"/>
                  <a:gd name="connsiteX18" fmla="*/ 282795 w 438742"/>
                  <a:gd name="connsiteY18" fmla="*/ 140425 h 391596"/>
                  <a:gd name="connsiteX19" fmla="*/ 374870 w 438742"/>
                  <a:gd name="connsiteY19" fmla="*/ 135663 h 391596"/>
                  <a:gd name="connsiteX20" fmla="*/ 300257 w 438742"/>
                  <a:gd name="connsiteY20" fmla="*/ 195988 h 391596"/>
                  <a:gd name="connsiteX21" fmla="*/ 270095 w 438742"/>
                  <a:gd name="connsiteY21" fmla="*/ 246788 h 391596"/>
                  <a:gd name="connsiteX22" fmla="*/ 166907 w 438742"/>
                  <a:gd name="connsiteY22" fmla="*/ 289650 h 391596"/>
                  <a:gd name="connsiteX23" fmla="*/ 222470 w 438742"/>
                  <a:gd name="connsiteY23" fmla="*/ 224563 h 391596"/>
                  <a:gd name="connsiteX24" fmla="*/ 219295 w 438742"/>
                  <a:gd name="connsiteY24" fmla="*/ 207100 h 391596"/>
                  <a:gd name="connsiteX25" fmla="*/ 168495 w 438742"/>
                  <a:gd name="connsiteY25" fmla="*/ 264250 h 391596"/>
                  <a:gd name="connsiteX26" fmla="*/ 173257 w 438742"/>
                  <a:gd name="connsiteY26" fmla="*/ 216625 h 391596"/>
                  <a:gd name="connsiteX27" fmla="*/ 251045 w 438742"/>
                  <a:gd name="connsiteY27" fmla="*/ 156300 h 391596"/>
                  <a:gd name="connsiteX28" fmla="*/ 149445 w 438742"/>
                  <a:gd name="connsiteY28" fmla="*/ 219800 h 391596"/>
                  <a:gd name="connsiteX29" fmla="*/ 112932 w 438742"/>
                  <a:gd name="connsiteY29" fmla="*/ 307113 h 391596"/>
                  <a:gd name="connsiteX30" fmla="*/ 103407 w 438742"/>
                  <a:gd name="connsiteY30" fmla="*/ 253138 h 391596"/>
                  <a:gd name="connsiteX31" fmla="*/ 100232 w 438742"/>
                  <a:gd name="connsiteY31" fmla="*/ 235675 h 391596"/>
                  <a:gd name="connsiteX32" fmla="*/ 65307 w 438742"/>
                  <a:gd name="connsiteY32" fmla="*/ 294413 h 391596"/>
                  <a:gd name="connsiteX33" fmla="*/ 39907 w 438742"/>
                  <a:gd name="connsiteY33" fmla="*/ 345213 h 391596"/>
                  <a:gd name="connsiteX34" fmla="*/ 31970 w 438742"/>
                  <a:gd name="connsiteY34" fmla="*/ 384900 h 391596"/>
                  <a:gd name="connsiteX35" fmla="*/ 220 w 438742"/>
                  <a:gd name="connsiteY35" fmla="*/ 381725 h 391596"/>
                  <a:gd name="connsiteX36" fmla="*/ 20857 w 438742"/>
                  <a:gd name="connsiteY36" fmla="*/ 248375 h 391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38742" h="391596">
                    <a:moveTo>
                      <a:pt x="20857" y="248375"/>
                    </a:moveTo>
                    <a:cubicBezTo>
                      <a:pt x="33292" y="213450"/>
                      <a:pt x="51813" y="197046"/>
                      <a:pt x="74832" y="172175"/>
                    </a:cubicBezTo>
                    <a:cubicBezTo>
                      <a:pt x="97851" y="147304"/>
                      <a:pt x="141243" y="110262"/>
                      <a:pt x="158970" y="99150"/>
                    </a:cubicBezTo>
                    <a:cubicBezTo>
                      <a:pt x="176697" y="88038"/>
                      <a:pt x="182783" y="97298"/>
                      <a:pt x="181195" y="105500"/>
                    </a:cubicBezTo>
                    <a:cubicBezTo>
                      <a:pt x="179607" y="113702"/>
                      <a:pt x="167701" y="129048"/>
                      <a:pt x="149445" y="148363"/>
                    </a:cubicBezTo>
                    <a:cubicBezTo>
                      <a:pt x="131189" y="167678"/>
                      <a:pt x="74567" y="211334"/>
                      <a:pt x="71657" y="221388"/>
                    </a:cubicBezTo>
                    <a:cubicBezTo>
                      <a:pt x="68747" y="231442"/>
                      <a:pt x="107111" y="221917"/>
                      <a:pt x="131982" y="208688"/>
                    </a:cubicBezTo>
                    <a:cubicBezTo>
                      <a:pt x="156853" y="195459"/>
                      <a:pt x="204478" y="159211"/>
                      <a:pt x="220882" y="142013"/>
                    </a:cubicBezTo>
                    <a:cubicBezTo>
                      <a:pt x="237286" y="124815"/>
                      <a:pt x="226174" y="118994"/>
                      <a:pt x="230407" y="105500"/>
                    </a:cubicBezTo>
                    <a:cubicBezTo>
                      <a:pt x="234640" y="92006"/>
                      <a:pt x="241520" y="73221"/>
                      <a:pt x="246282" y="61050"/>
                    </a:cubicBezTo>
                    <a:cubicBezTo>
                      <a:pt x="251044" y="48879"/>
                      <a:pt x="269301" y="31681"/>
                      <a:pt x="258982" y="32475"/>
                    </a:cubicBezTo>
                    <a:cubicBezTo>
                      <a:pt x="248663" y="33269"/>
                      <a:pt x="196012" y="66342"/>
                      <a:pt x="184370" y="65813"/>
                    </a:cubicBezTo>
                    <a:cubicBezTo>
                      <a:pt x="172728" y="65284"/>
                      <a:pt x="170347" y="39619"/>
                      <a:pt x="189132" y="29300"/>
                    </a:cubicBezTo>
                    <a:cubicBezTo>
                      <a:pt x="207917" y="18981"/>
                      <a:pt x="265332" y="8133"/>
                      <a:pt x="297082" y="3900"/>
                    </a:cubicBezTo>
                    <a:cubicBezTo>
                      <a:pt x="328832" y="-333"/>
                      <a:pt x="363228" y="-2186"/>
                      <a:pt x="379632" y="3900"/>
                    </a:cubicBezTo>
                    <a:cubicBezTo>
                      <a:pt x="396036" y="9985"/>
                      <a:pt x="385717" y="31946"/>
                      <a:pt x="395507" y="40413"/>
                    </a:cubicBezTo>
                    <a:cubicBezTo>
                      <a:pt x="405297" y="48880"/>
                      <a:pt x="442868" y="44910"/>
                      <a:pt x="438370" y="54700"/>
                    </a:cubicBezTo>
                    <a:cubicBezTo>
                      <a:pt x="433872" y="64489"/>
                      <a:pt x="394449" y="84863"/>
                      <a:pt x="368520" y="99150"/>
                    </a:cubicBezTo>
                    <a:cubicBezTo>
                      <a:pt x="342591" y="113437"/>
                      <a:pt x="281737" y="134339"/>
                      <a:pt x="282795" y="140425"/>
                    </a:cubicBezTo>
                    <a:cubicBezTo>
                      <a:pt x="283853" y="146510"/>
                      <a:pt x="371960" y="126402"/>
                      <a:pt x="374870" y="135663"/>
                    </a:cubicBezTo>
                    <a:cubicBezTo>
                      <a:pt x="377780" y="144923"/>
                      <a:pt x="317720" y="177467"/>
                      <a:pt x="300257" y="195988"/>
                    </a:cubicBezTo>
                    <a:cubicBezTo>
                      <a:pt x="282795" y="214509"/>
                      <a:pt x="292320" y="231178"/>
                      <a:pt x="270095" y="246788"/>
                    </a:cubicBezTo>
                    <a:cubicBezTo>
                      <a:pt x="247870" y="262398"/>
                      <a:pt x="174844" y="293354"/>
                      <a:pt x="166907" y="289650"/>
                    </a:cubicBezTo>
                    <a:cubicBezTo>
                      <a:pt x="158970" y="285946"/>
                      <a:pt x="213739" y="238321"/>
                      <a:pt x="222470" y="224563"/>
                    </a:cubicBezTo>
                    <a:cubicBezTo>
                      <a:pt x="231201" y="210805"/>
                      <a:pt x="228291" y="200485"/>
                      <a:pt x="219295" y="207100"/>
                    </a:cubicBezTo>
                    <a:cubicBezTo>
                      <a:pt x="210299" y="213715"/>
                      <a:pt x="176168" y="262663"/>
                      <a:pt x="168495" y="264250"/>
                    </a:cubicBezTo>
                    <a:cubicBezTo>
                      <a:pt x="160822" y="265837"/>
                      <a:pt x="159499" y="234617"/>
                      <a:pt x="173257" y="216625"/>
                    </a:cubicBezTo>
                    <a:cubicBezTo>
                      <a:pt x="187015" y="198633"/>
                      <a:pt x="255014" y="155771"/>
                      <a:pt x="251045" y="156300"/>
                    </a:cubicBezTo>
                    <a:cubicBezTo>
                      <a:pt x="247076" y="156829"/>
                      <a:pt x="172464" y="194665"/>
                      <a:pt x="149445" y="219800"/>
                    </a:cubicBezTo>
                    <a:cubicBezTo>
                      <a:pt x="126426" y="244935"/>
                      <a:pt x="120605" y="301557"/>
                      <a:pt x="112932" y="307113"/>
                    </a:cubicBezTo>
                    <a:cubicBezTo>
                      <a:pt x="105259" y="312669"/>
                      <a:pt x="105524" y="265044"/>
                      <a:pt x="103407" y="253138"/>
                    </a:cubicBezTo>
                    <a:cubicBezTo>
                      <a:pt x="101290" y="241232"/>
                      <a:pt x="106582" y="228796"/>
                      <a:pt x="100232" y="235675"/>
                    </a:cubicBezTo>
                    <a:cubicBezTo>
                      <a:pt x="93882" y="242554"/>
                      <a:pt x="75361" y="276157"/>
                      <a:pt x="65307" y="294413"/>
                    </a:cubicBezTo>
                    <a:cubicBezTo>
                      <a:pt x="55253" y="312669"/>
                      <a:pt x="45463" y="330132"/>
                      <a:pt x="39907" y="345213"/>
                    </a:cubicBezTo>
                    <a:cubicBezTo>
                      <a:pt x="34351" y="360294"/>
                      <a:pt x="38584" y="378815"/>
                      <a:pt x="31970" y="384900"/>
                    </a:cubicBezTo>
                    <a:cubicBezTo>
                      <a:pt x="25356" y="390985"/>
                      <a:pt x="2072" y="397600"/>
                      <a:pt x="220" y="381725"/>
                    </a:cubicBezTo>
                    <a:cubicBezTo>
                      <a:pt x="-1632" y="365850"/>
                      <a:pt x="8422" y="283300"/>
                      <a:pt x="20857" y="248375"/>
                    </a:cubicBezTo>
                    <a:close/>
                  </a:path>
                </a:pathLst>
              </a:custGeom>
              <a:solidFill>
                <a:srgbClr val="70AD47">
                  <a:lumMod val="60000"/>
                  <a:lumOff val="40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18" name="Freeform: Shape 617">
                <a:extLst>
                  <a:ext uri="{FF2B5EF4-FFF2-40B4-BE49-F238E27FC236}">
                    <a16:creationId xmlns:a16="http://schemas.microsoft.com/office/drawing/2014/main" id="{EBCFD00B-9F43-49ED-BDFA-74EE1EA0A990}"/>
                  </a:ext>
                </a:extLst>
              </p:cNvPr>
              <p:cNvSpPr/>
              <p:nvPr/>
            </p:nvSpPr>
            <p:spPr>
              <a:xfrm>
                <a:off x="9401161" y="2792835"/>
                <a:ext cx="86937" cy="136952"/>
              </a:xfrm>
              <a:custGeom>
                <a:avLst/>
                <a:gdLst>
                  <a:gd name="connsiteX0" fmla="*/ 69025 w 86937"/>
                  <a:gd name="connsiteY0" fmla="*/ 67 h 136952"/>
                  <a:gd name="connsiteX1" fmla="*/ 2350 w 86937"/>
                  <a:gd name="connsiteY1" fmla="*/ 65154 h 136952"/>
                  <a:gd name="connsiteX2" fmla="*/ 15050 w 86937"/>
                  <a:gd name="connsiteY2" fmla="*/ 106429 h 136952"/>
                  <a:gd name="connsiteX3" fmla="*/ 15050 w 86937"/>
                  <a:gd name="connsiteY3" fmla="*/ 135004 h 136952"/>
                  <a:gd name="connsiteX4" fmla="*/ 65850 w 86937"/>
                  <a:gd name="connsiteY4" fmla="*/ 125479 h 136952"/>
                  <a:gd name="connsiteX5" fmla="*/ 84900 w 86937"/>
                  <a:gd name="connsiteY5" fmla="*/ 54042 h 136952"/>
                  <a:gd name="connsiteX6" fmla="*/ 69025 w 86937"/>
                  <a:gd name="connsiteY6" fmla="*/ 67 h 136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937" h="136952">
                    <a:moveTo>
                      <a:pt x="69025" y="67"/>
                    </a:moveTo>
                    <a:cubicBezTo>
                      <a:pt x="55267" y="1919"/>
                      <a:pt x="11346" y="47427"/>
                      <a:pt x="2350" y="65154"/>
                    </a:cubicBezTo>
                    <a:cubicBezTo>
                      <a:pt x="-6646" y="82881"/>
                      <a:pt x="12933" y="94787"/>
                      <a:pt x="15050" y="106429"/>
                    </a:cubicBezTo>
                    <a:cubicBezTo>
                      <a:pt x="17167" y="118071"/>
                      <a:pt x="6583" y="131829"/>
                      <a:pt x="15050" y="135004"/>
                    </a:cubicBezTo>
                    <a:cubicBezTo>
                      <a:pt x="23517" y="138179"/>
                      <a:pt x="54208" y="138973"/>
                      <a:pt x="65850" y="125479"/>
                    </a:cubicBezTo>
                    <a:cubicBezTo>
                      <a:pt x="77492" y="111985"/>
                      <a:pt x="78815" y="73357"/>
                      <a:pt x="84900" y="54042"/>
                    </a:cubicBezTo>
                    <a:cubicBezTo>
                      <a:pt x="90986" y="34728"/>
                      <a:pt x="82783" y="-1785"/>
                      <a:pt x="69025" y="67"/>
                    </a:cubicBezTo>
                    <a:close/>
                  </a:path>
                </a:pathLst>
              </a:custGeom>
              <a:solidFill>
                <a:srgbClr val="70AD47">
                  <a:lumMod val="60000"/>
                  <a:lumOff val="40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19" name="Freeform: Shape 618">
                <a:extLst>
                  <a:ext uri="{FF2B5EF4-FFF2-40B4-BE49-F238E27FC236}">
                    <a16:creationId xmlns:a16="http://schemas.microsoft.com/office/drawing/2014/main" id="{A8F45542-2C1F-4CDF-9C77-E0FEFDC2BE5C}"/>
                  </a:ext>
                </a:extLst>
              </p:cNvPr>
              <p:cNvSpPr/>
              <p:nvPr/>
            </p:nvSpPr>
            <p:spPr>
              <a:xfrm>
                <a:off x="9268132" y="2254324"/>
                <a:ext cx="914891" cy="1221326"/>
              </a:xfrm>
              <a:custGeom>
                <a:avLst/>
                <a:gdLst>
                  <a:gd name="connsiteX0" fmla="*/ 442 w 914891"/>
                  <a:gd name="connsiteY0" fmla="*/ 1221203 h 1221326"/>
                  <a:gd name="connsiteX1" fmla="*/ 24254 w 914891"/>
                  <a:gd name="connsiteY1" fmla="*/ 1140240 h 1221326"/>
                  <a:gd name="connsiteX2" fmla="*/ 59179 w 914891"/>
                  <a:gd name="connsiteY2" fmla="*/ 1073565 h 1221326"/>
                  <a:gd name="connsiteX3" fmla="*/ 95692 w 914891"/>
                  <a:gd name="connsiteY3" fmla="*/ 964028 h 1221326"/>
                  <a:gd name="connsiteX4" fmla="*/ 143317 w 914891"/>
                  <a:gd name="connsiteY4" fmla="*/ 875128 h 1221326"/>
                  <a:gd name="connsiteX5" fmla="*/ 184592 w 914891"/>
                  <a:gd name="connsiteY5" fmla="*/ 829090 h 1221326"/>
                  <a:gd name="connsiteX6" fmla="*/ 211579 w 914891"/>
                  <a:gd name="connsiteY6" fmla="*/ 737015 h 1221326"/>
                  <a:gd name="connsiteX7" fmla="*/ 236979 w 914891"/>
                  <a:gd name="connsiteY7" fmla="*/ 606840 h 1221326"/>
                  <a:gd name="connsiteX8" fmla="*/ 278254 w 914891"/>
                  <a:gd name="connsiteY8" fmla="*/ 536990 h 1221326"/>
                  <a:gd name="connsiteX9" fmla="*/ 322704 w 914891"/>
                  <a:gd name="connsiteY9" fmla="*/ 502065 h 1221326"/>
                  <a:gd name="connsiteX10" fmla="*/ 414779 w 914891"/>
                  <a:gd name="connsiteY10" fmla="*/ 459203 h 1221326"/>
                  <a:gd name="connsiteX11" fmla="*/ 481454 w 914891"/>
                  <a:gd name="connsiteY11" fmla="*/ 363953 h 1221326"/>
                  <a:gd name="connsiteX12" fmla="*/ 633854 w 914891"/>
                  <a:gd name="connsiteY12" fmla="*/ 252828 h 1221326"/>
                  <a:gd name="connsiteX13" fmla="*/ 705292 w 914891"/>
                  <a:gd name="connsiteY13" fmla="*/ 236953 h 1221326"/>
                  <a:gd name="connsiteX14" fmla="*/ 744979 w 914891"/>
                  <a:gd name="connsiteY14" fmla="*/ 155990 h 1221326"/>
                  <a:gd name="connsiteX15" fmla="*/ 810067 w 914891"/>
                  <a:gd name="connsiteY15" fmla="*/ 6765 h 1221326"/>
                  <a:gd name="connsiteX16" fmla="*/ 838642 w 914891"/>
                  <a:gd name="connsiteY16" fmla="*/ 38515 h 1221326"/>
                  <a:gd name="connsiteX17" fmla="*/ 800542 w 914891"/>
                  <a:gd name="connsiteY17" fmla="*/ 154403 h 1221326"/>
                  <a:gd name="connsiteX18" fmla="*/ 746567 w 914891"/>
                  <a:gd name="connsiteY18" fmla="*/ 240128 h 1221326"/>
                  <a:gd name="connsiteX19" fmla="*/ 762442 w 914891"/>
                  <a:gd name="connsiteY19" fmla="*/ 270290 h 1221326"/>
                  <a:gd name="connsiteX20" fmla="*/ 810067 w 914891"/>
                  <a:gd name="connsiteY20" fmla="*/ 260765 h 1221326"/>
                  <a:gd name="connsiteX21" fmla="*/ 810067 w 914891"/>
                  <a:gd name="connsiteY21" fmla="*/ 303628 h 1221326"/>
                  <a:gd name="connsiteX22" fmla="*/ 860867 w 914891"/>
                  <a:gd name="connsiteY22" fmla="*/ 327440 h 1221326"/>
                  <a:gd name="connsiteX23" fmla="*/ 914842 w 914891"/>
                  <a:gd name="connsiteY23" fmla="*/ 381415 h 1221326"/>
                  <a:gd name="connsiteX24" fmla="*/ 870392 w 914891"/>
                  <a:gd name="connsiteY24" fmla="*/ 419515 h 1221326"/>
                  <a:gd name="connsiteX25" fmla="*/ 859279 w 914891"/>
                  <a:gd name="connsiteY25" fmla="*/ 456028 h 1221326"/>
                  <a:gd name="connsiteX26" fmla="*/ 810067 w 914891"/>
                  <a:gd name="connsiteY26" fmla="*/ 503653 h 1221326"/>
                  <a:gd name="connsiteX27" fmla="*/ 824354 w 914891"/>
                  <a:gd name="connsiteY27" fmla="*/ 551278 h 1221326"/>
                  <a:gd name="connsiteX28" fmla="*/ 871979 w 914891"/>
                  <a:gd name="connsiteY28" fmla="*/ 586203 h 1221326"/>
                  <a:gd name="connsiteX29" fmla="*/ 841817 w 914891"/>
                  <a:gd name="connsiteY29" fmla="*/ 602078 h 1221326"/>
                  <a:gd name="connsiteX30" fmla="*/ 784667 w 914891"/>
                  <a:gd name="connsiteY30" fmla="*/ 617953 h 1221326"/>
                  <a:gd name="connsiteX31" fmla="*/ 759267 w 914891"/>
                  <a:gd name="connsiteY31" fmla="*/ 646528 h 1221326"/>
                  <a:gd name="connsiteX32" fmla="*/ 705292 w 914891"/>
                  <a:gd name="connsiteY32" fmla="*/ 611603 h 1221326"/>
                  <a:gd name="connsiteX33" fmla="*/ 679892 w 914891"/>
                  <a:gd name="connsiteY33" fmla="*/ 627478 h 1221326"/>
                  <a:gd name="connsiteX34" fmla="*/ 721167 w 914891"/>
                  <a:gd name="connsiteY34" fmla="*/ 681453 h 1221326"/>
                  <a:gd name="connsiteX35" fmla="*/ 744979 w 914891"/>
                  <a:gd name="connsiteY35" fmla="*/ 733840 h 1221326"/>
                  <a:gd name="connsiteX36" fmla="*/ 806892 w 914891"/>
                  <a:gd name="connsiteY36" fmla="*/ 779878 h 1221326"/>
                  <a:gd name="connsiteX37" fmla="*/ 837054 w 914891"/>
                  <a:gd name="connsiteY37" fmla="*/ 849728 h 1221326"/>
                  <a:gd name="connsiteX38" fmla="*/ 806892 w 914891"/>
                  <a:gd name="connsiteY38" fmla="*/ 919578 h 1221326"/>
                  <a:gd name="connsiteX39" fmla="*/ 776729 w 914891"/>
                  <a:gd name="connsiteY39" fmla="*/ 1046578 h 1221326"/>
                  <a:gd name="connsiteX40" fmla="*/ 738629 w 914891"/>
                  <a:gd name="connsiteY40" fmla="*/ 1114840 h 1221326"/>
                  <a:gd name="connsiteX41" fmla="*/ 729104 w 914891"/>
                  <a:gd name="connsiteY41" fmla="*/ 1192628 h 1221326"/>
                  <a:gd name="connsiteX42" fmla="*/ 713229 w 914891"/>
                  <a:gd name="connsiteY42" fmla="*/ 1146590 h 1221326"/>
                  <a:gd name="connsiteX43" fmla="*/ 727517 w 914891"/>
                  <a:gd name="connsiteY43" fmla="*/ 1057690 h 1221326"/>
                  <a:gd name="connsiteX44" fmla="*/ 754504 w 914891"/>
                  <a:gd name="connsiteY44" fmla="*/ 1003715 h 1221326"/>
                  <a:gd name="connsiteX45" fmla="*/ 725929 w 914891"/>
                  <a:gd name="connsiteY45" fmla="*/ 983078 h 1221326"/>
                  <a:gd name="connsiteX46" fmla="*/ 700529 w 914891"/>
                  <a:gd name="connsiteY46" fmla="*/ 1014828 h 1221326"/>
                  <a:gd name="connsiteX47" fmla="*/ 705292 w 914891"/>
                  <a:gd name="connsiteY47" fmla="*/ 954503 h 1221326"/>
                  <a:gd name="connsiteX48" fmla="*/ 679892 w 914891"/>
                  <a:gd name="connsiteY48" fmla="*/ 924340 h 1221326"/>
                  <a:gd name="connsiteX49" fmla="*/ 681479 w 914891"/>
                  <a:gd name="connsiteY49" fmla="*/ 892590 h 1221326"/>
                  <a:gd name="connsiteX50" fmla="*/ 621154 w 914891"/>
                  <a:gd name="connsiteY50" fmla="*/ 891003 h 1221326"/>
                  <a:gd name="connsiteX51" fmla="*/ 579879 w 914891"/>
                  <a:gd name="connsiteY51" fmla="*/ 871953 h 1221326"/>
                  <a:gd name="connsiteX52" fmla="*/ 565592 w 914891"/>
                  <a:gd name="connsiteY52" fmla="*/ 808453 h 1221326"/>
                  <a:gd name="connsiteX53" fmla="*/ 525904 w 914891"/>
                  <a:gd name="connsiteY53" fmla="*/ 802103 h 1221326"/>
                  <a:gd name="connsiteX54" fmla="*/ 522729 w 914891"/>
                  <a:gd name="connsiteY54" fmla="*/ 864015 h 1221326"/>
                  <a:gd name="connsiteX55" fmla="*/ 594167 w 914891"/>
                  <a:gd name="connsiteY55" fmla="*/ 944978 h 1221326"/>
                  <a:gd name="connsiteX56" fmla="*/ 610042 w 914891"/>
                  <a:gd name="connsiteY56" fmla="*/ 986253 h 1221326"/>
                  <a:gd name="connsiteX57" fmla="*/ 560829 w 914891"/>
                  <a:gd name="connsiteY57" fmla="*/ 975140 h 1221326"/>
                  <a:gd name="connsiteX58" fmla="*/ 538604 w 914891"/>
                  <a:gd name="connsiteY58" fmla="*/ 975140 h 1221326"/>
                  <a:gd name="connsiteX59" fmla="*/ 592579 w 914891"/>
                  <a:gd name="connsiteY59" fmla="*/ 1016415 h 1221326"/>
                  <a:gd name="connsiteX60" fmla="*/ 641792 w 914891"/>
                  <a:gd name="connsiteY60" fmla="*/ 1051340 h 1221326"/>
                  <a:gd name="connsiteX61" fmla="*/ 629092 w 914891"/>
                  <a:gd name="connsiteY61" fmla="*/ 1076740 h 1221326"/>
                  <a:gd name="connsiteX62" fmla="*/ 644967 w 914891"/>
                  <a:gd name="connsiteY62" fmla="*/ 1114840 h 1221326"/>
                  <a:gd name="connsiteX63" fmla="*/ 592579 w 914891"/>
                  <a:gd name="connsiteY63" fmla="*/ 1097378 h 1221326"/>
                  <a:gd name="connsiteX64" fmla="*/ 562417 w 914891"/>
                  <a:gd name="connsiteY64" fmla="*/ 1097378 h 1221326"/>
                  <a:gd name="connsiteX65" fmla="*/ 492567 w 914891"/>
                  <a:gd name="connsiteY65" fmla="*/ 1081503 h 1221326"/>
                  <a:gd name="connsiteX66" fmla="*/ 506854 w 914891"/>
                  <a:gd name="connsiteY66" fmla="*/ 1116428 h 1221326"/>
                  <a:gd name="connsiteX67" fmla="*/ 456054 w 914891"/>
                  <a:gd name="connsiteY67" fmla="*/ 1065628 h 1221326"/>
                  <a:gd name="connsiteX68" fmla="*/ 500504 w 914891"/>
                  <a:gd name="connsiteY68" fmla="*/ 1059278 h 1221326"/>
                  <a:gd name="connsiteX69" fmla="*/ 483042 w 914891"/>
                  <a:gd name="connsiteY69" fmla="*/ 1029115 h 1221326"/>
                  <a:gd name="connsiteX70" fmla="*/ 389379 w 914891"/>
                  <a:gd name="connsiteY70" fmla="*/ 1000540 h 1221326"/>
                  <a:gd name="connsiteX71" fmla="*/ 376679 w 914891"/>
                  <a:gd name="connsiteY71" fmla="*/ 959265 h 1221326"/>
                  <a:gd name="connsiteX72" fmla="*/ 459229 w 914891"/>
                  <a:gd name="connsiteY72" fmla="*/ 989428 h 1221326"/>
                  <a:gd name="connsiteX73" fmla="*/ 510029 w 914891"/>
                  <a:gd name="connsiteY73" fmla="*/ 994190 h 1221326"/>
                  <a:gd name="connsiteX74" fmla="*/ 438592 w 914891"/>
                  <a:gd name="connsiteY74" fmla="*/ 944978 h 1221326"/>
                  <a:gd name="connsiteX75" fmla="*/ 444942 w 914891"/>
                  <a:gd name="connsiteY75" fmla="*/ 921165 h 1221326"/>
                  <a:gd name="connsiteX76" fmla="*/ 475104 w 914891"/>
                  <a:gd name="connsiteY76" fmla="*/ 905290 h 1221326"/>
                  <a:gd name="connsiteX77" fmla="*/ 481454 w 914891"/>
                  <a:gd name="connsiteY77" fmla="*/ 879890 h 1221326"/>
                  <a:gd name="connsiteX78" fmla="*/ 414779 w 914891"/>
                  <a:gd name="connsiteY78" fmla="*/ 876715 h 1221326"/>
                  <a:gd name="connsiteX79" fmla="*/ 344929 w 914891"/>
                  <a:gd name="connsiteY79" fmla="*/ 898940 h 1221326"/>
                  <a:gd name="connsiteX80" fmla="*/ 276667 w 914891"/>
                  <a:gd name="connsiteY80" fmla="*/ 1019590 h 1221326"/>
                  <a:gd name="connsiteX81" fmla="*/ 248092 w 914891"/>
                  <a:gd name="connsiteY81" fmla="*/ 1035465 h 1221326"/>
                  <a:gd name="connsiteX82" fmla="*/ 229042 w 914891"/>
                  <a:gd name="connsiteY82" fmla="*/ 1021178 h 1221326"/>
                  <a:gd name="connsiteX83" fmla="*/ 194117 w 914891"/>
                  <a:gd name="connsiteY83" fmla="*/ 1040228 h 1221326"/>
                  <a:gd name="connsiteX84" fmla="*/ 187767 w 914891"/>
                  <a:gd name="connsiteY84" fmla="*/ 1010065 h 1221326"/>
                  <a:gd name="connsiteX85" fmla="*/ 238567 w 914891"/>
                  <a:gd name="connsiteY85" fmla="*/ 952915 h 1221326"/>
                  <a:gd name="connsiteX86" fmla="*/ 240154 w 914891"/>
                  <a:gd name="connsiteY86" fmla="*/ 933865 h 1221326"/>
                  <a:gd name="connsiteX87" fmla="*/ 171892 w 914891"/>
                  <a:gd name="connsiteY87" fmla="*/ 971965 h 1221326"/>
                  <a:gd name="connsiteX88" fmla="*/ 151254 w 914891"/>
                  <a:gd name="connsiteY88" fmla="*/ 1016415 h 1221326"/>
                  <a:gd name="connsiteX89" fmla="*/ 130617 w 914891"/>
                  <a:gd name="connsiteY89" fmla="*/ 1060865 h 1221326"/>
                  <a:gd name="connsiteX90" fmla="*/ 100454 w 914891"/>
                  <a:gd name="connsiteY90" fmla="*/ 1111665 h 1221326"/>
                  <a:gd name="connsiteX91" fmla="*/ 44892 w 914891"/>
                  <a:gd name="connsiteY91" fmla="*/ 1157703 h 1221326"/>
                  <a:gd name="connsiteX92" fmla="*/ 442 w 914891"/>
                  <a:gd name="connsiteY92" fmla="*/ 1221203 h 122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914891" h="1221326">
                    <a:moveTo>
                      <a:pt x="442" y="1221203"/>
                    </a:moveTo>
                    <a:cubicBezTo>
                      <a:pt x="-2998" y="1218292"/>
                      <a:pt x="14465" y="1164846"/>
                      <a:pt x="24254" y="1140240"/>
                    </a:cubicBezTo>
                    <a:cubicBezTo>
                      <a:pt x="34043" y="1115634"/>
                      <a:pt x="47273" y="1102934"/>
                      <a:pt x="59179" y="1073565"/>
                    </a:cubicBezTo>
                    <a:cubicBezTo>
                      <a:pt x="71085" y="1044196"/>
                      <a:pt x="81669" y="997101"/>
                      <a:pt x="95692" y="964028"/>
                    </a:cubicBezTo>
                    <a:cubicBezTo>
                      <a:pt x="109715" y="930955"/>
                      <a:pt x="128500" y="897618"/>
                      <a:pt x="143317" y="875128"/>
                    </a:cubicBezTo>
                    <a:cubicBezTo>
                      <a:pt x="158134" y="852638"/>
                      <a:pt x="173215" y="852109"/>
                      <a:pt x="184592" y="829090"/>
                    </a:cubicBezTo>
                    <a:cubicBezTo>
                      <a:pt x="195969" y="806071"/>
                      <a:pt x="202848" y="774057"/>
                      <a:pt x="211579" y="737015"/>
                    </a:cubicBezTo>
                    <a:cubicBezTo>
                      <a:pt x="220310" y="699973"/>
                      <a:pt x="225867" y="640177"/>
                      <a:pt x="236979" y="606840"/>
                    </a:cubicBezTo>
                    <a:cubicBezTo>
                      <a:pt x="248091" y="573503"/>
                      <a:pt x="263967" y="554452"/>
                      <a:pt x="278254" y="536990"/>
                    </a:cubicBezTo>
                    <a:cubicBezTo>
                      <a:pt x="292541" y="519528"/>
                      <a:pt x="299950" y="515029"/>
                      <a:pt x="322704" y="502065"/>
                    </a:cubicBezTo>
                    <a:cubicBezTo>
                      <a:pt x="345458" y="489101"/>
                      <a:pt x="388321" y="482222"/>
                      <a:pt x="414779" y="459203"/>
                    </a:cubicBezTo>
                    <a:cubicBezTo>
                      <a:pt x="441237" y="436184"/>
                      <a:pt x="444942" y="398349"/>
                      <a:pt x="481454" y="363953"/>
                    </a:cubicBezTo>
                    <a:cubicBezTo>
                      <a:pt x="517966" y="329557"/>
                      <a:pt x="596548" y="273995"/>
                      <a:pt x="633854" y="252828"/>
                    </a:cubicBezTo>
                    <a:cubicBezTo>
                      <a:pt x="671160" y="231661"/>
                      <a:pt x="686771" y="253093"/>
                      <a:pt x="705292" y="236953"/>
                    </a:cubicBezTo>
                    <a:cubicBezTo>
                      <a:pt x="723813" y="220813"/>
                      <a:pt x="727517" y="194355"/>
                      <a:pt x="744979" y="155990"/>
                    </a:cubicBezTo>
                    <a:cubicBezTo>
                      <a:pt x="762441" y="117625"/>
                      <a:pt x="794457" y="26344"/>
                      <a:pt x="810067" y="6765"/>
                    </a:cubicBezTo>
                    <a:cubicBezTo>
                      <a:pt x="825677" y="-12814"/>
                      <a:pt x="840229" y="13909"/>
                      <a:pt x="838642" y="38515"/>
                    </a:cubicBezTo>
                    <a:cubicBezTo>
                      <a:pt x="837055" y="63121"/>
                      <a:pt x="815888" y="120801"/>
                      <a:pt x="800542" y="154403"/>
                    </a:cubicBezTo>
                    <a:cubicBezTo>
                      <a:pt x="785196" y="188005"/>
                      <a:pt x="752917" y="220814"/>
                      <a:pt x="746567" y="240128"/>
                    </a:cubicBezTo>
                    <a:cubicBezTo>
                      <a:pt x="740217" y="259442"/>
                      <a:pt x="751859" y="266851"/>
                      <a:pt x="762442" y="270290"/>
                    </a:cubicBezTo>
                    <a:cubicBezTo>
                      <a:pt x="773025" y="273729"/>
                      <a:pt x="802130" y="255209"/>
                      <a:pt x="810067" y="260765"/>
                    </a:cubicBezTo>
                    <a:cubicBezTo>
                      <a:pt x="818005" y="266321"/>
                      <a:pt x="801600" y="292516"/>
                      <a:pt x="810067" y="303628"/>
                    </a:cubicBezTo>
                    <a:cubicBezTo>
                      <a:pt x="818534" y="314740"/>
                      <a:pt x="843405" y="314476"/>
                      <a:pt x="860867" y="327440"/>
                    </a:cubicBezTo>
                    <a:cubicBezTo>
                      <a:pt x="878329" y="340404"/>
                      <a:pt x="913255" y="366069"/>
                      <a:pt x="914842" y="381415"/>
                    </a:cubicBezTo>
                    <a:cubicBezTo>
                      <a:pt x="916430" y="396761"/>
                      <a:pt x="879653" y="407079"/>
                      <a:pt x="870392" y="419515"/>
                    </a:cubicBezTo>
                    <a:cubicBezTo>
                      <a:pt x="861132" y="431950"/>
                      <a:pt x="869333" y="442005"/>
                      <a:pt x="859279" y="456028"/>
                    </a:cubicBezTo>
                    <a:cubicBezTo>
                      <a:pt x="849225" y="470051"/>
                      <a:pt x="815888" y="487778"/>
                      <a:pt x="810067" y="503653"/>
                    </a:cubicBezTo>
                    <a:cubicBezTo>
                      <a:pt x="804246" y="519528"/>
                      <a:pt x="814035" y="537520"/>
                      <a:pt x="824354" y="551278"/>
                    </a:cubicBezTo>
                    <a:cubicBezTo>
                      <a:pt x="834673" y="565036"/>
                      <a:pt x="869069" y="577736"/>
                      <a:pt x="871979" y="586203"/>
                    </a:cubicBezTo>
                    <a:cubicBezTo>
                      <a:pt x="874889" y="594670"/>
                      <a:pt x="856369" y="596786"/>
                      <a:pt x="841817" y="602078"/>
                    </a:cubicBezTo>
                    <a:cubicBezTo>
                      <a:pt x="827265" y="607370"/>
                      <a:pt x="798425" y="610545"/>
                      <a:pt x="784667" y="617953"/>
                    </a:cubicBezTo>
                    <a:cubicBezTo>
                      <a:pt x="770909" y="625361"/>
                      <a:pt x="772496" y="647586"/>
                      <a:pt x="759267" y="646528"/>
                    </a:cubicBezTo>
                    <a:cubicBezTo>
                      <a:pt x="746038" y="645470"/>
                      <a:pt x="718521" y="614778"/>
                      <a:pt x="705292" y="611603"/>
                    </a:cubicBezTo>
                    <a:cubicBezTo>
                      <a:pt x="692063" y="608428"/>
                      <a:pt x="677246" y="615836"/>
                      <a:pt x="679892" y="627478"/>
                    </a:cubicBezTo>
                    <a:cubicBezTo>
                      <a:pt x="682538" y="639120"/>
                      <a:pt x="710319" y="663726"/>
                      <a:pt x="721167" y="681453"/>
                    </a:cubicBezTo>
                    <a:cubicBezTo>
                      <a:pt x="732015" y="699180"/>
                      <a:pt x="730691" y="717436"/>
                      <a:pt x="744979" y="733840"/>
                    </a:cubicBezTo>
                    <a:cubicBezTo>
                      <a:pt x="759267" y="750244"/>
                      <a:pt x="791546" y="760563"/>
                      <a:pt x="806892" y="779878"/>
                    </a:cubicBezTo>
                    <a:cubicBezTo>
                      <a:pt x="822238" y="799193"/>
                      <a:pt x="837054" y="826445"/>
                      <a:pt x="837054" y="849728"/>
                    </a:cubicBezTo>
                    <a:cubicBezTo>
                      <a:pt x="837054" y="873011"/>
                      <a:pt x="816946" y="886770"/>
                      <a:pt x="806892" y="919578"/>
                    </a:cubicBezTo>
                    <a:cubicBezTo>
                      <a:pt x="796838" y="952386"/>
                      <a:pt x="788106" y="1014034"/>
                      <a:pt x="776729" y="1046578"/>
                    </a:cubicBezTo>
                    <a:cubicBezTo>
                      <a:pt x="765352" y="1079122"/>
                      <a:pt x="746566" y="1090498"/>
                      <a:pt x="738629" y="1114840"/>
                    </a:cubicBezTo>
                    <a:cubicBezTo>
                      <a:pt x="730692" y="1139182"/>
                      <a:pt x="733337" y="1187336"/>
                      <a:pt x="729104" y="1192628"/>
                    </a:cubicBezTo>
                    <a:cubicBezTo>
                      <a:pt x="724871" y="1197920"/>
                      <a:pt x="713493" y="1169080"/>
                      <a:pt x="713229" y="1146590"/>
                    </a:cubicBezTo>
                    <a:cubicBezTo>
                      <a:pt x="712965" y="1124100"/>
                      <a:pt x="720638" y="1081502"/>
                      <a:pt x="727517" y="1057690"/>
                    </a:cubicBezTo>
                    <a:cubicBezTo>
                      <a:pt x="734396" y="1033878"/>
                      <a:pt x="754769" y="1016150"/>
                      <a:pt x="754504" y="1003715"/>
                    </a:cubicBezTo>
                    <a:cubicBezTo>
                      <a:pt x="754239" y="991280"/>
                      <a:pt x="734925" y="981226"/>
                      <a:pt x="725929" y="983078"/>
                    </a:cubicBezTo>
                    <a:cubicBezTo>
                      <a:pt x="716933" y="984930"/>
                      <a:pt x="703969" y="1019590"/>
                      <a:pt x="700529" y="1014828"/>
                    </a:cubicBezTo>
                    <a:cubicBezTo>
                      <a:pt x="697090" y="1010065"/>
                      <a:pt x="708731" y="969584"/>
                      <a:pt x="705292" y="954503"/>
                    </a:cubicBezTo>
                    <a:cubicBezTo>
                      <a:pt x="701853" y="939422"/>
                      <a:pt x="683861" y="934659"/>
                      <a:pt x="679892" y="924340"/>
                    </a:cubicBezTo>
                    <a:cubicBezTo>
                      <a:pt x="675923" y="914021"/>
                      <a:pt x="691269" y="898146"/>
                      <a:pt x="681479" y="892590"/>
                    </a:cubicBezTo>
                    <a:cubicBezTo>
                      <a:pt x="671689" y="887034"/>
                      <a:pt x="638087" y="894442"/>
                      <a:pt x="621154" y="891003"/>
                    </a:cubicBezTo>
                    <a:cubicBezTo>
                      <a:pt x="604221" y="887564"/>
                      <a:pt x="589139" y="885711"/>
                      <a:pt x="579879" y="871953"/>
                    </a:cubicBezTo>
                    <a:cubicBezTo>
                      <a:pt x="570619" y="858195"/>
                      <a:pt x="574588" y="820095"/>
                      <a:pt x="565592" y="808453"/>
                    </a:cubicBezTo>
                    <a:cubicBezTo>
                      <a:pt x="556596" y="796811"/>
                      <a:pt x="533048" y="792843"/>
                      <a:pt x="525904" y="802103"/>
                    </a:cubicBezTo>
                    <a:cubicBezTo>
                      <a:pt x="518760" y="811363"/>
                      <a:pt x="511352" y="840203"/>
                      <a:pt x="522729" y="864015"/>
                    </a:cubicBezTo>
                    <a:cubicBezTo>
                      <a:pt x="534106" y="887827"/>
                      <a:pt x="579615" y="924605"/>
                      <a:pt x="594167" y="944978"/>
                    </a:cubicBezTo>
                    <a:cubicBezTo>
                      <a:pt x="608719" y="965351"/>
                      <a:pt x="615598" y="981226"/>
                      <a:pt x="610042" y="986253"/>
                    </a:cubicBezTo>
                    <a:cubicBezTo>
                      <a:pt x="604486" y="991280"/>
                      <a:pt x="572735" y="976992"/>
                      <a:pt x="560829" y="975140"/>
                    </a:cubicBezTo>
                    <a:cubicBezTo>
                      <a:pt x="548923" y="973288"/>
                      <a:pt x="533312" y="968261"/>
                      <a:pt x="538604" y="975140"/>
                    </a:cubicBezTo>
                    <a:cubicBezTo>
                      <a:pt x="543896" y="982019"/>
                      <a:pt x="575381" y="1003715"/>
                      <a:pt x="592579" y="1016415"/>
                    </a:cubicBezTo>
                    <a:cubicBezTo>
                      <a:pt x="609777" y="1029115"/>
                      <a:pt x="635707" y="1041286"/>
                      <a:pt x="641792" y="1051340"/>
                    </a:cubicBezTo>
                    <a:cubicBezTo>
                      <a:pt x="647877" y="1061394"/>
                      <a:pt x="628563" y="1066157"/>
                      <a:pt x="629092" y="1076740"/>
                    </a:cubicBezTo>
                    <a:cubicBezTo>
                      <a:pt x="629621" y="1087323"/>
                      <a:pt x="651052" y="1111400"/>
                      <a:pt x="644967" y="1114840"/>
                    </a:cubicBezTo>
                    <a:cubicBezTo>
                      <a:pt x="638882" y="1118280"/>
                      <a:pt x="606337" y="1100288"/>
                      <a:pt x="592579" y="1097378"/>
                    </a:cubicBezTo>
                    <a:cubicBezTo>
                      <a:pt x="578821" y="1094468"/>
                      <a:pt x="579086" y="1100024"/>
                      <a:pt x="562417" y="1097378"/>
                    </a:cubicBezTo>
                    <a:cubicBezTo>
                      <a:pt x="545748" y="1094732"/>
                      <a:pt x="501827" y="1078328"/>
                      <a:pt x="492567" y="1081503"/>
                    </a:cubicBezTo>
                    <a:cubicBezTo>
                      <a:pt x="483307" y="1084678"/>
                      <a:pt x="512939" y="1119074"/>
                      <a:pt x="506854" y="1116428"/>
                    </a:cubicBezTo>
                    <a:cubicBezTo>
                      <a:pt x="500769" y="1113782"/>
                      <a:pt x="457112" y="1075153"/>
                      <a:pt x="456054" y="1065628"/>
                    </a:cubicBezTo>
                    <a:cubicBezTo>
                      <a:pt x="454996" y="1056103"/>
                      <a:pt x="496006" y="1065364"/>
                      <a:pt x="500504" y="1059278"/>
                    </a:cubicBezTo>
                    <a:cubicBezTo>
                      <a:pt x="505002" y="1053192"/>
                      <a:pt x="501563" y="1038905"/>
                      <a:pt x="483042" y="1029115"/>
                    </a:cubicBezTo>
                    <a:cubicBezTo>
                      <a:pt x="464521" y="1019325"/>
                      <a:pt x="407106" y="1012182"/>
                      <a:pt x="389379" y="1000540"/>
                    </a:cubicBezTo>
                    <a:cubicBezTo>
                      <a:pt x="371652" y="988898"/>
                      <a:pt x="365037" y="961117"/>
                      <a:pt x="376679" y="959265"/>
                    </a:cubicBezTo>
                    <a:cubicBezTo>
                      <a:pt x="388321" y="957413"/>
                      <a:pt x="437004" y="983607"/>
                      <a:pt x="459229" y="989428"/>
                    </a:cubicBezTo>
                    <a:cubicBezTo>
                      <a:pt x="481454" y="995249"/>
                      <a:pt x="513469" y="1001598"/>
                      <a:pt x="510029" y="994190"/>
                    </a:cubicBezTo>
                    <a:cubicBezTo>
                      <a:pt x="506590" y="986782"/>
                      <a:pt x="449440" y="957149"/>
                      <a:pt x="438592" y="944978"/>
                    </a:cubicBezTo>
                    <a:cubicBezTo>
                      <a:pt x="427744" y="932807"/>
                      <a:pt x="438857" y="927780"/>
                      <a:pt x="444942" y="921165"/>
                    </a:cubicBezTo>
                    <a:cubicBezTo>
                      <a:pt x="451027" y="914550"/>
                      <a:pt x="469019" y="912169"/>
                      <a:pt x="475104" y="905290"/>
                    </a:cubicBezTo>
                    <a:cubicBezTo>
                      <a:pt x="481189" y="898411"/>
                      <a:pt x="491508" y="884652"/>
                      <a:pt x="481454" y="879890"/>
                    </a:cubicBezTo>
                    <a:cubicBezTo>
                      <a:pt x="471400" y="875127"/>
                      <a:pt x="437533" y="873540"/>
                      <a:pt x="414779" y="876715"/>
                    </a:cubicBezTo>
                    <a:cubicBezTo>
                      <a:pt x="392025" y="879890"/>
                      <a:pt x="367948" y="875127"/>
                      <a:pt x="344929" y="898940"/>
                    </a:cubicBezTo>
                    <a:cubicBezTo>
                      <a:pt x="321910" y="922752"/>
                      <a:pt x="292806" y="996836"/>
                      <a:pt x="276667" y="1019590"/>
                    </a:cubicBezTo>
                    <a:cubicBezTo>
                      <a:pt x="260528" y="1042344"/>
                      <a:pt x="256029" y="1035200"/>
                      <a:pt x="248092" y="1035465"/>
                    </a:cubicBezTo>
                    <a:cubicBezTo>
                      <a:pt x="240155" y="1035730"/>
                      <a:pt x="238038" y="1020384"/>
                      <a:pt x="229042" y="1021178"/>
                    </a:cubicBezTo>
                    <a:cubicBezTo>
                      <a:pt x="220046" y="1021972"/>
                      <a:pt x="200996" y="1042080"/>
                      <a:pt x="194117" y="1040228"/>
                    </a:cubicBezTo>
                    <a:cubicBezTo>
                      <a:pt x="187238" y="1038376"/>
                      <a:pt x="180359" y="1024617"/>
                      <a:pt x="187767" y="1010065"/>
                    </a:cubicBezTo>
                    <a:cubicBezTo>
                      <a:pt x="195175" y="995513"/>
                      <a:pt x="229836" y="965615"/>
                      <a:pt x="238567" y="952915"/>
                    </a:cubicBezTo>
                    <a:cubicBezTo>
                      <a:pt x="247298" y="940215"/>
                      <a:pt x="251267" y="930690"/>
                      <a:pt x="240154" y="933865"/>
                    </a:cubicBezTo>
                    <a:cubicBezTo>
                      <a:pt x="229041" y="937040"/>
                      <a:pt x="186709" y="958207"/>
                      <a:pt x="171892" y="971965"/>
                    </a:cubicBezTo>
                    <a:cubicBezTo>
                      <a:pt x="157075" y="985723"/>
                      <a:pt x="151254" y="1016415"/>
                      <a:pt x="151254" y="1016415"/>
                    </a:cubicBezTo>
                    <a:cubicBezTo>
                      <a:pt x="144375" y="1031232"/>
                      <a:pt x="139084" y="1044990"/>
                      <a:pt x="130617" y="1060865"/>
                    </a:cubicBezTo>
                    <a:cubicBezTo>
                      <a:pt x="122150" y="1076740"/>
                      <a:pt x="114742" y="1095525"/>
                      <a:pt x="100454" y="1111665"/>
                    </a:cubicBezTo>
                    <a:cubicBezTo>
                      <a:pt x="86167" y="1127805"/>
                      <a:pt x="59709" y="1140770"/>
                      <a:pt x="44892" y="1157703"/>
                    </a:cubicBezTo>
                    <a:cubicBezTo>
                      <a:pt x="30075" y="1174636"/>
                      <a:pt x="3882" y="1224114"/>
                      <a:pt x="442" y="1221203"/>
                    </a:cubicBezTo>
                    <a:close/>
                  </a:path>
                </a:pathLst>
              </a:custGeom>
              <a:solidFill>
                <a:srgbClr val="70AD47">
                  <a:lumMod val="60000"/>
                  <a:lumOff val="40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20" name="Freeform: Shape 619">
                <a:extLst>
                  <a:ext uri="{FF2B5EF4-FFF2-40B4-BE49-F238E27FC236}">
                    <a16:creationId xmlns:a16="http://schemas.microsoft.com/office/drawing/2014/main" id="{7126945D-C881-4A4F-8890-44008D8452D0}"/>
                  </a:ext>
                </a:extLst>
              </p:cNvPr>
              <p:cNvSpPr/>
              <p:nvPr/>
            </p:nvSpPr>
            <p:spPr>
              <a:xfrm>
                <a:off x="8718998" y="3024052"/>
                <a:ext cx="136190" cy="126652"/>
              </a:xfrm>
              <a:custGeom>
                <a:avLst/>
                <a:gdLst>
                  <a:gd name="connsiteX0" fmla="*/ 301 w 136190"/>
                  <a:gd name="connsiteY0" fmla="*/ 625 h 126652"/>
                  <a:gd name="connsiteX1" fmla="*/ 68563 w 136190"/>
                  <a:gd name="connsiteY1" fmla="*/ 35550 h 126652"/>
                  <a:gd name="connsiteX2" fmla="*/ 132063 w 136190"/>
                  <a:gd name="connsiteY2" fmla="*/ 45075 h 126652"/>
                  <a:gd name="connsiteX3" fmla="*/ 124126 w 136190"/>
                  <a:gd name="connsiteY3" fmla="*/ 95875 h 126652"/>
                  <a:gd name="connsiteX4" fmla="*/ 76501 w 136190"/>
                  <a:gd name="connsiteY4" fmla="*/ 126037 h 126652"/>
                  <a:gd name="connsiteX5" fmla="*/ 44751 w 136190"/>
                  <a:gd name="connsiteY5" fmla="*/ 68887 h 126652"/>
                  <a:gd name="connsiteX6" fmla="*/ 301 w 136190"/>
                  <a:gd name="connsiteY6" fmla="*/ 625 h 126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190" h="126652">
                    <a:moveTo>
                      <a:pt x="301" y="625"/>
                    </a:moveTo>
                    <a:cubicBezTo>
                      <a:pt x="4270" y="-4931"/>
                      <a:pt x="46603" y="28142"/>
                      <a:pt x="68563" y="35550"/>
                    </a:cubicBezTo>
                    <a:cubicBezTo>
                      <a:pt x="90523" y="42958"/>
                      <a:pt x="122803" y="35021"/>
                      <a:pt x="132063" y="45075"/>
                    </a:cubicBezTo>
                    <a:cubicBezTo>
                      <a:pt x="141323" y="55129"/>
                      <a:pt x="133386" y="82382"/>
                      <a:pt x="124126" y="95875"/>
                    </a:cubicBezTo>
                    <a:cubicBezTo>
                      <a:pt x="114866" y="109368"/>
                      <a:pt x="89730" y="130535"/>
                      <a:pt x="76501" y="126037"/>
                    </a:cubicBezTo>
                    <a:cubicBezTo>
                      <a:pt x="63272" y="121539"/>
                      <a:pt x="56922" y="87937"/>
                      <a:pt x="44751" y="68887"/>
                    </a:cubicBezTo>
                    <a:cubicBezTo>
                      <a:pt x="32580" y="49837"/>
                      <a:pt x="-3668" y="6181"/>
                      <a:pt x="301" y="625"/>
                    </a:cubicBezTo>
                    <a:close/>
                  </a:path>
                </a:pathLst>
              </a:custGeom>
              <a:solidFill>
                <a:srgbClr val="70AD47">
                  <a:lumMod val="60000"/>
                  <a:lumOff val="40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21" name="Freeform: Shape 620">
                <a:extLst>
                  <a:ext uri="{FF2B5EF4-FFF2-40B4-BE49-F238E27FC236}">
                    <a16:creationId xmlns:a16="http://schemas.microsoft.com/office/drawing/2014/main" id="{EF4DB829-FB68-4439-BF70-424DA6DF5C5C}"/>
                  </a:ext>
                </a:extLst>
              </p:cNvPr>
              <p:cNvSpPr/>
              <p:nvPr/>
            </p:nvSpPr>
            <p:spPr>
              <a:xfrm>
                <a:off x="7587411" y="3092798"/>
                <a:ext cx="1048906" cy="1297091"/>
              </a:xfrm>
              <a:custGeom>
                <a:avLst/>
                <a:gdLst>
                  <a:gd name="connsiteX0" fmla="*/ 1017588 w 1048906"/>
                  <a:gd name="connsiteY0" fmla="*/ 141 h 1297091"/>
                  <a:gd name="connsiteX1" fmla="*/ 1022350 w 1048906"/>
                  <a:gd name="connsiteY1" fmla="*/ 87454 h 1297091"/>
                  <a:gd name="connsiteX2" fmla="*/ 1022350 w 1048906"/>
                  <a:gd name="connsiteY2" fmla="*/ 139841 h 1297091"/>
                  <a:gd name="connsiteX3" fmla="*/ 979488 w 1048906"/>
                  <a:gd name="connsiteY3" fmla="*/ 165241 h 1297091"/>
                  <a:gd name="connsiteX4" fmla="*/ 965200 w 1048906"/>
                  <a:gd name="connsiteY4" fmla="*/ 131904 h 1297091"/>
                  <a:gd name="connsiteX5" fmla="*/ 944563 w 1048906"/>
                  <a:gd name="connsiteY5" fmla="*/ 87454 h 1297091"/>
                  <a:gd name="connsiteX6" fmla="*/ 912813 w 1048906"/>
                  <a:gd name="connsiteY6" fmla="*/ 128729 h 1297091"/>
                  <a:gd name="connsiteX7" fmla="*/ 925513 w 1048906"/>
                  <a:gd name="connsiteY7" fmla="*/ 208104 h 1297091"/>
                  <a:gd name="connsiteX8" fmla="*/ 892175 w 1048906"/>
                  <a:gd name="connsiteY8" fmla="*/ 231916 h 1297091"/>
                  <a:gd name="connsiteX9" fmla="*/ 830263 w 1048906"/>
                  <a:gd name="connsiteY9" fmla="*/ 216041 h 1297091"/>
                  <a:gd name="connsiteX10" fmla="*/ 776288 w 1048906"/>
                  <a:gd name="connsiteY10" fmla="*/ 200166 h 1297091"/>
                  <a:gd name="connsiteX11" fmla="*/ 765175 w 1048906"/>
                  <a:gd name="connsiteY11" fmla="*/ 144604 h 1297091"/>
                  <a:gd name="connsiteX12" fmla="*/ 727075 w 1048906"/>
                  <a:gd name="connsiteY12" fmla="*/ 84279 h 1297091"/>
                  <a:gd name="connsiteX13" fmla="*/ 636588 w 1048906"/>
                  <a:gd name="connsiteY13" fmla="*/ 100154 h 1297091"/>
                  <a:gd name="connsiteX14" fmla="*/ 650875 w 1048906"/>
                  <a:gd name="connsiteY14" fmla="*/ 157304 h 1297091"/>
                  <a:gd name="connsiteX15" fmla="*/ 742950 w 1048906"/>
                  <a:gd name="connsiteY15" fmla="*/ 176354 h 1297091"/>
                  <a:gd name="connsiteX16" fmla="*/ 769938 w 1048906"/>
                  <a:gd name="connsiteY16" fmla="*/ 231916 h 1297091"/>
                  <a:gd name="connsiteX17" fmla="*/ 820738 w 1048906"/>
                  <a:gd name="connsiteY17" fmla="*/ 235091 h 1297091"/>
                  <a:gd name="connsiteX18" fmla="*/ 869950 w 1048906"/>
                  <a:gd name="connsiteY18" fmla="*/ 254141 h 1297091"/>
                  <a:gd name="connsiteX19" fmla="*/ 914400 w 1048906"/>
                  <a:gd name="connsiteY19" fmla="*/ 274779 h 1297091"/>
                  <a:gd name="connsiteX20" fmla="*/ 915988 w 1048906"/>
                  <a:gd name="connsiteY20" fmla="*/ 330341 h 1297091"/>
                  <a:gd name="connsiteX21" fmla="*/ 898525 w 1048906"/>
                  <a:gd name="connsiteY21" fmla="*/ 376379 h 1297091"/>
                  <a:gd name="connsiteX22" fmla="*/ 895350 w 1048906"/>
                  <a:gd name="connsiteY22" fmla="*/ 409716 h 1297091"/>
                  <a:gd name="connsiteX23" fmla="*/ 930275 w 1048906"/>
                  <a:gd name="connsiteY23" fmla="*/ 403366 h 1297091"/>
                  <a:gd name="connsiteX24" fmla="*/ 977900 w 1048906"/>
                  <a:gd name="connsiteY24" fmla="*/ 343041 h 1297091"/>
                  <a:gd name="connsiteX25" fmla="*/ 1011238 w 1048906"/>
                  <a:gd name="connsiteY25" fmla="*/ 343041 h 1297091"/>
                  <a:gd name="connsiteX26" fmla="*/ 977900 w 1048906"/>
                  <a:gd name="connsiteY26" fmla="*/ 390666 h 1297091"/>
                  <a:gd name="connsiteX27" fmla="*/ 965200 w 1048906"/>
                  <a:gd name="connsiteY27" fmla="*/ 433529 h 1297091"/>
                  <a:gd name="connsiteX28" fmla="*/ 927100 w 1048906"/>
                  <a:gd name="connsiteY28" fmla="*/ 460516 h 1297091"/>
                  <a:gd name="connsiteX29" fmla="*/ 901700 w 1048906"/>
                  <a:gd name="connsiteY29" fmla="*/ 547829 h 1297091"/>
                  <a:gd name="connsiteX30" fmla="*/ 842963 w 1048906"/>
                  <a:gd name="connsiteY30" fmla="*/ 616091 h 1297091"/>
                  <a:gd name="connsiteX31" fmla="*/ 855663 w 1048906"/>
                  <a:gd name="connsiteY31" fmla="*/ 689116 h 1297091"/>
                  <a:gd name="connsiteX32" fmla="*/ 836613 w 1048906"/>
                  <a:gd name="connsiteY32" fmla="*/ 724041 h 1297091"/>
                  <a:gd name="connsiteX33" fmla="*/ 830263 w 1048906"/>
                  <a:gd name="connsiteY33" fmla="*/ 676416 h 1297091"/>
                  <a:gd name="connsiteX34" fmla="*/ 822325 w 1048906"/>
                  <a:gd name="connsiteY34" fmla="*/ 616091 h 1297091"/>
                  <a:gd name="connsiteX35" fmla="*/ 830263 w 1048906"/>
                  <a:gd name="connsiteY35" fmla="*/ 579579 h 1297091"/>
                  <a:gd name="connsiteX36" fmla="*/ 879475 w 1048906"/>
                  <a:gd name="connsiteY36" fmla="*/ 538304 h 1297091"/>
                  <a:gd name="connsiteX37" fmla="*/ 909638 w 1048906"/>
                  <a:gd name="connsiteY37" fmla="*/ 462104 h 1297091"/>
                  <a:gd name="connsiteX38" fmla="*/ 906463 w 1048906"/>
                  <a:gd name="connsiteY38" fmla="*/ 431941 h 1297091"/>
                  <a:gd name="connsiteX39" fmla="*/ 844550 w 1048906"/>
                  <a:gd name="connsiteY39" fmla="*/ 420829 h 1297091"/>
                  <a:gd name="connsiteX40" fmla="*/ 858838 w 1048906"/>
                  <a:gd name="connsiteY40" fmla="*/ 447816 h 1297091"/>
                  <a:gd name="connsiteX41" fmla="*/ 838200 w 1048906"/>
                  <a:gd name="connsiteY41" fmla="*/ 474804 h 1297091"/>
                  <a:gd name="connsiteX42" fmla="*/ 814388 w 1048906"/>
                  <a:gd name="connsiteY42" fmla="*/ 516079 h 1297091"/>
                  <a:gd name="connsiteX43" fmla="*/ 757238 w 1048906"/>
                  <a:gd name="connsiteY43" fmla="*/ 557354 h 1297091"/>
                  <a:gd name="connsiteX44" fmla="*/ 792163 w 1048906"/>
                  <a:gd name="connsiteY44" fmla="*/ 571641 h 1297091"/>
                  <a:gd name="connsiteX45" fmla="*/ 754063 w 1048906"/>
                  <a:gd name="connsiteY45" fmla="*/ 635141 h 1297091"/>
                  <a:gd name="connsiteX46" fmla="*/ 722313 w 1048906"/>
                  <a:gd name="connsiteY46" fmla="*/ 719279 h 1297091"/>
                  <a:gd name="connsiteX47" fmla="*/ 671513 w 1048906"/>
                  <a:gd name="connsiteY47" fmla="*/ 766904 h 1297091"/>
                  <a:gd name="connsiteX48" fmla="*/ 644525 w 1048906"/>
                  <a:gd name="connsiteY48" fmla="*/ 824054 h 1297091"/>
                  <a:gd name="connsiteX49" fmla="*/ 603250 w 1048906"/>
                  <a:gd name="connsiteY49" fmla="*/ 887554 h 1297091"/>
                  <a:gd name="connsiteX50" fmla="*/ 611188 w 1048906"/>
                  <a:gd name="connsiteY50" fmla="*/ 952641 h 1297091"/>
                  <a:gd name="connsiteX51" fmla="*/ 596900 w 1048906"/>
                  <a:gd name="connsiteY51" fmla="*/ 992329 h 1297091"/>
                  <a:gd name="connsiteX52" fmla="*/ 557213 w 1048906"/>
                  <a:gd name="connsiteY52" fmla="*/ 1038366 h 1297091"/>
                  <a:gd name="connsiteX53" fmla="*/ 534988 w 1048906"/>
                  <a:gd name="connsiteY53" fmla="*/ 1090754 h 1297091"/>
                  <a:gd name="connsiteX54" fmla="*/ 523875 w 1048906"/>
                  <a:gd name="connsiteY54" fmla="*/ 1128854 h 1297091"/>
                  <a:gd name="connsiteX55" fmla="*/ 473075 w 1048906"/>
                  <a:gd name="connsiteY55" fmla="*/ 1187591 h 1297091"/>
                  <a:gd name="connsiteX56" fmla="*/ 452438 w 1048906"/>
                  <a:gd name="connsiteY56" fmla="*/ 1225691 h 1297091"/>
                  <a:gd name="connsiteX57" fmla="*/ 458788 w 1048906"/>
                  <a:gd name="connsiteY57" fmla="*/ 1295541 h 1297091"/>
                  <a:gd name="connsiteX58" fmla="*/ 427038 w 1048906"/>
                  <a:gd name="connsiteY58" fmla="*/ 1255854 h 1297091"/>
                  <a:gd name="connsiteX59" fmla="*/ 395288 w 1048906"/>
                  <a:gd name="connsiteY59" fmla="*/ 1233629 h 1297091"/>
                  <a:gd name="connsiteX60" fmla="*/ 384175 w 1048906"/>
                  <a:gd name="connsiteY60" fmla="*/ 1292366 h 1297091"/>
                  <a:gd name="connsiteX61" fmla="*/ 347663 w 1048906"/>
                  <a:gd name="connsiteY61" fmla="*/ 1292366 h 1297091"/>
                  <a:gd name="connsiteX62" fmla="*/ 279400 w 1048906"/>
                  <a:gd name="connsiteY62" fmla="*/ 1282841 h 1297091"/>
                  <a:gd name="connsiteX63" fmla="*/ 206375 w 1048906"/>
                  <a:gd name="connsiteY63" fmla="*/ 1278079 h 1297091"/>
                  <a:gd name="connsiteX64" fmla="*/ 153988 w 1048906"/>
                  <a:gd name="connsiteY64" fmla="*/ 1249504 h 1297091"/>
                  <a:gd name="connsiteX65" fmla="*/ 169863 w 1048906"/>
                  <a:gd name="connsiteY65" fmla="*/ 1189179 h 1297091"/>
                  <a:gd name="connsiteX66" fmla="*/ 195263 w 1048906"/>
                  <a:gd name="connsiteY66" fmla="*/ 1184416 h 1297091"/>
                  <a:gd name="connsiteX67" fmla="*/ 204788 w 1048906"/>
                  <a:gd name="connsiteY67" fmla="*/ 1228866 h 1297091"/>
                  <a:gd name="connsiteX68" fmla="*/ 220663 w 1048906"/>
                  <a:gd name="connsiteY68" fmla="*/ 1220929 h 1297091"/>
                  <a:gd name="connsiteX69" fmla="*/ 234950 w 1048906"/>
                  <a:gd name="connsiteY69" fmla="*/ 1179654 h 1297091"/>
                  <a:gd name="connsiteX70" fmla="*/ 261938 w 1048906"/>
                  <a:gd name="connsiteY70" fmla="*/ 1162191 h 1297091"/>
                  <a:gd name="connsiteX71" fmla="*/ 263525 w 1048906"/>
                  <a:gd name="connsiteY71" fmla="*/ 1132029 h 1297091"/>
                  <a:gd name="connsiteX72" fmla="*/ 215900 w 1048906"/>
                  <a:gd name="connsiteY72" fmla="*/ 1128854 h 1297091"/>
                  <a:gd name="connsiteX73" fmla="*/ 244475 w 1048906"/>
                  <a:gd name="connsiteY73" fmla="*/ 1092341 h 1297091"/>
                  <a:gd name="connsiteX74" fmla="*/ 269875 w 1048906"/>
                  <a:gd name="connsiteY74" fmla="*/ 1070116 h 1297091"/>
                  <a:gd name="connsiteX75" fmla="*/ 241300 w 1048906"/>
                  <a:gd name="connsiteY75" fmla="*/ 1046304 h 1297091"/>
                  <a:gd name="connsiteX76" fmla="*/ 293688 w 1048906"/>
                  <a:gd name="connsiteY76" fmla="*/ 1017729 h 1297091"/>
                  <a:gd name="connsiteX77" fmla="*/ 314325 w 1048906"/>
                  <a:gd name="connsiteY77" fmla="*/ 1000266 h 1297091"/>
                  <a:gd name="connsiteX78" fmla="*/ 328613 w 1048906"/>
                  <a:gd name="connsiteY78" fmla="*/ 962166 h 1297091"/>
                  <a:gd name="connsiteX79" fmla="*/ 307975 w 1048906"/>
                  <a:gd name="connsiteY79" fmla="*/ 920891 h 1297091"/>
                  <a:gd name="connsiteX80" fmla="*/ 327025 w 1048906"/>
                  <a:gd name="connsiteY80" fmla="*/ 895491 h 1297091"/>
                  <a:gd name="connsiteX81" fmla="*/ 385763 w 1048906"/>
                  <a:gd name="connsiteY81" fmla="*/ 852629 h 1297091"/>
                  <a:gd name="connsiteX82" fmla="*/ 463550 w 1048906"/>
                  <a:gd name="connsiteY82" fmla="*/ 846279 h 1297091"/>
                  <a:gd name="connsiteX83" fmla="*/ 503238 w 1048906"/>
                  <a:gd name="connsiteY83" fmla="*/ 866916 h 1297091"/>
                  <a:gd name="connsiteX84" fmla="*/ 515938 w 1048906"/>
                  <a:gd name="connsiteY84" fmla="*/ 924066 h 1297091"/>
                  <a:gd name="connsiteX85" fmla="*/ 473075 w 1048906"/>
                  <a:gd name="connsiteY85" fmla="*/ 960579 h 1297091"/>
                  <a:gd name="connsiteX86" fmla="*/ 473075 w 1048906"/>
                  <a:gd name="connsiteY86" fmla="*/ 1020904 h 1297091"/>
                  <a:gd name="connsiteX87" fmla="*/ 450850 w 1048906"/>
                  <a:gd name="connsiteY87" fmla="*/ 1071704 h 1297091"/>
                  <a:gd name="connsiteX88" fmla="*/ 400050 w 1048906"/>
                  <a:gd name="connsiteY88" fmla="*/ 1111391 h 1297091"/>
                  <a:gd name="connsiteX89" fmla="*/ 358775 w 1048906"/>
                  <a:gd name="connsiteY89" fmla="*/ 1144729 h 1297091"/>
                  <a:gd name="connsiteX90" fmla="*/ 388938 w 1048906"/>
                  <a:gd name="connsiteY90" fmla="*/ 1190766 h 1297091"/>
                  <a:gd name="connsiteX91" fmla="*/ 403225 w 1048906"/>
                  <a:gd name="connsiteY91" fmla="*/ 1171716 h 1297091"/>
                  <a:gd name="connsiteX92" fmla="*/ 444500 w 1048906"/>
                  <a:gd name="connsiteY92" fmla="*/ 1165366 h 1297091"/>
                  <a:gd name="connsiteX93" fmla="*/ 466725 w 1048906"/>
                  <a:gd name="connsiteY93" fmla="*/ 1132029 h 1297091"/>
                  <a:gd name="connsiteX94" fmla="*/ 438150 w 1048906"/>
                  <a:gd name="connsiteY94" fmla="*/ 1095516 h 1297091"/>
                  <a:gd name="connsiteX95" fmla="*/ 473075 w 1048906"/>
                  <a:gd name="connsiteY95" fmla="*/ 1078054 h 1297091"/>
                  <a:gd name="connsiteX96" fmla="*/ 479425 w 1048906"/>
                  <a:gd name="connsiteY96" fmla="*/ 1033604 h 1297091"/>
                  <a:gd name="connsiteX97" fmla="*/ 500063 w 1048906"/>
                  <a:gd name="connsiteY97" fmla="*/ 987566 h 1297091"/>
                  <a:gd name="connsiteX98" fmla="*/ 542925 w 1048906"/>
                  <a:gd name="connsiteY98" fmla="*/ 947879 h 1297091"/>
                  <a:gd name="connsiteX99" fmla="*/ 558800 w 1048906"/>
                  <a:gd name="connsiteY99" fmla="*/ 970104 h 1297091"/>
                  <a:gd name="connsiteX100" fmla="*/ 579438 w 1048906"/>
                  <a:gd name="connsiteY100" fmla="*/ 946291 h 1297091"/>
                  <a:gd name="connsiteX101" fmla="*/ 565150 w 1048906"/>
                  <a:gd name="connsiteY101" fmla="*/ 903429 h 1297091"/>
                  <a:gd name="connsiteX102" fmla="*/ 587375 w 1048906"/>
                  <a:gd name="connsiteY102" fmla="*/ 833579 h 1297091"/>
                  <a:gd name="connsiteX103" fmla="*/ 641350 w 1048906"/>
                  <a:gd name="connsiteY103" fmla="*/ 774841 h 1297091"/>
                  <a:gd name="connsiteX104" fmla="*/ 619125 w 1048906"/>
                  <a:gd name="connsiteY104" fmla="*/ 738329 h 1297091"/>
                  <a:gd name="connsiteX105" fmla="*/ 655638 w 1048906"/>
                  <a:gd name="connsiteY105" fmla="*/ 722454 h 1297091"/>
                  <a:gd name="connsiteX106" fmla="*/ 685800 w 1048906"/>
                  <a:gd name="connsiteY106" fmla="*/ 690704 h 1297091"/>
                  <a:gd name="connsiteX107" fmla="*/ 646113 w 1048906"/>
                  <a:gd name="connsiteY107" fmla="*/ 693879 h 1297091"/>
                  <a:gd name="connsiteX108" fmla="*/ 604838 w 1048906"/>
                  <a:gd name="connsiteY108" fmla="*/ 681179 h 1297091"/>
                  <a:gd name="connsiteX109" fmla="*/ 582613 w 1048906"/>
                  <a:gd name="connsiteY109" fmla="*/ 681179 h 1297091"/>
                  <a:gd name="connsiteX110" fmla="*/ 550863 w 1048906"/>
                  <a:gd name="connsiteY110" fmla="*/ 720866 h 1297091"/>
                  <a:gd name="connsiteX111" fmla="*/ 550863 w 1048906"/>
                  <a:gd name="connsiteY111" fmla="*/ 765316 h 1297091"/>
                  <a:gd name="connsiteX112" fmla="*/ 527050 w 1048906"/>
                  <a:gd name="connsiteY112" fmla="*/ 819291 h 1297091"/>
                  <a:gd name="connsiteX113" fmla="*/ 463550 w 1048906"/>
                  <a:gd name="connsiteY113" fmla="*/ 806591 h 1297091"/>
                  <a:gd name="connsiteX114" fmla="*/ 398463 w 1048906"/>
                  <a:gd name="connsiteY114" fmla="*/ 819291 h 1297091"/>
                  <a:gd name="connsiteX115" fmla="*/ 320675 w 1048906"/>
                  <a:gd name="connsiteY115" fmla="*/ 862154 h 1297091"/>
                  <a:gd name="connsiteX116" fmla="*/ 293688 w 1048906"/>
                  <a:gd name="connsiteY116" fmla="*/ 884379 h 1297091"/>
                  <a:gd name="connsiteX117" fmla="*/ 249238 w 1048906"/>
                  <a:gd name="connsiteY117" fmla="*/ 887554 h 1297091"/>
                  <a:gd name="connsiteX118" fmla="*/ 250825 w 1048906"/>
                  <a:gd name="connsiteY118" fmla="*/ 919304 h 1297091"/>
                  <a:gd name="connsiteX119" fmla="*/ 285750 w 1048906"/>
                  <a:gd name="connsiteY119" fmla="*/ 976454 h 1297091"/>
                  <a:gd name="connsiteX120" fmla="*/ 276225 w 1048906"/>
                  <a:gd name="connsiteY120" fmla="*/ 995504 h 1297091"/>
                  <a:gd name="connsiteX121" fmla="*/ 231775 w 1048906"/>
                  <a:gd name="connsiteY121" fmla="*/ 968516 h 1297091"/>
                  <a:gd name="connsiteX122" fmla="*/ 209550 w 1048906"/>
                  <a:gd name="connsiteY122" fmla="*/ 968516 h 1297091"/>
                  <a:gd name="connsiteX123" fmla="*/ 187325 w 1048906"/>
                  <a:gd name="connsiteY123" fmla="*/ 954229 h 1297091"/>
                  <a:gd name="connsiteX124" fmla="*/ 163513 w 1048906"/>
                  <a:gd name="connsiteY124" fmla="*/ 954229 h 1297091"/>
                  <a:gd name="connsiteX125" fmla="*/ 155575 w 1048906"/>
                  <a:gd name="connsiteY125" fmla="*/ 901841 h 1297091"/>
                  <a:gd name="connsiteX126" fmla="*/ 190500 w 1048906"/>
                  <a:gd name="connsiteY126" fmla="*/ 920891 h 1297091"/>
                  <a:gd name="connsiteX127" fmla="*/ 206375 w 1048906"/>
                  <a:gd name="connsiteY127" fmla="*/ 912954 h 1297091"/>
                  <a:gd name="connsiteX128" fmla="*/ 196850 w 1048906"/>
                  <a:gd name="connsiteY128" fmla="*/ 890729 h 1297091"/>
                  <a:gd name="connsiteX129" fmla="*/ 173038 w 1048906"/>
                  <a:gd name="connsiteY129" fmla="*/ 870091 h 1297091"/>
                  <a:gd name="connsiteX130" fmla="*/ 212725 w 1048906"/>
                  <a:gd name="connsiteY130" fmla="*/ 865329 h 1297091"/>
                  <a:gd name="connsiteX131" fmla="*/ 206375 w 1048906"/>
                  <a:gd name="connsiteY131" fmla="*/ 838341 h 1297091"/>
                  <a:gd name="connsiteX132" fmla="*/ 157163 w 1048906"/>
                  <a:gd name="connsiteY132" fmla="*/ 827229 h 1297091"/>
                  <a:gd name="connsiteX133" fmla="*/ 130175 w 1048906"/>
                  <a:gd name="connsiteY133" fmla="*/ 785954 h 1297091"/>
                  <a:gd name="connsiteX134" fmla="*/ 95250 w 1048906"/>
                  <a:gd name="connsiteY134" fmla="*/ 717691 h 1297091"/>
                  <a:gd name="connsiteX135" fmla="*/ 47625 w 1048906"/>
                  <a:gd name="connsiteY135" fmla="*/ 719279 h 1297091"/>
                  <a:gd name="connsiteX136" fmla="*/ 0 w 1048906"/>
                  <a:gd name="connsiteY136" fmla="*/ 663716 h 1297091"/>
                  <a:gd name="connsiteX137" fmla="*/ 47625 w 1048906"/>
                  <a:gd name="connsiteY137" fmla="*/ 571641 h 1297091"/>
                  <a:gd name="connsiteX138" fmla="*/ 150813 w 1048906"/>
                  <a:gd name="connsiteY138" fmla="*/ 614504 h 1297091"/>
                  <a:gd name="connsiteX139" fmla="*/ 136525 w 1048906"/>
                  <a:gd name="connsiteY139" fmla="*/ 674829 h 1297091"/>
                  <a:gd name="connsiteX140" fmla="*/ 196850 w 1048906"/>
                  <a:gd name="connsiteY140" fmla="*/ 725629 h 1297091"/>
                  <a:gd name="connsiteX141" fmla="*/ 258763 w 1048906"/>
                  <a:gd name="connsiteY141" fmla="*/ 714516 h 1297091"/>
                  <a:gd name="connsiteX142" fmla="*/ 227013 w 1048906"/>
                  <a:gd name="connsiteY142" fmla="*/ 668479 h 1297091"/>
                  <a:gd name="connsiteX143" fmla="*/ 273050 w 1048906"/>
                  <a:gd name="connsiteY143" fmla="*/ 670066 h 1297091"/>
                  <a:gd name="connsiteX144" fmla="*/ 306388 w 1048906"/>
                  <a:gd name="connsiteY144" fmla="*/ 662129 h 1297091"/>
                  <a:gd name="connsiteX145" fmla="*/ 336550 w 1048906"/>
                  <a:gd name="connsiteY145" fmla="*/ 625616 h 1297091"/>
                  <a:gd name="connsiteX146" fmla="*/ 300038 w 1048906"/>
                  <a:gd name="connsiteY146" fmla="*/ 590691 h 1297091"/>
                  <a:gd name="connsiteX147" fmla="*/ 333375 w 1048906"/>
                  <a:gd name="connsiteY147" fmla="*/ 570054 h 1297091"/>
                  <a:gd name="connsiteX148" fmla="*/ 357188 w 1048906"/>
                  <a:gd name="connsiteY148" fmla="*/ 536716 h 1297091"/>
                  <a:gd name="connsiteX149" fmla="*/ 352425 w 1048906"/>
                  <a:gd name="connsiteY149" fmla="*/ 485916 h 1297091"/>
                  <a:gd name="connsiteX150" fmla="*/ 392113 w 1048906"/>
                  <a:gd name="connsiteY150" fmla="*/ 450991 h 1297091"/>
                  <a:gd name="connsiteX151" fmla="*/ 414338 w 1048906"/>
                  <a:gd name="connsiteY151" fmla="*/ 416066 h 1297091"/>
                  <a:gd name="connsiteX152" fmla="*/ 396875 w 1048906"/>
                  <a:gd name="connsiteY152" fmla="*/ 360504 h 1297091"/>
                  <a:gd name="connsiteX153" fmla="*/ 334963 w 1048906"/>
                  <a:gd name="connsiteY153" fmla="*/ 328754 h 1297091"/>
                  <a:gd name="connsiteX154" fmla="*/ 350838 w 1048906"/>
                  <a:gd name="connsiteY154" fmla="*/ 285891 h 1297091"/>
                  <a:gd name="connsiteX155" fmla="*/ 330200 w 1048906"/>
                  <a:gd name="connsiteY155" fmla="*/ 250966 h 1297091"/>
                  <a:gd name="connsiteX156" fmla="*/ 379413 w 1048906"/>
                  <a:gd name="connsiteY156" fmla="*/ 231916 h 1297091"/>
                  <a:gd name="connsiteX157" fmla="*/ 409575 w 1048906"/>
                  <a:gd name="connsiteY157" fmla="*/ 220804 h 1297091"/>
                  <a:gd name="connsiteX158" fmla="*/ 447675 w 1048906"/>
                  <a:gd name="connsiteY158" fmla="*/ 173179 h 1297091"/>
                  <a:gd name="connsiteX159" fmla="*/ 482600 w 1048906"/>
                  <a:gd name="connsiteY159" fmla="*/ 119204 h 1297091"/>
                  <a:gd name="connsiteX160" fmla="*/ 566738 w 1048906"/>
                  <a:gd name="connsiteY160" fmla="*/ 98566 h 1297091"/>
                  <a:gd name="connsiteX161" fmla="*/ 603250 w 1048906"/>
                  <a:gd name="connsiteY161" fmla="*/ 101741 h 1297091"/>
                  <a:gd name="connsiteX162" fmla="*/ 619125 w 1048906"/>
                  <a:gd name="connsiteY162" fmla="*/ 168416 h 1297091"/>
                  <a:gd name="connsiteX163" fmla="*/ 641350 w 1048906"/>
                  <a:gd name="connsiteY163" fmla="*/ 220804 h 1297091"/>
                  <a:gd name="connsiteX164" fmla="*/ 576263 w 1048906"/>
                  <a:gd name="connsiteY164" fmla="*/ 236679 h 1297091"/>
                  <a:gd name="connsiteX165" fmla="*/ 566738 w 1048906"/>
                  <a:gd name="connsiteY165" fmla="*/ 273191 h 1297091"/>
                  <a:gd name="connsiteX166" fmla="*/ 550863 w 1048906"/>
                  <a:gd name="connsiteY166" fmla="*/ 314466 h 1297091"/>
                  <a:gd name="connsiteX167" fmla="*/ 615950 w 1048906"/>
                  <a:gd name="connsiteY167" fmla="*/ 298591 h 1297091"/>
                  <a:gd name="connsiteX168" fmla="*/ 606425 w 1048906"/>
                  <a:gd name="connsiteY168" fmla="*/ 265254 h 1297091"/>
                  <a:gd name="connsiteX169" fmla="*/ 649288 w 1048906"/>
                  <a:gd name="connsiteY169" fmla="*/ 258904 h 1297091"/>
                  <a:gd name="connsiteX170" fmla="*/ 679450 w 1048906"/>
                  <a:gd name="connsiteY170" fmla="*/ 231916 h 1297091"/>
                  <a:gd name="connsiteX171" fmla="*/ 661988 w 1048906"/>
                  <a:gd name="connsiteY171" fmla="*/ 184291 h 1297091"/>
                  <a:gd name="connsiteX172" fmla="*/ 623888 w 1048906"/>
                  <a:gd name="connsiteY172" fmla="*/ 133491 h 1297091"/>
                  <a:gd name="connsiteX173" fmla="*/ 614363 w 1048906"/>
                  <a:gd name="connsiteY173" fmla="*/ 68404 h 1297091"/>
                  <a:gd name="connsiteX174" fmla="*/ 1017588 w 1048906"/>
                  <a:gd name="connsiteY174" fmla="*/ 141 h 1297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Lst>
                <a:rect l="l" t="t" r="r" b="b"/>
                <a:pathLst>
                  <a:path w="1048906" h="1297091">
                    <a:moveTo>
                      <a:pt x="1017588" y="141"/>
                    </a:moveTo>
                    <a:cubicBezTo>
                      <a:pt x="1085586" y="3316"/>
                      <a:pt x="1021556" y="64171"/>
                      <a:pt x="1022350" y="87454"/>
                    </a:cubicBezTo>
                    <a:cubicBezTo>
                      <a:pt x="1023144" y="110737"/>
                      <a:pt x="1029494" y="126877"/>
                      <a:pt x="1022350" y="139841"/>
                    </a:cubicBezTo>
                    <a:cubicBezTo>
                      <a:pt x="1015206" y="152805"/>
                      <a:pt x="989013" y="166564"/>
                      <a:pt x="979488" y="165241"/>
                    </a:cubicBezTo>
                    <a:cubicBezTo>
                      <a:pt x="969963" y="163918"/>
                      <a:pt x="971021" y="144868"/>
                      <a:pt x="965200" y="131904"/>
                    </a:cubicBezTo>
                    <a:cubicBezTo>
                      <a:pt x="959379" y="118940"/>
                      <a:pt x="953294" y="87983"/>
                      <a:pt x="944563" y="87454"/>
                    </a:cubicBezTo>
                    <a:cubicBezTo>
                      <a:pt x="935832" y="86925"/>
                      <a:pt x="915988" y="108621"/>
                      <a:pt x="912813" y="128729"/>
                    </a:cubicBezTo>
                    <a:cubicBezTo>
                      <a:pt x="909638" y="148837"/>
                      <a:pt x="928953" y="190906"/>
                      <a:pt x="925513" y="208104"/>
                    </a:cubicBezTo>
                    <a:cubicBezTo>
                      <a:pt x="922073" y="225302"/>
                      <a:pt x="908050" y="230593"/>
                      <a:pt x="892175" y="231916"/>
                    </a:cubicBezTo>
                    <a:cubicBezTo>
                      <a:pt x="876300" y="233239"/>
                      <a:pt x="849577" y="221333"/>
                      <a:pt x="830263" y="216041"/>
                    </a:cubicBezTo>
                    <a:cubicBezTo>
                      <a:pt x="810949" y="210749"/>
                      <a:pt x="787136" y="212072"/>
                      <a:pt x="776288" y="200166"/>
                    </a:cubicBezTo>
                    <a:cubicBezTo>
                      <a:pt x="765440" y="188260"/>
                      <a:pt x="773377" y="163918"/>
                      <a:pt x="765175" y="144604"/>
                    </a:cubicBezTo>
                    <a:cubicBezTo>
                      <a:pt x="756973" y="125290"/>
                      <a:pt x="748506" y="91687"/>
                      <a:pt x="727075" y="84279"/>
                    </a:cubicBezTo>
                    <a:cubicBezTo>
                      <a:pt x="705644" y="76871"/>
                      <a:pt x="649288" y="87983"/>
                      <a:pt x="636588" y="100154"/>
                    </a:cubicBezTo>
                    <a:cubicBezTo>
                      <a:pt x="623888" y="112325"/>
                      <a:pt x="633148" y="144604"/>
                      <a:pt x="650875" y="157304"/>
                    </a:cubicBezTo>
                    <a:cubicBezTo>
                      <a:pt x="668602" y="170004"/>
                      <a:pt x="723106" y="163919"/>
                      <a:pt x="742950" y="176354"/>
                    </a:cubicBezTo>
                    <a:cubicBezTo>
                      <a:pt x="762794" y="188789"/>
                      <a:pt x="756973" y="222127"/>
                      <a:pt x="769938" y="231916"/>
                    </a:cubicBezTo>
                    <a:cubicBezTo>
                      <a:pt x="782903" y="241706"/>
                      <a:pt x="804069" y="231387"/>
                      <a:pt x="820738" y="235091"/>
                    </a:cubicBezTo>
                    <a:cubicBezTo>
                      <a:pt x="837407" y="238795"/>
                      <a:pt x="854340" y="247526"/>
                      <a:pt x="869950" y="254141"/>
                    </a:cubicBezTo>
                    <a:cubicBezTo>
                      <a:pt x="885560" y="260756"/>
                      <a:pt x="906727" y="262079"/>
                      <a:pt x="914400" y="274779"/>
                    </a:cubicBezTo>
                    <a:cubicBezTo>
                      <a:pt x="922073" y="287479"/>
                      <a:pt x="918634" y="313408"/>
                      <a:pt x="915988" y="330341"/>
                    </a:cubicBezTo>
                    <a:cubicBezTo>
                      <a:pt x="913342" y="347274"/>
                      <a:pt x="901965" y="363150"/>
                      <a:pt x="898525" y="376379"/>
                    </a:cubicBezTo>
                    <a:cubicBezTo>
                      <a:pt x="895085" y="389608"/>
                      <a:pt x="890058" y="405218"/>
                      <a:pt x="895350" y="409716"/>
                    </a:cubicBezTo>
                    <a:cubicBezTo>
                      <a:pt x="900642" y="414214"/>
                      <a:pt x="916517" y="414479"/>
                      <a:pt x="930275" y="403366"/>
                    </a:cubicBezTo>
                    <a:cubicBezTo>
                      <a:pt x="944033" y="392253"/>
                      <a:pt x="964406" y="353095"/>
                      <a:pt x="977900" y="343041"/>
                    </a:cubicBezTo>
                    <a:cubicBezTo>
                      <a:pt x="991394" y="332987"/>
                      <a:pt x="1011238" y="335104"/>
                      <a:pt x="1011238" y="343041"/>
                    </a:cubicBezTo>
                    <a:cubicBezTo>
                      <a:pt x="1011238" y="350978"/>
                      <a:pt x="985573" y="375585"/>
                      <a:pt x="977900" y="390666"/>
                    </a:cubicBezTo>
                    <a:cubicBezTo>
                      <a:pt x="970227" y="405747"/>
                      <a:pt x="973667" y="421887"/>
                      <a:pt x="965200" y="433529"/>
                    </a:cubicBezTo>
                    <a:cubicBezTo>
                      <a:pt x="956733" y="445171"/>
                      <a:pt x="937683" y="441466"/>
                      <a:pt x="927100" y="460516"/>
                    </a:cubicBezTo>
                    <a:cubicBezTo>
                      <a:pt x="916517" y="479566"/>
                      <a:pt x="915723" y="521900"/>
                      <a:pt x="901700" y="547829"/>
                    </a:cubicBezTo>
                    <a:cubicBezTo>
                      <a:pt x="887677" y="573758"/>
                      <a:pt x="850636" y="592543"/>
                      <a:pt x="842963" y="616091"/>
                    </a:cubicBezTo>
                    <a:cubicBezTo>
                      <a:pt x="835290" y="639639"/>
                      <a:pt x="856721" y="671125"/>
                      <a:pt x="855663" y="689116"/>
                    </a:cubicBezTo>
                    <a:cubicBezTo>
                      <a:pt x="854605" y="707107"/>
                      <a:pt x="840846" y="726158"/>
                      <a:pt x="836613" y="724041"/>
                    </a:cubicBezTo>
                    <a:cubicBezTo>
                      <a:pt x="832380" y="721924"/>
                      <a:pt x="832644" y="694408"/>
                      <a:pt x="830263" y="676416"/>
                    </a:cubicBezTo>
                    <a:cubicBezTo>
                      <a:pt x="827882" y="658424"/>
                      <a:pt x="822325" y="632230"/>
                      <a:pt x="822325" y="616091"/>
                    </a:cubicBezTo>
                    <a:cubicBezTo>
                      <a:pt x="822325" y="599952"/>
                      <a:pt x="820738" y="592543"/>
                      <a:pt x="830263" y="579579"/>
                    </a:cubicBezTo>
                    <a:cubicBezTo>
                      <a:pt x="839788" y="566615"/>
                      <a:pt x="866246" y="557883"/>
                      <a:pt x="879475" y="538304"/>
                    </a:cubicBezTo>
                    <a:cubicBezTo>
                      <a:pt x="892704" y="518725"/>
                      <a:pt x="905140" y="479831"/>
                      <a:pt x="909638" y="462104"/>
                    </a:cubicBezTo>
                    <a:cubicBezTo>
                      <a:pt x="914136" y="444377"/>
                      <a:pt x="917311" y="438820"/>
                      <a:pt x="906463" y="431941"/>
                    </a:cubicBezTo>
                    <a:cubicBezTo>
                      <a:pt x="895615" y="425062"/>
                      <a:pt x="852487" y="418183"/>
                      <a:pt x="844550" y="420829"/>
                    </a:cubicBezTo>
                    <a:cubicBezTo>
                      <a:pt x="836613" y="423475"/>
                      <a:pt x="859896" y="438820"/>
                      <a:pt x="858838" y="447816"/>
                    </a:cubicBezTo>
                    <a:cubicBezTo>
                      <a:pt x="857780" y="456812"/>
                      <a:pt x="845608" y="463427"/>
                      <a:pt x="838200" y="474804"/>
                    </a:cubicBezTo>
                    <a:cubicBezTo>
                      <a:pt x="830792" y="486181"/>
                      <a:pt x="827882" y="502321"/>
                      <a:pt x="814388" y="516079"/>
                    </a:cubicBezTo>
                    <a:cubicBezTo>
                      <a:pt x="800894" y="529837"/>
                      <a:pt x="760942" y="548094"/>
                      <a:pt x="757238" y="557354"/>
                    </a:cubicBezTo>
                    <a:cubicBezTo>
                      <a:pt x="753534" y="566614"/>
                      <a:pt x="792692" y="558677"/>
                      <a:pt x="792163" y="571641"/>
                    </a:cubicBezTo>
                    <a:cubicBezTo>
                      <a:pt x="791634" y="584605"/>
                      <a:pt x="765705" y="610535"/>
                      <a:pt x="754063" y="635141"/>
                    </a:cubicBezTo>
                    <a:cubicBezTo>
                      <a:pt x="742421" y="659747"/>
                      <a:pt x="736071" y="697319"/>
                      <a:pt x="722313" y="719279"/>
                    </a:cubicBezTo>
                    <a:cubicBezTo>
                      <a:pt x="708555" y="741239"/>
                      <a:pt x="684478" y="749442"/>
                      <a:pt x="671513" y="766904"/>
                    </a:cubicBezTo>
                    <a:cubicBezTo>
                      <a:pt x="658548" y="784366"/>
                      <a:pt x="655902" y="803946"/>
                      <a:pt x="644525" y="824054"/>
                    </a:cubicBezTo>
                    <a:cubicBezTo>
                      <a:pt x="633148" y="844162"/>
                      <a:pt x="608806" y="866123"/>
                      <a:pt x="603250" y="887554"/>
                    </a:cubicBezTo>
                    <a:cubicBezTo>
                      <a:pt x="597694" y="908985"/>
                      <a:pt x="612246" y="935179"/>
                      <a:pt x="611188" y="952641"/>
                    </a:cubicBezTo>
                    <a:cubicBezTo>
                      <a:pt x="610130" y="970103"/>
                      <a:pt x="605896" y="978042"/>
                      <a:pt x="596900" y="992329"/>
                    </a:cubicBezTo>
                    <a:cubicBezTo>
                      <a:pt x="587904" y="1006616"/>
                      <a:pt x="567532" y="1021962"/>
                      <a:pt x="557213" y="1038366"/>
                    </a:cubicBezTo>
                    <a:cubicBezTo>
                      <a:pt x="546894" y="1054770"/>
                      <a:pt x="540544" y="1075673"/>
                      <a:pt x="534988" y="1090754"/>
                    </a:cubicBezTo>
                    <a:cubicBezTo>
                      <a:pt x="529432" y="1105835"/>
                      <a:pt x="534194" y="1112715"/>
                      <a:pt x="523875" y="1128854"/>
                    </a:cubicBezTo>
                    <a:cubicBezTo>
                      <a:pt x="513556" y="1144993"/>
                      <a:pt x="484981" y="1171452"/>
                      <a:pt x="473075" y="1187591"/>
                    </a:cubicBezTo>
                    <a:cubicBezTo>
                      <a:pt x="461169" y="1203730"/>
                      <a:pt x="454819" y="1207699"/>
                      <a:pt x="452438" y="1225691"/>
                    </a:cubicBezTo>
                    <a:cubicBezTo>
                      <a:pt x="450057" y="1243683"/>
                      <a:pt x="463021" y="1290514"/>
                      <a:pt x="458788" y="1295541"/>
                    </a:cubicBezTo>
                    <a:cubicBezTo>
                      <a:pt x="454555" y="1300568"/>
                      <a:pt x="437621" y="1266173"/>
                      <a:pt x="427038" y="1255854"/>
                    </a:cubicBezTo>
                    <a:cubicBezTo>
                      <a:pt x="416455" y="1245535"/>
                      <a:pt x="402432" y="1227544"/>
                      <a:pt x="395288" y="1233629"/>
                    </a:cubicBezTo>
                    <a:cubicBezTo>
                      <a:pt x="388144" y="1239714"/>
                      <a:pt x="392112" y="1282577"/>
                      <a:pt x="384175" y="1292366"/>
                    </a:cubicBezTo>
                    <a:cubicBezTo>
                      <a:pt x="376238" y="1302155"/>
                      <a:pt x="365125" y="1293953"/>
                      <a:pt x="347663" y="1292366"/>
                    </a:cubicBezTo>
                    <a:cubicBezTo>
                      <a:pt x="330201" y="1290779"/>
                      <a:pt x="302948" y="1285222"/>
                      <a:pt x="279400" y="1282841"/>
                    </a:cubicBezTo>
                    <a:cubicBezTo>
                      <a:pt x="255852" y="1280460"/>
                      <a:pt x="227277" y="1283635"/>
                      <a:pt x="206375" y="1278079"/>
                    </a:cubicBezTo>
                    <a:cubicBezTo>
                      <a:pt x="185473" y="1272523"/>
                      <a:pt x="160073" y="1264321"/>
                      <a:pt x="153988" y="1249504"/>
                    </a:cubicBezTo>
                    <a:cubicBezTo>
                      <a:pt x="147903" y="1234687"/>
                      <a:pt x="162984" y="1200027"/>
                      <a:pt x="169863" y="1189179"/>
                    </a:cubicBezTo>
                    <a:cubicBezTo>
                      <a:pt x="176742" y="1178331"/>
                      <a:pt x="189442" y="1177802"/>
                      <a:pt x="195263" y="1184416"/>
                    </a:cubicBezTo>
                    <a:cubicBezTo>
                      <a:pt x="201084" y="1191031"/>
                      <a:pt x="200555" y="1222781"/>
                      <a:pt x="204788" y="1228866"/>
                    </a:cubicBezTo>
                    <a:cubicBezTo>
                      <a:pt x="209021" y="1234951"/>
                      <a:pt x="215636" y="1229131"/>
                      <a:pt x="220663" y="1220929"/>
                    </a:cubicBezTo>
                    <a:cubicBezTo>
                      <a:pt x="225690" y="1212727"/>
                      <a:pt x="228071" y="1189444"/>
                      <a:pt x="234950" y="1179654"/>
                    </a:cubicBezTo>
                    <a:cubicBezTo>
                      <a:pt x="241829" y="1169864"/>
                      <a:pt x="257175" y="1170129"/>
                      <a:pt x="261938" y="1162191"/>
                    </a:cubicBezTo>
                    <a:cubicBezTo>
                      <a:pt x="266700" y="1154254"/>
                      <a:pt x="271198" y="1137585"/>
                      <a:pt x="263525" y="1132029"/>
                    </a:cubicBezTo>
                    <a:cubicBezTo>
                      <a:pt x="255852" y="1126473"/>
                      <a:pt x="219075" y="1135469"/>
                      <a:pt x="215900" y="1128854"/>
                    </a:cubicBezTo>
                    <a:cubicBezTo>
                      <a:pt x="212725" y="1122239"/>
                      <a:pt x="235479" y="1102131"/>
                      <a:pt x="244475" y="1092341"/>
                    </a:cubicBezTo>
                    <a:cubicBezTo>
                      <a:pt x="253471" y="1082551"/>
                      <a:pt x="270404" y="1077789"/>
                      <a:pt x="269875" y="1070116"/>
                    </a:cubicBezTo>
                    <a:cubicBezTo>
                      <a:pt x="269346" y="1062443"/>
                      <a:pt x="237331" y="1055035"/>
                      <a:pt x="241300" y="1046304"/>
                    </a:cubicBezTo>
                    <a:cubicBezTo>
                      <a:pt x="245269" y="1037573"/>
                      <a:pt x="281517" y="1025402"/>
                      <a:pt x="293688" y="1017729"/>
                    </a:cubicBezTo>
                    <a:cubicBezTo>
                      <a:pt x="305859" y="1010056"/>
                      <a:pt x="308504" y="1009527"/>
                      <a:pt x="314325" y="1000266"/>
                    </a:cubicBezTo>
                    <a:cubicBezTo>
                      <a:pt x="320146" y="991005"/>
                      <a:pt x="329671" y="975395"/>
                      <a:pt x="328613" y="962166"/>
                    </a:cubicBezTo>
                    <a:cubicBezTo>
                      <a:pt x="327555" y="948937"/>
                      <a:pt x="308240" y="932003"/>
                      <a:pt x="307975" y="920891"/>
                    </a:cubicBezTo>
                    <a:cubicBezTo>
                      <a:pt x="307710" y="909779"/>
                      <a:pt x="314060" y="906868"/>
                      <a:pt x="327025" y="895491"/>
                    </a:cubicBezTo>
                    <a:cubicBezTo>
                      <a:pt x="339990" y="884114"/>
                      <a:pt x="363009" y="860831"/>
                      <a:pt x="385763" y="852629"/>
                    </a:cubicBezTo>
                    <a:cubicBezTo>
                      <a:pt x="408517" y="844427"/>
                      <a:pt x="443971" y="843898"/>
                      <a:pt x="463550" y="846279"/>
                    </a:cubicBezTo>
                    <a:cubicBezTo>
                      <a:pt x="483129" y="848660"/>
                      <a:pt x="494507" y="853952"/>
                      <a:pt x="503238" y="866916"/>
                    </a:cubicBezTo>
                    <a:cubicBezTo>
                      <a:pt x="511969" y="879880"/>
                      <a:pt x="520965" y="908456"/>
                      <a:pt x="515938" y="924066"/>
                    </a:cubicBezTo>
                    <a:cubicBezTo>
                      <a:pt x="510911" y="939676"/>
                      <a:pt x="480219" y="944439"/>
                      <a:pt x="473075" y="960579"/>
                    </a:cubicBezTo>
                    <a:cubicBezTo>
                      <a:pt x="465931" y="976719"/>
                      <a:pt x="476779" y="1002383"/>
                      <a:pt x="473075" y="1020904"/>
                    </a:cubicBezTo>
                    <a:cubicBezTo>
                      <a:pt x="469371" y="1039425"/>
                      <a:pt x="463021" y="1056623"/>
                      <a:pt x="450850" y="1071704"/>
                    </a:cubicBezTo>
                    <a:cubicBezTo>
                      <a:pt x="438679" y="1086785"/>
                      <a:pt x="415396" y="1099220"/>
                      <a:pt x="400050" y="1111391"/>
                    </a:cubicBezTo>
                    <a:cubicBezTo>
                      <a:pt x="384704" y="1123562"/>
                      <a:pt x="360627" y="1131500"/>
                      <a:pt x="358775" y="1144729"/>
                    </a:cubicBezTo>
                    <a:cubicBezTo>
                      <a:pt x="356923" y="1157958"/>
                      <a:pt x="381530" y="1186268"/>
                      <a:pt x="388938" y="1190766"/>
                    </a:cubicBezTo>
                    <a:cubicBezTo>
                      <a:pt x="396346" y="1195264"/>
                      <a:pt x="393965" y="1175949"/>
                      <a:pt x="403225" y="1171716"/>
                    </a:cubicBezTo>
                    <a:cubicBezTo>
                      <a:pt x="412485" y="1167483"/>
                      <a:pt x="433917" y="1171980"/>
                      <a:pt x="444500" y="1165366"/>
                    </a:cubicBezTo>
                    <a:cubicBezTo>
                      <a:pt x="455083" y="1158752"/>
                      <a:pt x="467783" y="1143671"/>
                      <a:pt x="466725" y="1132029"/>
                    </a:cubicBezTo>
                    <a:cubicBezTo>
                      <a:pt x="465667" y="1120387"/>
                      <a:pt x="437092" y="1104512"/>
                      <a:pt x="438150" y="1095516"/>
                    </a:cubicBezTo>
                    <a:cubicBezTo>
                      <a:pt x="439208" y="1086520"/>
                      <a:pt x="466196" y="1088373"/>
                      <a:pt x="473075" y="1078054"/>
                    </a:cubicBezTo>
                    <a:cubicBezTo>
                      <a:pt x="479954" y="1067735"/>
                      <a:pt x="474927" y="1048685"/>
                      <a:pt x="479425" y="1033604"/>
                    </a:cubicBezTo>
                    <a:cubicBezTo>
                      <a:pt x="483923" y="1018523"/>
                      <a:pt x="489480" y="1001854"/>
                      <a:pt x="500063" y="987566"/>
                    </a:cubicBezTo>
                    <a:cubicBezTo>
                      <a:pt x="510646" y="973279"/>
                      <a:pt x="533135" y="950789"/>
                      <a:pt x="542925" y="947879"/>
                    </a:cubicBezTo>
                    <a:cubicBezTo>
                      <a:pt x="552714" y="944969"/>
                      <a:pt x="552715" y="970369"/>
                      <a:pt x="558800" y="970104"/>
                    </a:cubicBezTo>
                    <a:cubicBezTo>
                      <a:pt x="564885" y="969839"/>
                      <a:pt x="578380" y="957403"/>
                      <a:pt x="579438" y="946291"/>
                    </a:cubicBezTo>
                    <a:cubicBezTo>
                      <a:pt x="580496" y="935179"/>
                      <a:pt x="563827" y="922214"/>
                      <a:pt x="565150" y="903429"/>
                    </a:cubicBezTo>
                    <a:cubicBezTo>
                      <a:pt x="566473" y="884644"/>
                      <a:pt x="574675" y="855010"/>
                      <a:pt x="587375" y="833579"/>
                    </a:cubicBezTo>
                    <a:cubicBezTo>
                      <a:pt x="600075" y="812148"/>
                      <a:pt x="636058" y="790716"/>
                      <a:pt x="641350" y="774841"/>
                    </a:cubicBezTo>
                    <a:cubicBezTo>
                      <a:pt x="646642" y="758966"/>
                      <a:pt x="616744" y="747060"/>
                      <a:pt x="619125" y="738329"/>
                    </a:cubicBezTo>
                    <a:cubicBezTo>
                      <a:pt x="621506" y="729598"/>
                      <a:pt x="644525" y="730392"/>
                      <a:pt x="655638" y="722454"/>
                    </a:cubicBezTo>
                    <a:cubicBezTo>
                      <a:pt x="666750" y="714517"/>
                      <a:pt x="687387" y="695466"/>
                      <a:pt x="685800" y="690704"/>
                    </a:cubicBezTo>
                    <a:cubicBezTo>
                      <a:pt x="684213" y="685942"/>
                      <a:pt x="659607" y="695466"/>
                      <a:pt x="646113" y="693879"/>
                    </a:cubicBezTo>
                    <a:cubicBezTo>
                      <a:pt x="632619" y="692292"/>
                      <a:pt x="615421" y="683296"/>
                      <a:pt x="604838" y="681179"/>
                    </a:cubicBezTo>
                    <a:cubicBezTo>
                      <a:pt x="594255" y="679062"/>
                      <a:pt x="591609" y="674564"/>
                      <a:pt x="582613" y="681179"/>
                    </a:cubicBezTo>
                    <a:cubicBezTo>
                      <a:pt x="573617" y="687794"/>
                      <a:pt x="556155" y="706843"/>
                      <a:pt x="550863" y="720866"/>
                    </a:cubicBezTo>
                    <a:cubicBezTo>
                      <a:pt x="545571" y="734889"/>
                      <a:pt x="554832" y="748912"/>
                      <a:pt x="550863" y="765316"/>
                    </a:cubicBezTo>
                    <a:cubicBezTo>
                      <a:pt x="546894" y="781720"/>
                      <a:pt x="541602" y="812412"/>
                      <a:pt x="527050" y="819291"/>
                    </a:cubicBezTo>
                    <a:cubicBezTo>
                      <a:pt x="512498" y="826170"/>
                      <a:pt x="484981" y="806591"/>
                      <a:pt x="463550" y="806591"/>
                    </a:cubicBezTo>
                    <a:cubicBezTo>
                      <a:pt x="442119" y="806591"/>
                      <a:pt x="422275" y="810031"/>
                      <a:pt x="398463" y="819291"/>
                    </a:cubicBezTo>
                    <a:cubicBezTo>
                      <a:pt x="374651" y="828551"/>
                      <a:pt x="338137" y="851306"/>
                      <a:pt x="320675" y="862154"/>
                    </a:cubicBezTo>
                    <a:cubicBezTo>
                      <a:pt x="303213" y="873002"/>
                      <a:pt x="305594" y="880146"/>
                      <a:pt x="293688" y="884379"/>
                    </a:cubicBezTo>
                    <a:cubicBezTo>
                      <a:pt x="281782" y="888612"/>
                      <a:pt x="256382" y="881733"/>
                      <a:pt x="249238" y="887554"/>
                    </a:cubicBezTo>
                    <a:cubicBezTo>
                      <a:pt x="242094" y="893375"/>
                      <a:pt x="244740" y="904487"/>
                      <a:pt x="250825" y="919304"/>
                    </a:cubicBezTo>
                    <a:cubicBezTo>
                      <a:pt x="256910" y="934121"/>
                      <a:pt x="281517" y="963754"/>
                      <a:pt x="285750" y="976454"/>
                    </a:cubicBezTo>
                    <a:cubicBezTo>
                      <a:pt x="289983" y="989154"/>
                      <a:pt x="285221" y="996827"/>
                      <a:pt x="276225" y="995504"/>
                    </a:cubicBezTo>
                    <a:cubicBezTo>
                      <a:pt x="267229" y="994181"/>
                      <a:pt x="242887" y="973014"/>
                      <a:pt x="231775" y="968516"/>
                    </a:cubicBezTo>
                    <a:cubicBezTo>
                      <a:pt x="220663" y="964018"/>
                      <a:pt x="216958" y="970897"/>
                      <a:pt x="209550" y="968516"/>
                    </a:cubicBezTo>
                    <a:cubicBezTo>
                      <a:pt x="202142" y="966135"/>
                      <a:pt x="194998" y="956610"/>
                      <a:pt x="187325" y="954229"/>
                    </a:cubicBezTo>
                    <a:cubicBezTo>
                      <a:pt x="179652" y="951848"/>
                      <a:pt x="168805" y="962960"/>
                      <a:pt x="163513" y="954229"/>
                    </a:cubicBezTo>
                    <a:cubicBezTo>
                      <a:pt x="158221" y="945498"/>
                      <a:pt x="151077" y="907397"/>
                      <a:pt x="155575" y="901841"/>
                    </a:cubicBezTo>
                    <a:cubicBezTo>
                      <a:pt x="160073" y="896285"/>
                      <a:pt x="182033" y="919039"/>
                      <a:pt x="190500" y="920891"/>
                    </a:cubicBezTo>
                    <a:cubicBezTo>
                      <a:pt x="198967" y="922743"/>
                      <a:pt x="205317" y="917981"/>
                      <a:pt x="206375" y="912954"/>
                    </a:cubicBezTo>
                    <a:cubicBezTo>
                      <a:pt x="207433" y="907927"/>
                      <a:pt x="202406" y="897873"/>
                      <a:pt x="196850" y="890729"/>
                    </a:cubicBezTo>
                    <a:cubicBezTo>
                      <a:pt x="191294" y="883585"/>
                      <a:pt x="170392" y="874324"/>
                      <a:pt x="173038" y="870091"/>
                    </a:cubicBezTo>
                    <a:cubicBezTo>
                      <a:pt x="175684" y="865858"/>
                      <a:pt x="207169" y="870621"/>
                      <a:pt x="212725" y="865329"/>
                    </a:cubicBezTo>
                    <a:cubicBezTo>
                      <a:pt x="218281" y="860037"/>
                      <a:pt x="215635" y="844691"/>
                      <a:pt x="206375" y="838341"/>
                    </a:cubicBezTo>
                    <a:cubicBezTo>
                      <a:pt x="197115" y="831991"/>
                      <a:pt x="169863" y="835960"/>
                      <a:pt x="157163" y="827229"/>
                    </a:cubicBezTo>
                    <a:cubicBezTo>
                      <a:pt x="144463" y="818498"/>
                      <a:pt x="140494" y="804210"/>
                      <a:pt x="130175" y="785954"/>
                    </a:cubicBezTo>
                    <a:cubicBezTo>
                      <a:pt x="119856" y="767698"/>
                      <a:pt x="109008" y="728804"/>
                      <a:pt x="95250" y="717691"/>
                    </a:cubicBezTo>
                    <a:cubicBezTo>
                      <a:pt x="81492" y="706578"/>
                      <a:pt x="63500" y="728275"/>
                      <a:pt x="47625" y="719279"/>
                    </a:cubicBezTo>
                    <a:cubicBezTo>
                      <a:pt x="31750" y="710283"/>
                      <a:pt x="0" y="688322"/>
                      <a:pt x="0" y="663716"/>
                    </a:cubicBezTo>
                    <a:cubicBezTo>
                      <a:pt x="0" y="639110"/>
                      <a:pt x="22490" y="579843"/>
                      <a:pt x="47625" y="571641"/>
                    </a:cubicBezTo>
                    <a:cubicBezTo>
                      <a:pt x="72760" y="563439"/>
                      <a:pt x="135996" y="597306"/>
                      <a:pt x="150813" y="614504"/>
                    </a:cubicBezTo>
                    <a:cubicBezTo>
                      <a:pt x="165630" y="631702"/>
                      <a:pt x="128852" y="656308"/>
                      <a:pt x="136525" y="674829"/>
                    </a:cubicBezTo>
                    <a:cubicBezTo>
                      <a:pt x="144198" y="693350"/>
                      <a:pt x="176477" y="719015"/>
                      <a:pt x="196850" y="725629"/>
                    </a:cubicBezTo>
                    <a:cubicBezTo>
                      <a:pt x="217223" y="732244"/>
                      <a:pt x="253736" y="724041"/>
                      <a:pt x="258763" y="714516"/>
                    </a:cubicBezTo>
                    <a:cubicBezTo>
                      <a:pt x="263790" y="704991"/>
                      <a:pt x="224632" y="675887"/>
                      <a:pt x="227013" y="668479"/>
                    </a:cubicBezTo>
                    <a:cubicBezTo>
                      <a:pt x="229394" y="661071"/>
                      <a:pt x="259821" y="671124"/>
                      <a:pt x="273050" y="670066"/>
                    </a:cubicBezTo>
                    <a:cubicBezTo>
                      <a:pt x="286279" y="669008"/>
                      <a:pt x="295805" y="669537"/>
                      <a:pt x="306388" y="662129"/>
                    </a:cubicBezTo>
                    <a:cubicBezTo>
                      <a:pt x="316971" y="654721"/>
                      <a:pt x="337608" y="637522"/>
                      <a:pt x="336550" y="625616"/>
                    </a:cubicBezTo>
                    <a:cubicBezTo>
                      <a:pt x="335492" y="613710"/>
                      <a:pt x="300567" y="599951"/>
                      <a:pt x="300038" y="590691"/>
                    </a:cubicBezTo>
                    <a:cubicBezTo>
                      <a:pt x="299509" y="581431"/>
                      <a:pt x="323850" y="579050"/>
                      <a:pt x="333375" y="570054"/>
                    </a:cubicBezTo>
                    <a:cubicBezTo>
                      <a:pt x="342900" y="561058"/>
                      <a:pt x="354013" y="550739"/>
                      <a:pt x="357188" y="536716"/>
                    </a:cubicBezTo>
                    <a:cubicBezTo>
                      <a:pt x="360363" y="522693"/>
                      <a:pt x="346604" y="500203"/>
                      <a:pt x="352425" y="485916"/>
                    </a:cubicBezTo>
                    <a:cubicBezTo>
                      <a:pt x="358246" y="471629"/>
                      <a:pt x="381794" y="462633"/>
                      <a:pt x="392113" y="450991"/>
                    </a:cubicBezTo>
                    <a:cubicBezTo>
                      <a:pt x="402432" y="439349"/>
                      <a:pt x="413544" y="431147"/>
                      <a:pt x="414338" y="416066"/>
                    </a:cubicBezTo>
                    <a:cubicBezTo>
                      <a:pt x="415132" y="400985"/>
                      <a:pt x="410104" y="375056"/>
                      <a:pt x="396875" y="360504"/>
                    </a:cubicBezTo>
                    <a:cubicBezTo>
                      <a:pt x="383646" y="345952"/>
                      <a:pt x="342636" y="341189"/>
                      <a:pt x="334963" y="328754"/>
                    </a:cubicBezTo>
                    <a:cubicBezTo>
                      <a:pt x="327290" y="316319"/>
                      <a:pt x="351632" y="298856"/>
                      <a:pt x="350838" y="285891"/>
                    </a:cubicBezTo>
                    <a:cubicBezTo>
                      <a:pt x="350044" y="272926"/>
                      <a:pt x="325438" y="259962"/>
                      <a:pt x="330200" y="250966"/>
                    </a:cubicBezTo>
                    <a:cubicBezTo>
                      <a:pt x="334962" y="241970"/>
                      <a:pt x="366184" y="236943"/>
                      <a:pt x="379413" y="231916"/>
                    </a:cubicBezTo>
                    <a:cubicBezTo>
                      <a:pt x="392642" y="226889"/>
                      <a:pt x="398198" y="230593"/>
                      <a:pt x="409575" y="220804"/>
                    </a:cubicBezTo>
                    <a:cubicBezTo>
                      <a:pt x="420952" y="211015"/>
                      <a:pt x="435504" y="190112"/>
                      <a:pt x="447675" y="173179"/>
                    </a:cubicBezTo>
                    <a:cubicBezTo>
                      <a:pt x="459846" y="156246"/>
                      <a:pt x="462756" y="131640"/>
                      <a:pt x="482600" y="119204"/>
                    </a:cubicBezTo>
                    <a:cubicBezTo>
                      <a:pt x="502444" y="106768"/>
                      <a:pt x="546630" y="101476"/>
                      <a:pt x="566738" y="98566"/>
                    </a:cubicBezTo>
                    <a:cubicBezTo>
                      <a:pt x="586846" y="95656"/>
                      <a:pt x="594519" y="90100"/>
                      <a:pt x="603250" y="101741"/>
                    </a:cubicBezTo>
                    <a:cubicBezTo>
                      <a:pt x="611981" y="113382"/>
                      <a:pt x="612775" y="148572"/>
                      <a:pt x="619125" y="168416"/>
                    </a:cubicBezTo>
                    <a:cubicBezTo>
                      <a:pt x="625475" y="188260"/>
                      <a:pt x="648494" y="209427"/>
                      <a:pt x="641350" y="220804"/>
                    </a:cubicBezTo>
                    <a:cubicBezTo>
                      <a:pt x="634206" y="232181"/>
                      <a:pt x="588698" y="227948"/>
                      <a:pt x="576263" y="236679"/>
                    </a:cubicBezTo>
                    <a:cubicBezTo>
                      <a:pt x="563828" y="245410"/>
                      <a:pt x="570971" y="260227"/>
                      <a:pt x="566738" y="273191"/>
                    </a:cubicBezTo>
                    <a:cubicBezTo>
                      <a:pt x="562505" y="286155"/>
                      <a:pt x="542661" y="310233"/>
                      <a:pt x="550863" y="314466"/>
                    </a:cubicBezTo>
                    <a:cubicBezTo>
                      <a:pt x="559065" y="318699"/>
                      <a:pt x="606690" y="306793"/>
                      <a:pt x="615950" y="298591"/>
                    </a:cubicBezTo>
                    <a:cubicBezTo>
                      <a:pt x="625210" y="290389"/>
                      <a:pt x="600869" y="271869"/>
                      <a:pt x="606425" y="265254"/>
                    </a:cubicBezTo>
                    <a:cubicBezTo>
                      <a:pt x="611981" y="258640"/>
                      <a:pt x="637117" y="264460"/>
                      <a:pt x="649288" y="258904"/>
                    </a:cubicBezTo>
                    <a:cubicBezTo>
                      <a:pt x="661459" y="253348"/>
                      <a:pt x="677333" y="244351"/>
                      <a:pt x="679450" y="231916"/>
                    </a:cubicBezTo>
                    <a:cubicBezTo>
                      <a:pt x="681567" y="219481"/>
                      <a:pt x="671248" y="200695"/>
                      <a:pt x="661988" y="184291"/>
                    </a:cubicBezTo>
                    <a:cubicBezTo>
                      <a:pt x="652728" y="167887"/>
                      <a:pt x="631825" y="152806"/>
                      <a:pt x="623888" y="133491"/>
                    </a:cubicBezTo>
                    <a:cubicBezTo>
                      <a:pt x="615950" y="114177"/>
                      <a:pt x="548482" y="88777"/>
                      <a:pt x="614363" y="68404"/>
                    </a:cubicBezTo>
                    <a:cubicBezTo>
                      <a:pt x="680244" y="48031"/>
                      <a:pt x="949590" y="-3034"/>
                      <a:pt x="1017588" y="141"/>
                    </a:cubicBezTo>
                    <a:close/>
                  </a:path>
                </a:pathLst>
              </a:custGeom>
              <a:solidFill>
                <a:srgbClr val="70AD47">
                  <a:lumMod val="60000"/>
                  <a:lumOff val="40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22" name="Freeform: Shape 621">
                <a:extLst>
                  <a:ext uri="{FF2B5EF4-FFF2-40B4-BE49-F238E27FC236}">
                    <a16:creationId xmlns:a16="http://schemas.microsoft.com/office/drawing/2014/main" id="{7265BD77-97D0-4804-A6CB-9CB483558B35}"/>
                  </a:ext>
                </a:extLst>
              </p:cNvPr>
              <p:cNvSpPr/>
              <p:nvPr/>
            </p:nvSpPr>
            <p:spPr>
              <a:xfrm>
                <a:off x="7745747" y="2473716"/>
                <a:ext cx="1030708" cy="893765"/>
              </a:xfrm>
              <a:custGeom>
                <a:avLst/>
                <a:gdLst>
                  <a:gd name="connsiteX0" fmla="*/ 184564 w 1030708"/>
                  <a:gd name="connsiteY0" fmla="*/ 171548 h 893765"/>
                  <a:gd name="connsiteX1" fmla="*/ 170277 w 1030708"/>
                  <a:gd name="connsiteY1" fmla="*/ 122336 h 893765"/>
                  <a:gd name="connsiteX2" fmla="*/ 203614 w 1030708"/>
                  <a:gd name="connsiteY2" fmla="*/ 84236 h 893765"/>
                  <a:gd name="connsiteX3" fmla="*/ 248064 w 1030708"/>
                  <a:gd name="connsiteY3" fmla="*/ 122336 h 893765"/>
                  <a:gd name="connsiteX4" fmla="*/ 270289 w 1030708"/>
                  <a:gd name="connsiteY4" fmla="*/ 103286 h 893765"/>
                  <a:gd name="connsiteX5" fmla="*/ 306802 w 1030708"/>
                  <a:gd name="connsiteY5" fmla="*/ 68361 h 893765"/>
                  <a:gd name="connsiteX6" fmla="*/ 322677 w 1030708"/>
                  <a:gd name="connsiteY6" fmla="*/ 46136 h 893765"/>
                  <a:gd name="connsiteX7" fmla="*/ 359189 w 1030708"/>
                  <a:gd name="connsiteY7" fmla="*/ 65186 h 893765"/>
                  <a:gd name="connsiteX8" fmla="*/ 383002 w 1030708"/>
                  <a:gd name="connsiteY8" fmla="*/ 38198 h 893765"/>
                  <a:gd name="connsiteX9" fmla="*/ 416339 w 1030708"/>
                  <a:gd name="connsiteY9" fmla="*/ 98 h 893765"/>
                  <a:gd name="connsiteX10" fmla="*/ 446502 w 1030708"/>
                  <a:gd name="connsiteY10" fmla="*/ 28673 h 893765"/>
                  <a:gd name="connsiteX11" fmla="*/ 470314 w 1030708"/>
                  <a:gd name="connsiteY11" fmla="*/ 73123 h 893765"/>
                  <a:gd name="connsiteX12" fmla="*/ 498889 w 1030708"/>
                  <a:gd name="connsiteY12" fmla="*/ 92173 h 893765"/>
                  <a:gd name="connsiteX13" fmla="*/ 532227 w 1030708"/>
                  <a:gd name="connsiteY13" fmla="*/ 73123 h 893765"/>
                  <a:gd name="connsiteX14" fmla="*/ 576677 w 1030708"/>
                  <a:gd name="connsiteY14" fmla="*/ 39786 h 893765"/>
                  <a:gd name="connsiteX15" fmla="*/ 613189 w 1030708"/>
                  <a:gd name="connsiteY15" fmla="*/ 49311 h 893765"/>
                  <a:gd name="connsiteX16" fmla="*/ 619539 w 1030708"/>
                  <a:gd name="connsiteY16" fmla="*/ 63598 h 893765"/>
                  <a:gd name="connsiteX17" fmla="*/ 663989 w 1030708"/>
                  <a:gd name="connsiteY17" fmla="*/ 39786 h 893765"/>
                  <a:gd name="connsiteX18" fmla="*/ 692564 w 1030708"/>
                  <a:gd name="connsiteY18" fmla="*/ 41373 h 893765"/>
                  <a:gd name="connsiteX19" fmla="*/ 662402 w 1030708"/>
                  <a:gd name="connsiteY19" fmla="*/ 74711 h 893765"/>
                  <a:gd name="connsiteX20" fmla="*/ 649702 w 1030708"/>
                  <a:gd name="connsiteY20" fmla="*/ 127098 h 893765"/>
                  <a:gd name="connsiteX21" fmla="*/ 632239 w 1030708"/>
                  <a:gd name="connsiteY21" fmla="*/ 88998 h 893765"/>
                  <a:gd name="connsiteX22" fmla="*/ 619539 w 1030708"/>
                  <a:gd name="connsiteY22" fmla="*/ 68361 h 893765"/>
                  <a:gd name="connsiteX23" fmla="*/ 611602 w 1030708"/>
                  <a:gd name="connsiteY23" fmla="*/ 100111 h 893765"/>
                  <a:gd name="connsiteX24" fmla="*/ 614777 w 1030708"/>
                  <a:gd name="connsiteY24" fmla="*/ 128686 h 893765"/>
                  <a:gd name="connsiteX25" fmla="*/ 581439 w 1030708"/>
                  <a:gd name="connsiteY25" fmla="*/ 184248 h 893765"/>
                  <a:gd name="connsiteX26" fmla="*/ 602077 w 1030708"/>
                  <a:gd name="connsiteY26" fmla="*/ 187423 h 893765"/>
                  <a:gd name="connsiteX27" fmla="*/ 635414 w 1030708"/>
                  <a:gd name="connsiteY27" fmla="*/ 168373 h 893765"/>
                  <a:gd name="connsiteX28" fmla="*/ 683039 w 1030708"/>
                  <a:gd name="connsiteY28" fmla="*/ 139798 h 893765"/>
                  <a:gd name="connsiteX29" fmla="*/ 724314 w 1030708"/>
                  <a:gd name="connsiteY29" fmla="*/ 154086 h 893765"/>
                  <a:gd name="connsiteX30" fmla="*/ 784639 w 1030708"/>
                  <a:gd name="connsiteY30" fmla="*/ 187423 h 893765"/>
                  <a:gd name="connsiteX31" fmla="*/ 816389 w 1030708"/>
                  <a:gd name="connsiteY31" fmla="*/ 190598 h 893765"/>
                  <a:gd name="connsiteX32" fmla="*/ 897352 w 1030708"/>
                  <a:gd name="connsiteY32" fmla="*/ 187423 h 893765"/>
                  <a:gd name="connsiteX33" fmla="*/ 944977 w 1030708"/>
                  <a:gd name="connsiteY33" fmla="*/ 182661 h 893765"/>
                  <a:gd name="connsiteX34" fmla="*/ 913227 w 1030708"/>
                  <a:gd name="connsiteY34" fmla="*/ 211236 h 893765"/>
                  <a:gd name="connsiteX35" fmla="*/ 898939 w 1030708"/>
                  <a:gd name="connsiteY35" fmla="*/ 250923 h 893765"/>
                  <a:gd name="connsiteX36" fmla="*/ 951327 w 1030708"/>
                  <a:gd name="connsiteY36" fmla="*/ 258861 h 893765"/>
                  <a:gd name="connsiteX37" fmla="*/ 1010064 w 1030708"/>
                  <a:gd name="connsiteY37" fmla="*/ 273148 h 893765"/>
                  <a:gd name="connsiteX38" fmla="*/ 1030702 w 1030708"/>
                  <a:gd name="connsiteY38" fmla="*/ 323948 h 893765"/>
                  <a:gd name="connsiteX39" fmla="*/ 1008477 w 1030708"/>
                  <a:gd name="connsiteY39" fmla="*/ 347761 h 893765"/>
                  <a:gd name="connsiteX40" fmla="*/ 976727 w 1030708"/>
                  <a:gd name="connsiteY40" fmla="*/ 311248 h 893765"/>
                  <a:gd name="connsiteX41" fmla="*/ 962439 w 1030708"/>
                  <a:gd name="connsiteY41" fmla="*/ 290611 h 893765"/>
                  <a:gd name="connsiteX42" fmla="*/ 952914 w 1030708"/>
                  <a:gd name="connsiteY42" fmla="*/ 319186 h 893765"/>
                  <a:gd name="connsiteX43" fmla="*/ 957677 w 1030708"/>
                  <a:gd name="connsiteY43" fmla="*/ 352523 h 893765"/>
                  <a:gd name="connsiteX44" fmla="*/ 921164 w 1030708"/>
                  <a:gd name="connsiteY44" fmla="*/ 336648 h 893765"/>
                  <a:gd name="connsiteX45" fmla="*/ 884652 w 1030708"/>
                  <a:gd name="connsiteY45" fmla="*/ 304898 h 893765"/>
                  <a:gd name="connsiteX46" fmla="*/ 908464 w 1030708"/>
                  <a:gd name="connsiteY46" fmla="*/ 290611 h 893765"/>
                  <a:gd name="connsiteX47" fmla="*/ 883064 w 1030708"/>
                  <a:gd name="connsiteY47" fmla="*/ 285848 h 893765"/>
                  <a:gd name="connsiteX48" fmla="*/ 843377 w 1030708"/>
                  <a:gd name="connsiteY48" fmla="*/ 287436 h 893765"/>
                  <a:gd name="connsiteX49" fmla="*/ 848139 w 1030708"/>
                  <a:gd name="connsiteY49" fmla="*/ 316011 h 893765"/>
                  <a:gd name="connsiteX50" fmla="*/ 832264 w 1030708"/>
                  <a:gd name="connsiteY50" fmla="*/ 333473 h 893765"/>
                  <a:gd name="connsiteX51" fmla="*/ 856077 w 1030708"/>
                  <a:gd name="connsiteY51" fmla="*/ 390623 h 893765"/>
                  <a:gd name="connsiteX52" fmla="*/ 871952 w 1030708"/>
                  <a:gd name="connsiteY52" fmla="*/ 396973 h 893765"/>
                  <a:gd name="connsiteX53" fmla="*/ 910052 w 1030708"/>
                  <a:gd name="connsiteY53" fmla="*/ 381098 h 893765"/>
                  <a:gd name="connsiteX54" fmla="*/ 917989 w 1030708"/>
                  <a:gd name="connsiteY54" fmla="*/ 408086 h 893765"/>
                  <a:gd name="connsiteX55" fmla="*/ 892589 w 1030708"/>
                  <a:gd name="connsiteY55" fmla="*/ 401736 h 893765"/>
                  <a:gd name="connsiteX56" fmla="*/ 841789 w 1030708"/>
                  <a:gd name="connsiteY56" fmla="*/ 419198 h 893765"/>
                  <a:gd name="connsiteX57" fmla="*/ 814802 w 1030708"/>
                  <a:gd name="connsiteY57" fmla="*/ 446186 h 893765"/>
                  <a:gd name="connsiteX58" fmla="*/ 792577 w 1030708"/>
                  <a:gd name="connsiteY58" fmla="*/ 471586 h 893765"/>
                  <a:gd name="connsiteX59" fmla="*/ 779877 w 1030708"/>
                  <a:gd name="connsiteY59" fmla="*/ 425548 h 893765"/>
                  <a:gd name="connsiteX60" fmla="*/ 752889 w 1030708"/>
                  <a:gd name="connsiteY60" fmla="*/ 469998 h 893765"/>
                  <a:gd name="connsiteX61" fmla="*/ 770352 w 1030708"/>
                  <a:gd name="connsiteY61" fmla="*/ 511273 h 893765"/>
                  <a:gd name="connsiteX62" fmla="*/ 764002 w 1030708"/>
                  <a:gd name="connsiteY62" fmla="*/ 549373 h 893765"/>
                  <a:gd name="connsiteX63" fmla="*/ 773527 w 1030708"/>
                  <a:gd name="connsiteY63" fmla="*/ 576361 h 893765"/>
                  <a:gd name="connsiteX64" fmla="*/ 816389 w 1030708"/>
                  <a:gd name="connsiteY64" fmla="*/ 570011 h 893765"/>
                  <a:gd name="connsiteX65" fmla="*/ 830677 w 1030708"/>
                  <a:gd name="connsiteY65" fmla="*/ 560486 h 893765"/>
                  <a:gd name="connsiteX66" fmla="*/ 867189 w 1030708"/>
                  <a:gd name="connsiteY66" fmla="*/ 603348 h 893765"/>
                  <a:gd name="connsiteX67" fmla="*/ 838614 w 1030708"/>
                  <a:gd name="connsiteY67" fmla="*/ 630336 h 893765"/>
                  <a:gd name="connsiteX68" fmla="*/ 841789 w 1030708"/>
                  <a:gd name="connsiteY68" fmla="*/ 665261 h 893765"/>
                  <a:gd name="connsiteX69" fmla="*/ 819564 w 1030708"/>
                  <a:gd name="connsiteY69" fmla="*/ 665261 h 893765"/>
                  <a:gd name="connsiteX70" fmla="*/ 786227 w 1030708"/>
                  <a:gd name="connsiteY70" fmla="*/ 668436 h 893765"/>
                  <a:gd name="connsiteX71" fmla="*/ 752889 w 1030708"/>
                  <a:gd name="connsiteY71" fmla="*/ 712886 h 893765"/>
                  <a:gd name="connsiteX72" fmla="*/ 730664 w 1030708"/>
                  <a:gd name="connsiteY72" fmla="*/ 730348 h 893765"/>
                  <a:gd name="connsiteX73" fmla="*/ 697327 w 1030708"/>
                  <a:gd name="connsiteY73" fmla="*/ 720823 h 893765"/>
                  <a:gd name="connsiteX74" fmla="*/ 708439 w 1030708"/>
                  <a:gd name="connsiteY74" fmla="*/ 765273 h 893765"/>
                  <a:gd name="connsiteX75" fmla="*/ 719552 w 1030708"/>
                  <a:gd name="connsiteY75" fmla="*/ 803373 h 893765"/>
                  <a:gd name="connsiteX76" fmla="*/ 673514 w 1030708"/>
                  <a:gd name="connsiteY76" fmla="*/ 811311 h 893765"/>
                  <a:gd name="connsiteX77" fmla="*/ 638589 w 1030708"/>
                  <a:gd name="connsiteY77" fmla="*/ 806548 h 893765"/>
                  <a:gd name="connsiteX78" fmla="*/ 651289 w 1030708"/>
                  <a:gd name="connsiteY78" fmla="*/ 763686 h 893765"/>
                  <a:gd name="connsiteX79" fmla="*/ 627477 w 1030708"/>
                  <a:gd name="connsiteY79" fmla="*/ 746223 h 893765"/>
                  <a:gd name="connsiteX80" fmla="*/ 640177 w 1030708"/>
                  <a:gd name="connsiteY80" fmla="*/ 716061 h 893765"/>
                  <a:gd name="connsiteX81" fmla="*/ 675102 w 1030708"/>
                  <a:gd name="connsiteY81" fmla="*/ 695423 h 893765"/>
                  <a:gd name="connsiteX82" fmla="*/ 657639 w 1030708"/>
                  <a:gd name="connsiteY82" fmla="*/ 673198 h 893765"/>
                  <a:gd name="connsiteX83" fmla="*/ 621127 w 1030708"/>
                  <a:gd name="connsiteY83" fmla="*/ 689073 h 893765"/>
                  <a:gd name="connsiteX84" fmla="*/ 597314 w 1030708"/>
                  <a:gd name="connsiteY84" fmla="*/ 666848 h 893765"/>
                  <a:gd name="connsiteX85" fmla="*/ 629064 w 1030708"/>
                  <a:gd name="connsiteY85" fmla="*/ 644623 h 893765"/>
                  <a:gd name="connsiteX86" fmla="*/ 640177 w 1030708"/>
                  <a:gd name="connsiteY86" fmla="*/ 608111 h 893765"/>
                  <a:gd name="connsiteX87" fmla="*/ 613189 w 1030708"/>
                  <a:gd name="connsiteY87" fmla="*/ 587473 h 893765"/>
                  <a:gd name="connsiteX88" fmla="*/ 652877 w 1030708"/>
                  <a:gd name="connsiteY88" fmla="*/ 582711 h 893765"/>
                  <a:gd name="connsiteX89" fmla="*/ 673514 w 1030708"/>
                  <a:gd name="connsiteY89" fmla="*/ 565248 h 893765"/>
                  <a:gd name="connsiteX90" fmla="*/ 692564 w 1030708"/>
                  <a:gd name="connsiteY90" fmla="*/ 517623 h 893765"/>
                  <a:gd name="connsiteX91" fmla="*/ 683039 w 1030708"/>
                  <a:gd name="connsiteY91" fmla="*/ 490636 h 893765"/>
                  <a:gd name="connsiteX92" fmla="*/ 687802 w 1030708"/>
                  <a:gd name="connsiteY92" fmla="*/ 460473 h 893765"/>
                  <a:gd name="connsiteX93" fmla="*/ 667164 w 1030708"/>
                  <a:gd name="connsiteY93" fmla="*/ 414436 h 893765"/>
                  <a:gd name="connsiteX94" fmla="*/ 640177 w 1030708"/>
                  <a:gd name="connsiteY94" fmla="*/ 427136 h 893765"/>
                  <a:gd name="connsiteX95" fmla="*/ 662402 w 1030708"/>
                  <a:gd name="connsiteY95" fmla="*/ 473173 h 893765"/>
                  <a:gd name="connsiteX96" fmla="*/ 668752 w 1030708"/>
                  <a:gd name="connsiteY96" fmla="*/ 525561 h 893765"/>
                  <a:gd name="connsiteX97" fmla="*/ 635414 w 1030708"/>
                  <a:gd name="connsiteY97" fmla="*/ 543023 h 893765"/>
                  <a:gd name="connsiteX98" fmla="*/ 611602 w 1030708"/>
                  <a:gd name="connsiteY98" fmla="*/ 563661 h 893765"/>
                  <a:gd name="connsiteX99" fmla="*/ 565564 w 1030708"/>
                  <a:gd name="connsiteY99" fmla="*/ 592236 h 893765"/>
                  <a:gd name="connsiteX100" fmla="*/ 570327 w 1030708"/>
                  <a:gd name="connsiteY100" fmla="*/ 638273 h 893765"/>
                  <a:gd name="connsiteX101" fmla="*/ 536989 w 1030708"/>
                  <a:gd name="connsiteY101" fmla="*/ 668436 h 893765"/>
                  <a:gd name="connsiteX102" fmla="*/ 500477 w 1030708"/>
                  <a:gd name="connsiteY102" fmla="*/ 685898 h 893765"/>
                  <a:gd name="connsiteX103" fmla="*/ 484602 w 1030708"/>
                  <a:gd name="connsiteY103" fmla="*/ 728761 h 893765"/>
                  <a:gd name="connsiteX104" fmla="*/ 451264 w 1030708"/>
                  <a:gd name="connsiteY104" fmla="*/ 692248 h 893765"/>
                  <a:gd name="connsiteX105" fmla="*/ 452852 w 1030708"/>
                  <a:gd name="connsiteY105" fmla="*/ 647798 h 893765"/>
                  <a:gd name="connsiteX106" fmla="*/ 486189 w 1030708"/>
                  <a:gd name="connsiteY106" fmla="*/ 604936 h 893765"/>
                  <a:gd name="connsiteX107" fmla="*/ 478252 w 1030708"/>
                  <a:gd name="connsiteY107" fmla="*/ 584298 h 893765"/>
                  <a:gd name="connsiteX108" fmla="*/ 444914 w 1030708"/>
                  <a:gd name="connsiteY108" fmla="*/ 620811 h 893765"/>
                  <a:gd name="connsiteX109" fmla="*/ 436977 w 1030708"/>
                  <a:gd name="connsiteY109" fmla="*/ 668436 h 893765"/>
                  <a:gd name="connsiteX110" fmla="*/ 405227 w 1030708"/>
                  <a:gd name="connsiteY110" fmla="*/ 666848 h 893765"/>
                  <a:gd name="connsiteX111" fmla="*/ 386177 w 1030708"/>
                  <a:gd name="connsiteY111" fmla="*/ 690661 h 893765"/>
                  <a:gd name="connsiteX112" fmla="*/ 386177 w 1030708"/>
                  <a:gd name="connsiteY112" fmla="*/ 736698 h 893765"/>
                  <a:gd name="connsiteX113" fmla="*/ 395702 w 1030708"/>
                  <a:gd name="connsiteY113" fmla="*/ 777973 h 893765"/>
                  <a:gd name="connsiteX114" fmla="*/ 354427 w 1030708"/>
                  <a:gd name="connsiteY114" fmla="*/ 787498 h 893765"/>
                  <a:gd name="connsiteX115" fmla="*/ 305214 w 1030708"/>
                  <a:gd name="connsiteY115" fmla="*/ 795436 h 893765"/>
                  <a:gd name="connsiteX116" fmla="*/ 305214 w 1030708"/>
                  <a:gd name="connsiteY116" fmla="*/ 849411 h 893765"/>
                  <a:gd name="connsiteX117" fmla="*/ 284577 w 1030708"/>
                  <a:gd name="connsiteY117" fmla="*/ 889098 h 893765"/>
                  <a:gd name="connsiteX118" fmla="*/ 246477 w 1030708"/>
                  <a:gd name="connsiteY118" fmla="*/ 889098 h 893765"/>
                  <a:gd name="connsiteX119" fmla="*/ 257589 w 1030708"/>
                  <a:gd name="connsiteY119" fmla="*/ 854173 h 893765"/>
                  <a:gd name="connsiteX120" fmla="*/ 289339 w 1030708"/>
                  <a:gd name="connsiteY120" fmla="*/ 824011 h 893765"/>
                  <a:gd name="connsiteX121" fmla="*/ 270289 w 1030708"/>
                  <a:gd name="connsiteY121" fmla="*/ 790673 h 893765"/>
                  <a:gd name="connsiteX122" fmla="*/ 275052 w 1030708"/>
                  <a:gd name="connsiteY122" fmla="*/ 747811 h 893765"/>
                  <a:gd name="connsiteX123" fmla="*/ 238539 w 1030708"/>
                  <a:gd name="connsiteY123" fmla="*/ 735111 h 893765"/>
                  <a:gd name="connsiteX124" fmla="*/ 227427 w 1030708"/>
                  <a:gd name="connsiteY124" fmla="*/ 708123 h 893765"/>
                  <a:gd name="connsiteX125" fmla="*/ 254414 w 1030708"/>
                  <a:gd name="connsiteY125" fmla="*/ 673198 h 893765"/>
                  <a:gd name="connsiteX126" fmla="*/ 284577 w 1030708"/>
                  <a:gd name="connsiteY126" fmla="*/ 660498 h 893765"/>
                  <a:gd name="connsiteX127" fmla="*/ 329027 w 1030708"/>
                  <a:gd name="connsiteY127" fmla="*/ 647798 h 893765"/>
                  <a:gd name="connsiteX128" fmla="*/ 367127 w 1030708"/>
                  <a:gd name="connsiteY128" fmla="*/ 619223 h 893765"/>
                  <a:gd name="connsiteX129" fmla="*/ 384589 w 1030708"/>
                  <a:gd name="connsiteY129" fmla="*/ 563661 h 893765"/>
                  <a:gd name="connsiteX130" fmla="*/ 375064 w 1030708"/>
                  <a:gd name="connsiteY130" fmla="*/ 525561 h 893765"/>
                  <a:gd name="connsiteX131" fmla="*/ 341727 w 1030708"/>
                  <a:gd name="connsiteY131" fmla="*/ 517623 h 893765"/>
                  <a:gd name="connsiteX132" fmla="*/ 322677 w 1030708"/>
                  <a:gd name="connsiteY132" fmla="*/ 547786 h 893765"/>
                  <a:gd name="connsiteX133" fmla="*/ 279814 w 1030708"/>
                  <a:gd name="connsiteY133" fmla="*/ 558898 h 893765"/>
                  <a:gd name="connsiteX134" fmla="*/ 292514 w 1030708"/>
                  <a:gd name="connsiteY134" fmla="*/ 576361 h 893765"/>
                  <a:gd name="connsiteX135" fmla="*/ 268702 w 1030708"/>
                  <a:gd name="connsiteY135" fmla="*/ 592236 h 893765"/>
                  <a:gd name="connsiteX136" fmla="*/ 256002 w 1030708"/>
                  <a:gd name="connsiteY136" fmla="*/ 574773 h 893765"/>
                  <a:gd name="connsiteX137" fmla="*/ 229014 w 1030708"/>
                  <a:gd name="connsiteY137" fmla="*/ 560486 h 893765"/>
                  <a:gd name="connsiteX138" fmla="*/ 184564 w 1030708"/>
                  <a:gd name="connsiteY138" fmla="*/ 600173 h 893765"/>
                  <a:gd name="connsiteX139" fmla="*/ 170277 w 1030708"/>
                  <a:gd name="connsiteY139" fmla="*/ 641448 h 893765"/>
                  <a:gd name="connsiteX140" fmla="*/ 178214 w 1030708"/>
                  <a:gd name="connsiteY140" fmla="*/ 684311 h 893765"/>
                  <a:gd name="connsiteX141" fmla="*/ 148052 w 1030708"/>
                  <a:gd name="connsiteY141" fmla="*/ 719236 h 893765"/>
                  <a:gd name="connsiteX142" fmla="*/ 146464 w 1030708"/>
                  <a:gd name="connsiteY142" fmla="*/ 743048 h 893765"/>
                  <a:gd name="connsiteX143" fmla="*/ 121064 w 1030708"/>
                  <a:gd name="connsiteY143" fmla="*/ 716061 h 893765"/>
                  <a:gd name="connsiteX144" fmla="*/ 127414 w 1030708"/>
                  <a:gd name="connsiteY144" fmla="*/ 670023 h 893765"/>
                  <a:gd name="connsiteX145" fmla="*/ 124239 w 1030708"/>
                  <a:gd name="connsiteY145" fmla="*/ 649386 h 893765"/>
                  <a:gd name="connsiteX146" fmla="*/ 100427 w 1030708"/>
                  <a:gd name="connsiteY146" fmla="*/ 670023 h 893765"/>
                  <a:gd name="connsiteX147" fmla="*/ 73439 w 1030708"/>
                  <a:gd name="connsiteY147" fmla="*/ 662086 h 893765"/>
                  <a:gd name="connsiteX148" fmla="*/ 60739 w 1030708"/>
                  <a:gd name="connsiteY148" fmla="*/ 657323 h 893765"/>
                  <a:gd name="connsiteX149" fmla="*/ 68677 w 1030708"/>
                  <a:gd name="connsiteY149" fmla="*/ 631923 h 893765"/>
                  <a:gd name="connsiteX150" fmla="*/ 106777 w 1030708"/>
                  <a:gd name="connsiteY150" fmla="*/ 590648 h 893765"/>
                  <a:gd name="connsiteX151" fmla="*/ 140114 w 1030708"/>
                  <a:gd name="connsiteY151" fmla="*/ 576361 h 893765"/>
                  <a:gd name="connsiteX152" fmla="*/ 159164 w 1030708"/>
                  <a:gd name="connsiteY152" fmla="*/ 596998 h 893765"/>
                  <a:gd name="connsiteX153" fmla="*/ 159164 w 1030708"/>
                  <a:gd name="connsiteY153" fmla="*/ 570011 h 893765"/>
                  <a:gd name="connsiteX154" fmla="*/ 179802 w 1030708"/>
                  <a:gd name="connsiteY154" fmla="*/ 566836 h 893765"/>
                  <a:gd name="connsiteX155" fmla="*/ 143289 w 1030708"/>
                  <a:gd name="connsiteY155" fmla="*/ 558898 h 893765"/>
                  <a:gd name="connsiteX156" fmla="*/ 73439 w 1030708"/>
                  <a:gd name="connsiteY156" fmla="*/ 595411 h 893765"/>
                  <a:gd name="connsiteX157" fmla="*/ 44864 w 1030708"/>
                  <a:gd name="connsiteY157" fmla="*/ 628748 h 893765"/>
                  <a:gd name="connsiteX158" fmla="*/ 32164 w 1030708"/>
                  <a:gd name="connsiteY158" fmla="*/ 622398 h 893765"/>
                  <a:gd name="connsiteX159" fmla="*/ 11527 w 1030708"/>
                  <a:gd name="connsiteY159" fmla="*/ 631923 h 893765"/>
                  <a:gd name="connsiteX160" fmla="*/ 14702 w 1030708"/>
                  <a:gd name="connsiteY160" fmla="*/ 601761 h 893765"/>
                  <a:gd name="connsiteX161" fmla="*/ 49627 w 1030708"/>
                  <a:gd name="connsiteY161" fmla="*/ 592236 h 893765"/>
                  <a:gd name="connsiteX162" fmla="*/ 8352 w 1030708"/>
                  <a:gd name="connsiteY162" fmla="*/ 579536 h 893765"/>
                  <a:gd name="connsiteX163" fmla="*/ 2002 w 1030708"/>
                  <a:gd name="connsiteY163" fmla="*/ 577948 h 893765"/>
                  <a:gd name="connsiteX164" fmla="*/ 33752 w 1030708"/>
                  <a:gd name="connsiteY164" fmla="*/ 539848 h 893765"/>
                  <a:gd name="connsiteX165" fmla="*/ 62327 w 1030708"/>
                  <a:gd name="connsiteY165" fmla="*/ 517623 h 893765"/>
                  <a:gd name="connsiteX166" fmla="*/ 87727 w 1030708"/>
                  <a:gd name="connsiteY166" fmla="*/ 535086 h 893765"/>
                  <a:gd name="connsiteX167" fmla="*/ 122652 w 1030708"/>
                  <a:gd name="connsiteY167" fmla="*/ 512861 h 893765"/>
                  <a:gd name="connsiteX168" fmla="*/ 141702 w 1030708"/>
                  <a:gd name="connsiteY168" fmla="*/ 496986 h 893765"/>
                  <a:gd name="connsiteX169" fmla="*/ 194089 w 1030708"/>
                  <a:gd name="connsiteY169" fmla="*/ 496986 h 893765"/>
                  <a:gd name="connsiteX170" fmla="*/ 233777 w 1030708"/>
                  <a:gd name="connsiteY170" fmla="*/ 490636 h 893765"/>
                  <a:gd name="connsiteX171" fmla="*/ 240127 w 1030708"/>
                  <a:gd name="connsiteY171" fmla="*/ 479523 h 893765"/>
                  <a:gd name="connsiteX172" fmla="*/ 198852 w 1030708"/>
                  <a:gd name="connsiteY172" fmla="*/ 481111 h 893765"/>
                  <a:gd name="connsiteX173" fmla="*/ 133764 w 1030708"/>
                  <a:gd name="connsiteY173" fmla="*/ 492223 h 893765"/>
                  <a:gd name="connsiteX174" fmla="*/ 108364 w 1030708"/>
                  <a:gd name="connsiteY174" fmla="*/ 504923 h 893765"/>
                  <a:gd name="connsiteX175" fmla="*/ 100427 w 1030708"/>
                  <a:gd name="connsiteY175" fmla="*/ 481111 h 893765"/>
                  <a:gd name="connsiteX176" fmla="*/ 125827 w 1030708"/>
                  <a:gd name="connsiteY176" fmla="*/ 454123 h 893765"/>
                  <a:gd name="connsiteX177" fmla="*/ 184564 w 1030708"/>
                  <a:gd name="connsiteY177" fmla="*/ 427136 h 893765"/>
                  <a:gd name="connsiteX178" fmla="*/ 227427 w 1030708"/>
                  <a:gd name="connsiteY178" fmla="*/ 427136 h 893765"/>
                  <a:gd name="connsiteX179" fmla="*/ 281402 w 1030708"/>
                  <a:gd name="connsiteY179" fmla="*/ 449361 h 893765"/>
                  <a:gd name="connsiteX180" fmla="*/ 305214 w 1030708"/>
                  <a:gd name="connsiteY180" fmla="*/ 471586 h 893765"/>
                  <a:gd name="connsiteX181" fmla="*/ 338552 w 1030708"/>
                  <a:gd name="connsiteY181" fmla="*/ 503336 h 893765"/>
                  <a:gd name="connsiteX182" fmla="*/ 360777 w 1030708"/>
                  <a:gd name="connsiteY182" fmla="*/ 481111 h 893765"/>
                  <a:gd name="connsiteX183" fmla="*/ 305214 w 1030708"/>
                  <a:gd name="connsiteY183" fmla="*/ 439836 h 893765"/>
                  <a:gd name="connsiteX184" fmla="*/ 259177 w 1030708"/>
                  <a:gd name="connsiteY184" fmla="*/ 411261 h 893765"/>
                  <a:gd name="connsiteX185" fmla="*/ 290927 w 1030708"/>
                  <a:gd name="connsiteY185" fmla="*/ 408086 h 893765"/>
                  <a:gd name="connsiteX186" fmla="*/ 332202 w 1030708"/>
                  <a:gd name="connsiteY186" fmla="*/ 416023 h 893765"/>
                  <a:gd name="connsiteX187" fmla="*/ 313152 w 1030708"/>
                  <a:gd name="connsiteY187" fmla="*/ 384273 h 893765"/>
                  <a:gd name="connsiteX188" fmla="*/ 384589 w 1030708"/>
                  <a:gd name="connsiteY188" fmla="*/ 392211 h 893765"/>
                  <a:gd name="connsiteX189" fmla="*/ 338552 w 1030708"/>
                  <a:gd name="connsiteY189" fmla="*/ 369986 h 893765"/>
                  <a:gd name="connsiteX190" fmla="*/ 362364 w 1030708"/>
                  <a:gd name="connsiteY190" fmla="*/ 362048 h 893765"/>
                  <a:gd name="connsiteX191" fmla="*/ 371889 w 1030708"/>
                  <a:gd name="connsiteY191" fmla="*/ 368398 h 893765"/>
                  <a:gd name="connsiteX192" fmla="*/ 365539 w 1030708"/>
                  <a:gd name="connsiteY192" fmla="*/ 349348 h 893765"/>
                  <a:gd name="connsiteX193" fmla="*/ 403639 w 1030708"/>
                  <a:gd name="connsiteY193" fmla="*/ 350936 h 893765"/>
                  <a:gd name="connsiteX194" fmla="*/ 406814 w 1030708"/>
                  <a:gd name="connsiteY194" fmla="*/ 320773 h 893765"/>
                  <a:gd name="connsiteX195" fmla="*/ 429039 w 1030708"/>
                  <a:gd name="connsiteY195" fmla="*/ 292198 h 893765"/>
                  <a:gd name="connsiteX196" fmla="*/ 446502 w 1030708"/>
                  <a:gd name="connsiteY196" fmla="*/ 265211 h 893765"/>
                  <a:gd name="connsiteX197" fmla="*/ 395702 w 1030708"/>
                  <a:gd name="connsiteY197" fmla="*/ 263623 h 893765"/>
                  <a:gd name="connsiteX198" fmla="*/ 346489 w 1030708"/>
                  <a:gd name="connsiteY198" fmla="*/ 271561 h 893765"/>
                  <a:gd name="connsiteX199" fmla="*/ 387764 w 1030708"/>
                  <a:gd name="connsiteY199" fmla="*/ 247748 h 893765"/>
                  <a:gd name="connsiteX200" fmla="*/ 429039 w 1030708"/>
                  <a:gd name="connsiteY200" fmla="*/ 225523 h 893765"/>
                  <a:gd name="connsiteX201" fmla="*/ 475077 w 1030708"/>
                  <a:gd name="connsiteY201" fmla="*/ 189011 h 893765"/>
                  <a:gd name="connsiteX202" fmla="*/ 438564 w 1030708"/>
                  <a:gd name="connsiteY202" fmla="*/ 187423 h 893765"/>
                  <a:gd name="connsiteX203" fmla="*/ 441739 w 1030708"/>
                  <a:gd name="connsiteY203" fmla="*/ 160436 h 893765"/>
                  <a:gd name="connsiteX204" fmla="*/ 454439 w 1030708"/>
                  <a:gd name="connsiteY204" fmla="*/ 150911 h 893765"/>
                  <a:gd name="connsiteX205" fmla="*/ 411577 w 1030708"/>
                  <a:gd name="connsiteY205" fmla="*/ 142973 h 893765"/>
                  <a:gd name="connsiteX206" fmla="*/ 359189 w 1030708"/>
                  <a:gd name="connsiteY206" fmla="*/ 169961 h 893765"/>
                  <a:gd name="connsiteX207" fmla="*/ 314739 w 1030708"/>
                  <a:gd name="connsiteY207" fmla="*/ 195361 h 893765"/>
                  <a:gd name="connsiteX208" fmla="*/ 305214 w 1030708"/>
                  <a:gd name="connsiteY208" fmla="*/ 214411 h 893765"/>
                  <a:gd name="connsiteX209" fmla="*/ 340139 w 1030708"/>
                  <a:gd name="connsiteY209" fmla="*/ 250923 h 893765"/>
                  <a:gd name="connsiteX210" fmla="*/ 295689 w 1030708"/>
                  <a:gd name="connsiteY210" fmla="*/ 244573 h 893765"/>
                  <a:gd name="connsiteX211" fmla="*/ 290927 w 1030708"/>
                  <a:gd name="connsiteY211" fmla="*/ 285848 h 893765"/>
                  <a:gd name="connsiteX212" fmla="*/ 278227 w 1030708"/>
                  <a:gd name="connsiteY212" fmla="*/ 231873 h 893765"/>
                  <a:gd name="connsiteX213" fmla="*/ 254414 w 1030708"/>
                  <a:gd name="connsiteY213" fmla="*/ 222348 h 893765"/>
                  <a:gd name="connsiteX214" fmla="*/ 244889 w 1030708"/>
                  <a:gd name="connsiteY214" fmla="*/ 182661 h 893765"/>
                  <a:gd name="connsiteX215" fmla="*/ 256002 w 1030708"/>
                  <a:gd name="connsiteY215" fmla="*/ 150911 h 893765"/>
                  <a:gd name="connsiteX216" fmla="*/ 184564 w 1030708"/>
                  <a:gd name="connsiteY216" fmla="*/ 171548 h 893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Lst>
                <a:rect l="l" t="t" r="r" b="b"/>
                <a:pathLst>
                  <a:path w="1030708" h="893765">
                    <a:moveTo>
                      <a:pt x="184564" y="171548"/>
                    </a:moveTo>
                    <a:cubicBezTo>
                      <a:pt x="170276" y="166785"/>
                      <a:pt x="167102" y="136888"/>
                      <a:pt x="170277" y="122336"/>
                    </a:cubicBezTo>
                    <a:cubicBezTo>
                      <a:pt x="173452" y="107784"/>
                      <a:pt x="190650" y="84236"/>
                      <a:pt x="203614" y="84236"/>
                    </a:cubicBezTo>
                    <a:cubicBezTo>
                      <a:pt x="216578" y="84236"/>
                      <a:pt x="236951" y="119161"/>
                      <a:pt x="248064" y="122336"/>
                    </a:cubicBezTo>
                    <a:cubicBezTo>
                      <a:pt x="259177" y="125511"/>
                      <a:pt x="260499" y="112282"/>
                      <a:pt x="270289" y="103286"/>
                    </a:cubicBezTo>
                    <a:cubicBezTo>
                      <a:pt x="280079" y="94290"/>
                      <a:pt x="298071" y="77886"/>
                      <a:pt x="306802" y="68361"/>
                    </a:cubicBezTo>
                    <a:cubicBezTo>
                      <a:pt x="315533" y="58836"/>
                      <a:pt x="313946" y="46665"/>
                      <a:pt x="322677" y="46136"/>
                    </a:cubicBezTo>
                    <a:cubicBezTo>
                      <a:pt x="331408" y="45607"/>
                      <a:pt x="349135" y="66509"/>
                      <a:pt x="359189" y="65186"/>
                    </a:cubicBezTo>
                    <a:cubicBezTo>
                      <a:pt x="369243" y="63863"/>
                      <a:pt x="383002" y="38198"/>
                      <a:pt x="383002" y="38198"/>
                    </a:cubicBezTo>
                    <a:cubicBezTo>
                      <a:pt x="392527" y="27350"/>
                      <a:pt x="405756" y="1685"/>
                      <a:pt x="416339" y="98"/>
                    </a:cubicBezTo>
                    <a:cubicBezTo>
                      <a:pt x="426922" y="-1490"/>
                      <a:pt x="437506" y="16502"/>
                      <a:pt x="446502" y="28673"/>
                    </a:cubicBezTo>
                    <a:cubicBezTo>
                      <a:pt x="455498" y="40844"/>
                      <a:pt x="461583" y="62540"/>
                      <a:pt x="470314" y="73123"/>
                    </a:cubicBezTo>
                    <a:cubicBezTo>
                      <a:pt x="479045" y="83706"/>
                      <a:pt x="488570" y="92173"/>
                      <a:pt x="498889" y="92173"/>
                    </a:cubicBezTo>
                    <a:cubicBezTo>
                      <a:pt x="509208" y="92173"/>
                      <a:pt x="519262" y="81854"/>
                      <a:pt x="532227" y="73123"/>
                    </a:cubicBezTo>
                    <a:cubicBezTo>
                      <a:pt x="545192" y="64392"/>
                      <a:pt x="563183" y="43755"/>
                      <a:pt x="576677" y="39786"/>
                    </a:cubicBezTo>
                    <a:cubicBezTo>
                      <a:pt x="590171" y="35817"/>
                      <a:pt x="606045" y="45342"/>
                      <a:pt x="613189" y="49311"/>
                    </a:cubicBezTo>
                    <a:cubicBezTo>
                      <a:pt x="620333" y="53280"/>
                      <a:pt x="611072" y="65185"/>
                      <a:pt x="619539" y="63598"/>
                    </a:cubicBezTo>
                    <a:cubicBezTo>
                      <a:pt x="628006" y="62011"/>
                      <a:pt x="651818" y="43490"/>
                      <a:pt x="663989" y="39786"/>
                    </a:cubicBezTo>
                    <a:cubicBezTo>
                      <a:pt x="676160" y="36082"/>
                      <a:pt x="692828" y="35552"/>
                      <a:pt x="692564" y="41373"/>
                    </a:cubicBezTo>
                    <a:cubicBezTo>
                      <a:pt x="692300" y="47194"/>
                      <a:pt x="669546" y="60424"/>
                      <a:pt x="662402" y="74711"/>
                    </a:cubicBezTo>
                    <a:cubicBezTo>
                      <a:pt x="655258" y="88998"/>
                      <a:pt x="654729" y="124717"/>
                      <a:pt x="649702" y="127098"/>
                    </a:cubicBezTo>
                    <a:cubicBezTo>
                      <a:pt x="644675" y="129479"/>
                      <a:pt x="637266" y="98787"/>
                      <a:pt x="632239" y="88998"/>
                    </a:cubicBezTo>
                    <a:cubicBezTo>
                      <a:pt x="627212" y="79208"/>
                      <a:pt x="622978" y="66509"/>
                      <a:pt x="619539" y="68361"/>
                    </a:cubicBezTo>
                    <a:cubicBezTo>
                      <a:pt x="616100" y="70213"/>
                      <a:pt x="612396" y="90057"/>
                      <a:pt x="611602" y="100111"/>
                    </a:cubicBezTo>
                    <a:cubicBezTo>
                      <a:pt x="610808" y="110165"/>
                      <a:pt x="619804" y="114663"/>
                      <a:pt x="614777" y="128686"/>
                    </a:cubicBezTo>
                    <a:cubicBezTo>
                      <a:pt x="609750" y="142709"/>
                      <a:pt x="583556" y="174459"/>
                      <a:pt x="581439" y="184248"/>
                    </a:cubicBezTo>
                    <a:cubicBezTo>
                      <a:pt x="579322" y="194037"/>
                      <a:pt x="593081" y="190069"/>
                      <a:pt x="602077" y="187423"/>
                    </a:cubicBezTo>
                    <a:cubicBezTo>
                      <a:pt x="611073" y="184777"/>
                      <a:pt x="621920" y="176310"/>
                      <a:pt x="635414" y="168373"/>
                    </a:cubicBezTo>
                    <a:cubicBezTo>
                      <a:pt x="648908" y="160436"/>
                      <a:pt x="668222" y="142179"/>
                      <a:pt x="683039" y="139798"/>
                    </a:cubicBezTo>
                    <a:cubicBezTo>
                      <a:pt x="697856" y="137417"/>
                      <a:pt x="707381" y="146149"/>
                      <a:pt x="724314" y="154086"/>
                    </a:cubicBezTo>
                    <a:cubicBezTo>
                      <a:pt x="741247" y="162023"/>
                      <a:pt x="769293" y="181338"/>
                      <a:pt x="784639" y="187423"/>
                    </a:cubicBezTo>
                    <a:cubicBezTo>
                      <a:pt x="799985" y="193508"/>
                      <a:pt x="797604" y="190598"/>
                      <a:pt x="816389" y="190598"/>
                    </a:cubicBezTo>
                    <a:cubicBezTo>
                      <a:pt x="835174" y="190598"/>
                      <a:pt x="875921" y="188746"/>
                      <a:pt x="897352" y="187423"/>
                    </a:cubicBezTo>
                    <a:cubicBezTo>
                      <a:pt x="918783" y="186100"/>
                      <a:pt x="942331" y="178692"/>
                      <a:pt x="944977" y="182661"/>
                    </a:cubicBezTo>
                    <a:cubicBezTo>
                      <a:pt x="947623" y="186630"/>
                      <a:pt x="920900" y="199859"/>
                      <a:pt x="913227" y="211236"/>
                    </a:cubicBezTo>
                    <a:cubicBezTo>
                      <a:pt x="905554" y="222613"/>
                      <a:pt x="892589" y="242986"/>
                      <a:pt x="898939" y="250923"/>
                    </a:cubicBezTo>
                    <a:cubicBezTo>
                      <a:pt x="905289" y="258860"/>
                      <a:pt x="932806" y="255157"/>
                      <a:pt x="951327" y="258861"/>
                    </a:cubicBezTo>
                    <a:cubicBezTo>
                      <a:pt x="969848" y="262565"/>
                      <a:pt x="996835" y="262300"/>
                      <a:pt x="1010064" y="273148"/>
                    </a:cubicBezTo>
                    <a:cubicBezTo>
                      <a:pt x="1023293" y="283996"/>
                      <a:pt x="1030966" y="311513"/>
                      <a:pt x="1030702" y="323948"/>
                    </a:cubicBezTo>
                    <a:cubicBezTo>
                      <a:pt x="1030438" y="336383"/>
                      <a:pt x="1017473" y="349878"/>
                      <a:pt x="1008477" y="347761"/>
                    </a:cubicBezTo>
                    <a:cubicBezTo>
                      <a:pt x="999481" y="345644"/>
                      <a:pt x="984400" y="320773"/>
                      <a:pt x="976727" y="311248"/>
                    </a:cubicBezTo>
                    <a:cubicBezTo>
                      <a:pt x="969054" y="301723"/>
                      <a:pt x="966408" y="289288"/>
                      <a:pt x="962439" y="290611"/>
                    </a:cubicBezTo>
                    <a:cubicBezTo>
                      <a:pt x="958470" y="291934"/>
                      <a:pt x="953708" y="308867"/>
                      <a:pt x="952914" y="319186"/>
                    </a:cubicBezTo>
                    <a:cubicBezTo>
                      <a:pt x="952120" y="329505"/>
                      <a:pt x="962969" y="349613"/>
                      <a:pt x="957677" y="352523"/>
                    </a:cubicBezTo>
                    <a:cubicBezTo>
                      <a:pt x="952385" y="355433"/>
                      <a:pt x="933335" y="344585"/>
                      <a:pt x="921164" y="336648"/>
                    </a:cubicBezTo>
                    <a:cubicBezTo>
                      <a:pt x="908993" y="328711"/>
                      <a:pt x="886769" y="312571"/>
                      <a:pt x="884652" y="304898"/>
                    </a:cubicBezTo>
                    <a:cubicBezTo>
                      <a:pt x="882535" y="297225"/>
                      <a:pt x="908729" y="293786"/>
                      <a:pt x="908464" y="290611"/>
                    </a:cubicBezTo>
                    <a:cubicBezTo>
                      <a:pt x="908199" y="287436"/>
                      <a:pt x="893912" y="286377"/>
                      <a:pt x="883064" y="285848"/>
                    </a:cubicBezTo>
                    <a:cubicBezTo>
                      <a:pt x="872216" y="285319"/>
                      <a:pt x="849198" y="282409"/>
                      <a:pt x="843377" y="287436"/>
                    </a:cubicBezTo>
                    <a:cubicBezTo>
                      <a:pt x="837556" y="292463"/>
                      <a:pt x="849991" y="308338"/>
                      <a:pt x="848139" y="316011"/>
                    </a:cubicBezTo>
                    <a:cubicBezTo>
                      <a:pt x="846287" y="323684"/>
                      <a:pt x="830941" y="321038"/>
                      <a:pt x="832264" y="333473"/>
                    </a:cubicBezTo>
                    <a:cubicBezTo>
                      <a:pt x="833587" y="345908"/>
                      <a:pt x="849462" y="380040"/>
                      <a:pt x="856077" y="390623"/>
                    </a:cubicBezTo>
                    <a:cubicBezTo>
                      <a:pt x="862692" y="401206"/>
                      <a:pt x="862956" y="398560"/>
                      <a:pt x="871952" y="396973"/>
                    </a:cubicBezTo>
                    <a:cubicBezTo>
                      <a:pt x="880948" y="395386"/>
                      <a:pt x="902379" y="379246"/>
                      <a:pt x="910052" y="381098"/>
                    </a:cubicBezTo>
                    <a:cubicBezTo>
                      <a:pt x="917725" y="382950"/>
                      <a:pt x="920900" y="404646"/>
                      <a:pt x="917989" y="408086"/>
                    </a:cubicBezTo>
                    <a:cubicBezTo>
                      <a:pt x="915079" y="411526"/>
                      <a:pt x="905289" y="399884"/>
                      <a:pt x="892589" y="401736"/>
                    </a:cubicBezTo>
                    <a:cubicBezTo>
                      <a:pt x="879889" y="403588"/>
                      <a:pt x="854753" y="411790"/>
                      <a:pt x="841789" y="419198"/>
                    </a:cubicBezTo>
                    <a:cubicBezTo>
                      <a:pt x="828825" y="426606"/>
                      <a:pt x="823004" y="437455"/>
                      <a:pt x="814802" y="446186"/>
                    </a:cubicBezTo>
                    <a:cubicBezTo>
                      <a:pt x="806600" y="454917"/>
                      <a:pt x="798398" y="475026"/>
                      <a:pt x="792577" y="471586"/>
                    </a:cubicBezTo>
                    <a:cubicBezTo>
                      <a:pt x="786756" y="468146"/>
                      <a:pt x="786492" y="425813"/>
                      <a:pt x="779877" y="425548"/>
                    </a:cubicBezTo>
                    <a:cubicBezTo>
                      <a:pt x="773262" y="425283"/>
                      <a:pt x="754476" y="455711"/>
                      <a:pt x="752889" y="469998"/>
                    </a:cubicBezTo>
                    <a:cubicBezTo>
                      <a:pt x="751302" y="484285"/>
                      <a:pt x="768500" y="498044"/>
                      <a:pt x="770352" y="511273"/>
                    </a:cubicBezTo>
                    <a:cubicBezTo>
                      <a:pt x="772204" y="524502"/>
                      <a:pt x="763473" y="538525"/>
                      <a:pt x="764002" y="549373"/>
                    </a:cubicBezTo>
                    <a:cubicBezTo>
                      <a:pt x="764531" y="560221"/>
                      <a:pt x="764796" y="572921"/>
                      <a:pt x="773527" y="576361"/>
                    </a:cubicBezTo>
                    <a:cubicBezTo>
                      <a:pt x="782258" y="579801"/>
                      <a:pt x="806864" y="572657"/>
                      <a:pt x="816389" y="570011"/>
                    </a:cubicBezTo>
                    <a:cubicBezTo>
                      <a:pt x="825914" y="567365"/>
                      <a:pt x="822210" y="554930"/>
                      <a:pt x="830677" y="560486"/>
                    </a:cubicBezTo>
                    <a:cubicBezTo>
                      <a:pt x="839144" y="566042"/>
                      <a:pt x="865866" y="591706"/>
                      <a:pt x="867189" y="603348"/>
                    </a:cubicBezTo>
                    <a:cubicBezTo>
                      <a:pt x="868512" y="614990"/>
                      <a:pt x="842847" y="620017"/>
                      <a:pt x="838614" y="630336"/>
                    </a:cubicBezTo>
                    <a:cubicBezTo>
                      <a:pt x="834381" y="640655"/>
                      <a:pt x="844964" y="659440"/>
                      <a:pt x="841789" y="665261"/>
                    </a:cubicBezTo>
                    <a:cubicBezTo>
                      <a:pt x="838614" y="671082"/>
                      <a:pt x="828824" y="664732"/>
                      <a:pt x="819564" y="665261"/>
                    </a:cubicBezTo>
                    <a:cubicBezTo>
                      <a:pt x="810304" y="665790"/>
                      <a:pt x="797340" y="660499"/>
                      <a:pt x="786227" y="668436"/>
                    </a:cubicBezTo>
                    <a:cubicBezTo>
                      <a:pt x="775115" y="676374"/>
                      <a:pt x="762150" y="702567"/>
                      <a:pt x="752889" y="712886"/>
                    </a:cubicBezTo>
                    <a:cubicBezTo>
                      <a:pt x="743629" y="723205"/>
                      <a:pt x="739924" y="729025"/>
                      <a:pt x="730664" y="730348"/>
                    </a:cubicBezTo>
                    <a:cubicBezTo>
                      <a:pt x="721404" y="731671"/>
                      <a:pt x="701031" y="715002"/>
                      <a:pt x="697327" y="720823"/>
                    </a:cubicBezTo>
                    <a:cubicBezTo>
                      <a:pt x="693623" y="726644"/>
                      <a:pt x="704735" y="751515"/>
                      <a:pt x="708439" y="765273"/>
                    </a:cubicBezTo>
                    <a:cubicBezTo>
                      <a:pt x="712143" y="779031"/>
                      <a:pt x="725373" y="795700"/>
                      <a:pt x="719552" y="803373"/>
                    </a:cubicBezTo>
                    <a:cubicBezTo>
                      <a:pt x="713731" y="811046"/>
                      <a:pt x="687008" y="810782"/>
                      <a:pt x="673514" y="811311"/>
                    </a:cubicBezTo>
                    <a:cubicBezTo>
                      <a:pt x="660020" y="811840"/>
                      <a:pt x="642293" y="814485"/>
                      <a:pt x="638589" y="806548"/>
                    </a:cubicBezTo>
                    <a:cubicBezTo>
                      <a:pt x="634885" y="798611"/>
                      <a:pt x="653141" y="773740"/>
                      <a:pt x="651289" y="763686"/>
                    </a:cubicBezTo>
                    <a:cubicBezTo>
                      <a:pt x="649437" y="753632"/>
                      <a:pt x="629329" y="754161"/>
                      <a:pt x="627477" y="746223"/>
                    </a:cubicBezTo>
                    <a:cubicBezTo>
                      <a:pt x="625625" y="738286"/>
                      <a:pt x="632240" y="724528"/>
                      <a:pt x="640177" y="716061"/>
                    </a:cubicBezTo>
                    <a:cubicBezTo>
                      <a:pt x="648115" y="707594"/>
                      <a:pt x="672192" y="702567"/>
                      <a:pt x="675102" y="695423"/>
                    </a:cubicBezTo>
                    <a:cubicBezTo>
                      <a:pt x="678012" y="688279"/>
                      <a:pt x="666635" y="674256"/>
                      <a:pt x="657639" y="673198"/>
                    </a:cubicBezTo>
                    <a:cubicBezTo>
                      <a:pt x="648643" y="672140"/>
                      <a:pt x="631181" y="690131"/>
                      <a:pt x="621127" y="689073"/>
                    </a:cubicBezTo>
                    <a:cubicBezTo>
                      <a:pt x="611073" y="688015"/>
                      <a:pt x="595991" y="674256"/>
                      <a:pt x="597314" y="666848"/>
                    </a:cubicBezTo>
                    <a:cubicBezTo>
                      <a:pt x="598637" y="659440"/>
                      <a:pt x="621920" y="654412"/>
                      <a:pt x="629064" y="644623"/>
                    </a:cubicBezTo>
                    <a:cubicBezTo>
                      <a:pt x="636208" y="634834"/>
                      <a:pt x="642823" y="617636"/>
                      <a:pt x="640177" y="608111"/>
                    </a:cubicBezTo>
                    <a:cubicBezTo>
                      <a:pt x="637531" y="598586"/>
                      <a:pt x="611072" y="591706"/>
                      <a:pt x="613189" y="587473"/>
                    </a:cubicBezTo>
                    <a:cubicBezTo>
                      <a:pt x="615306" y="583240"/>
                      <a:pt x="642823" y="586415"/>
                      <a:pt x="652877" y="582711"/>
                    </a:cubicBezTo>
                    <a:cubicBezTo>
                      <a:pt x="662931" y="579007"/>
                      <a:pt x="666899" y="576096"/>
                      <a:pt x="673514" y="565248"/>
                    </a:cubicBezTo>
                    <a:cubicBezTo>
                      <a:pt x="680129" y="554400"/>
                      <a:pt x="690977" y="530058"/>
                      <a:pt x="692564" y="517623"/>
                    </a:cubicBezTo>
                    <a:cubicBezTo>
                      <a:pt x="694151" y="505188"/>
                      <a:pt x="683833" y="500161"/>
                      <a:pt x="683039" y="490636"/>
                    </a:cubicBezTo>
                    <a:cubicBezTo>
                      <a:pt x="682245" y="481111"/>
                      <a:pt x="690448" y="473173"/>
                      <a:pt x="687802" y="460473"/>
                    </a:cubicBezTo>
                    <a:cubicBezTo>
                      <a:pt x="685156" y="447773"/>
                      <a:pt x="675102" y="419992"/>
                      <a:pt x="667164" y="414436"/>
                    </a:cubicBezTo>
                    <a:cubicBezTo>
                      <a:pt x="659226" y="408880"/>
                      <a:pt x="640971" y="417347"/>
                      <a:pt x="640177" y="427136"/>
                    </a:cubicBezTo>
                    <a:cubicBezTo>
                      <a:pt x="639383" y="436925"/>
                      <a:pt x="657639" y="456769"/>
                      <a:pt x="662402" y="473173"/>
                    </a:cubicBezTo>
                    <a:cubicBezTo>
                      <a:pt x="667165" y="489577"/>
                      <a:pt x="673250" y="513919"/>
                      <a:pt x="668752" y="525561"/>
                    </a:cubicBezTo>
                    <a:cubicBezTo>
                      <a:pt x="664254" y="537203"/>
                      <a:pt x="644939" y="536673"/>
                      <a:pt x="635414" y="543023"/>
                    </a:cubicBezTo>
                    <a:cubicBezTo>
                      <a:pt x="625889" y="549373"/>
                      <a:pt x="623244" y="555459"/>
                      <a:pt x="611602" y="563661"/>
                    </a:cubicBezTo>
                    <a:cubicBezTo>
                      <a:pt x="599960" y="571863"/>
                      <a:pt x="572443" y="579801"/>
                      <a:pt x="565564" y="592236"/>
                    </a:cubicBezTo>
                    <a:cubicBezTo>
                      <a:pt x="558685" y="604671"/>
                      <a:pt x="575090" y="625573"/>
                      <a:pt x="570327" y="638273"/>
                    </a:cubicBezTo>
                    <a:cubicBezTo>
                      <a:pt x="565564" y="650973"/>
                      <a:pt x="548631" y="660499"/>
                      <a:pt x="536989" y="668436"/>
                    </a:cubicBezTo>
                    <a:cubicBezTo>
                      <a:pt x="525347" y="676374"/>
                      <a:pt x="509208" y="675844"/>
                      <a:pt x="500477" y="685898"/>
                    </a:cubicBezTo>
                    <a:cubicBezTo>
                      <a:pt x="491746" y="695952"/>
                      <a:pt x="492804" y="727703"/>
                      <a:pt x="484602" y="728761"/>
                    </a:cubicBezTo>
                    <a:cubicBezTo>
                      <a:pt x="476400" y="729819"/>
                      <a:pt x="456556" y="705742"/>
                      <a:pt x="451264" y="692248"/>
                    </a:cubicBezTo>
                    <a:cubicBezTo>
                      <a:pt x="445972" y="678754"/>
                      <a:pt x="447031" y="662350"/>
                      <a:pt x="452852" y="647798"/>
                    </a:cubicBezTo>
                    <a:cubicBezTo>
                      <a:pt x="458673" y="633246"/>
                      <a:pt x="481956" y="615519"/>
                      <a:pt x="486189" y="604936"/>
                    </a:cubicBezTo>
                    <a:cubicBezTo>
                      <a:pt x="490422" y="594353"/>
                      <a:pt x="485131" y="581652"/>
                      <a:pt x="478252" y="584298"/>
                    </a:cubicBezTo>
                    <a:cubicBezTo>
                      <a:pt x="471373" y="586944"/>
                      <a:pt x="451793" y="606788"/>
                      <a:pt x="444914" y="620811"/>
                    </a:cubicBezTo>
                    <a:cubicBezTo>
                      <a:pt x="438035" y="634834"/>
                      <a:pt x="443592" y="660763"/>
                      <a:pt x="436977" y="668436"/>
                    </a:cubicBezTo>
                    <a:cubicBezTo>
                      <a:pt x="430363" y="676109"/>
                      <a:pt x="413694" y="663144"/>
                      <a:pt x="405227" y="666848"/>
                    </a:cubicBezTo>
                    <a:cubicBezTo>
                      <a:pt x="396760" y="670552"/>
                      <a:pt x="389352" y="679019"/>
                      <a:pt x="386177" y="690661"/>
                    </a:cubicBezTo>
                    <a:cubicBezTo>
                      <a:pt x="383002" y="702303"/>
                      <a:pt x="384590" y="722146"/>
                      <a:pt x="386177" y="736698"/>
                    </a:cubicBezTo>
                    <a:cubicBezTo>
                      <a:pt x="387764" y="751250"/>
                      <a:pt x="400994" y="769506"/>
                      <a:pt x="395702" y="777973"/>
                    </a:cubicBezTo>
                    <a:cubicBezTo>
                      <a:pt x="390410" y="786440"/>
                      <a:pt x="369508" y="784588"/>
                      <a:pt x="354427" y="787498"/>
                    </a:cubicBezTo>
                    <a:cubicBezTo>
                      <a:pt x="339346" y="790408"/>
                      <a:pt x="313416" y="785117"/>
                      <a:pt x="305214" y="795436"/>
                    </a:cubicBezTo>
                    <a:cubicBezTo>
                      <a:pt x="297012" y="805755"/>
                      <a:pt x="308653" y="833801"/>
                      <a:pt x="305214" y="849411"/>
                    </a:cubicBezTo>
                    <a:cubicBezTo>
                      <a:pt x="301775" y="865021"/>
                      <a:pt x="294366" y="882484"/>
                      <a:pt x="284577" y="889098"/>
                    </a:cubicBezTo>
                    <a:cubicBezTo>
                      <a:pt x="274788" y="895712"/>
                      <a:pt x="250975" y="894919"/>
                      <a:pt x="246477" y="889098"/>
                    </a:cubicBezTo>
                    <a:cubicBezTo>
                      <a:pt x="241979" y="883277"/>
                      <a:pt x="250445" y="865021"/>
                      <a:pt x="257589" y="854173"/>
                    </a:cubicBezTo>
                    <a:cubicBezTo>
                      <a:pt x="264733" y="843325"/>
                      <a:pt x="287222" y="834594"/>
                      <a:pt x="289339" y="824011"/>
                    </a:cubicBezTo>
                    <a:cubicBezTo>
                      <a:pt x="291456" y="813428"/>
                      <a:pt x="272670" y="803373"/>
                      <a:pt x="270289" y="790673"/>
                    </a:cubicBezTo>
                    <a:cubicBezTo>
                      <a:pt x="267908" y="777973"/>
                      <a:pt x="280344" y="757071"/>
                      <a:pt x="275052" y="747811"/>
                    </a:cubicBezTo>
                    <a:cubicBezTo>
                      <a:pt x="269760" y="738551"/>
                      <a:pt x="246476" y="741726"/>
                      <a:pt x="238539" y="735111"/>
                    </a:cubicBezTo>
                    <a:cubicBezTo>
                      <a:pt x="230602" y="728496"/>
                      <a:pt x="224781" y="718442"/>
                      <a:pt x="227427" y="708123"/>
                    </a:cubicBezTo>
                    <a:cubicBezTo>
                      <a:pt x="230073" y="697804"/>
                      <a:pt x="244889" y="681135"/>
                      <a:pt x="254414" y="673198"/>
                    </a:cubicBezTo>
                    <a:cubicBezTo>
                      <a:pt x="263939" y="665261"/>
                      <a:pt x="272142" y="664731"/>
                      <a:pt x="284577" y="660498"/>
                    </a:cubicBezTo>
                    <a:cubicBezTo>
                      <a:pt x="297012" y="656265"/>
                      <a:pt x="315269" y="654677"/>
                      <a:pt x="329027" y="647798"/>
                    </a:cubicBezTo>
                    <a:cubicBezTo>
                      <a:pt x="342785" y="640919"/>
                      <a:pt x="357867" y="633246"/>
                      <a:pt x="367127" y="619223"/>
                    </a:cubicBezTo>
                    <a:cubicBezTo>
                      <a:pt x="376387" y="605200"/>
                      <a:pt x="383266" y="579271"/>
                      <a:pt x="384589" y="563661"/>
                    </a:cubicBezTo>
                    <a:cubicBezTo>
                      <a:pt x="385912" y="548051"/>
                      <a:pt x="382208" y="533234"/>
                      <a:pt x="375064" y="525561"/>
                    </a:cubicBezTo>
                    <a:cubicBezTo>
                      <a:pt x="367920" y="517888"/>
                      <a:pt x="350458" y="513919"/>
                      <a:pt x="341727" y="517623"/>
                    </a:cubicBezTo>
                    <a:cubicBezTo>
                      <a:pt x="332996" y="521327"/>
                      <a:pt x="332996" y="540907"/>
                      <a:pt x="322677" y="547786"/>
                    </a:cubicBezTo>
                    <a:cubicBezTo>
                      <a:pt x="312358" y="554665"/>
                      <a:pt x="284841" y="554136"/>
                      <a:pt x="279814" y="558898"/>
                    </a:cubicBezTo>
                    <a:cubicBezTo>
                      <a:pt x="274787" y="563660"/>
                      <a:pt x="294366" y="570805"/>
                      <a:pt x="292514" y="576361"/>
                    </a:cubicBezTo>
                    <a:cubicBezTo>
                      <a:pt x="290662" y="581917"/>
                      <a:pt x="274787" y="592501"/>
                      <a:pt x="268702" y="592236"/>
                    </a:cubicBezTo>
                    <a:cubicBezTo>
                      <a:pt x="262617" y="591971"/>
                      <a:pt x="262617" y="580065"/>
                      <a:pt x="256002" y="574773"/>
                    </a:cubicBezTo>
                    <a:cubicBezTo>
                      <a:pt x="249387" y="569481"/>
                      <a:pt x="240920" y="556253"/>
                      <a:pt x="229014" y="560486"/>
                    </a:cubicBezTo>
                    <a:cubicBezTo>
                      <a:pt x="217108" y="564719"/>
                      <a:pt x="194353" y="586679"/>
                      <a:pt x="184564" y="600173"/>
                    </a:cubicBezTo>
                    <a:cubicBezTo>
                      <a:pt x="174775" y="613667"/>
                      <a:pt x="171335" y="627425"/>
                      <a:pt x="170277" y="641448"/>
                    </a:cubicBezTo>
                    <a:cubicBezTo>
                      <a:pt x="169219" y="655471"/>
                      <a:pt x="181918" y="671346"/>
                      <a:pt x="178214" y="684311"/>
                    </a:cubicBezTo>
                    <a:cubicBezTo>
                      <a:pt x="174510" y="697276"/>
                      <a:pt x="153344" y="709447"/>
                      <a:pt x="148052" y="719236"/>
                    </a:cubicBezTo>
                    <a:cubicBezTo>
                      <a:pt x="142760" y="729025"/>
                      <a:pt x="150962" y="743577"/>
                      <a:pt x="146464" y="743048"/>
                    </a:cubicBezTo>
                    <a:cubicBezTo>
                      <a:pt x="141966" y="742519"/>
                      <a:pt x="124239" y="728232"/>
                      <a:pt x="121064" y="716061"/>
                    </a:cubicBezTo>
                    <a:cubicBezTo>
                      <a:pt x="117889" y="703890"/>
                      <a:pt x="126885" y="681135"/>
                      <a:pt x="127414" y="670023"/>
                    </a:cubicBezTo>
                    <a:cubicBezTo>
                      <a:pt x="127943" y="658911"/>
                      <a:pt x="128737" y="649386"/>
                      <a:pt x="124239" y="649386"/>
                    </a:cubicBezTo>
                    <a:cubicBezTo>
                      <a:pt x="119741" y="649386"/>
                      <a:pt x="108894" y="667906"/>
                      <a:pt x="100427" y="670023"/>
                    </a:cubicBezTo>
                    <a:cubicBezTo>
                      <a:pt x="91960" y="672140"/>
                      <a:pt x="80054" y="664203"/>
                      <a:pt x="73439" y="662086"/>
                    </a:cubicBezTo>
                    <a:cubicBezTo>
                      <a:pt x="66824" y="659969"/>
                      <a:pt x="61533" y="662350"/>
                      <a:pt x="60739" y="657323"/>
                    </a:cubicBezTo>
                    <a:cubicBezTo>
                      <a:pt x="59945" y="652296"/>
                      <a:pt x="61004" y="643036"/>
                      <a:pt x="68677" y="631923"/>
                    </a:cubicBezTo>
                    <a:cubicBezTo>
                      <a:pt x="76350" y="620811"/>
                      <a:pt x="94871" y="599908"/>
                      <a:pt x="106777" y="590648"/>
                    </a:cubicBezTo>
                    <a:cubicBezTo>
                      <a:pt x="118683" y="581388"/>
                      <a:pt x="131383" y="575303"/>
                      <a:pt x="140114" y="576361"/>
                    </a:cubicBezTo>
                    <a:cubicBezTo>
                      <a:pt x="148845" y="577419"/>
                      <a:pt x="155989" y="598056"/>
                      <a:pt x="159164" y="596998"/>
                    </a:cubicBezTo>
                    <a:cubicBezTo>
                      <a:pt x="162339" y="595940"/>
                      <a:pt x="155724" y="575038"/>
                      <a:pt x="159164" y="570011"/>
                    </a:cubicBezTo>
                    <a:cubicBezTo>
                      <a:pt x="162604" y="564984"/>
                      <a:pt x="182448" y="568688"/>
                      <a:pt x="179802" y="566836"/>
                    </a:cubicBezTo>
                    <a:cubicBezTo>
                      <a:pt x="177156" y="564984"/>
                      <a:pt x="161016" y="554135"/>
                      <a:pt x="143289" y="558898"/>
                    </a:cubicBezTo>
                    <a:cubicBezTo>
                      <a:pt x="125562" y="563661"/>
                      <a:pt x="89843" y="583769"/>
                      <a:pt x="73439" y="595411"/>
                    </a:cubicBezTo>
                    <a:cubicBezTo>
                      <a:pt x="57035" y="607053"/>
                      <a:pt x="51743" y="624250"/>
                      <a:pt x="44864" y="628748"/>
                    </a:cubicBezTo>
                    <a:cubicBezTo>
                      <a:pt x="37985" y="633246"/>
                      <a:pt x="37720" y="621869"/>
                      <a:pt x="32164" y="622398"/>
                    </a:cubicBezTo>
                    <a:cubicBezTo>
                      <a:pt x="26608" y="622927"/>
                      <a:pt x="14437" y="635362"/>
                      <a:pt x="11527" y="631923"/>
                    </a:cubicBezTo>
                    <a:cubicBezTo>
                      <a:pt x="8617" y="628484"/>
                      <a:pt x="8352" y="608375"/>
                      <a:pt x="14702" y="601761"/>
                    </a:cubicBezTo>
                    <a:cubicBezTo>
                      <a:pt x="21052" y="595147"/>
                      <a:pt x="50685" y="595940"/>
                      <a:pt x="49627" y="592236"/>
                    </a:cubicBezTo>
                    <a:cubicBezTo>
                      <a:pt x="48569" y="588532"/>
                      <a:pt x="16289" y="581917"/>
                      <a:pt x="8352" y="579536"/>
                    </a:cubicBezTo>
                    <a:cubicBezTo>
                      <a:pt x="415" y="577155"/>
                      <a:pt x="-2231" y="584563"/>
                      <a:pt x="2002" y="577948"/>
                    </a:cubicBezTo>
                    <a:cubicBezTo>
                      <a:pt x="6235" y="571333"/>
                      <a:pt x="23698" y="549902"/>
                      <a:pt x="33752" y="539848"/>
                    </a:cubicBezTo>
                    <a:cubicBezTo>
                      <a:pt x="43806" y="529794"/>
                      <a:pt x="53331" y="518417"/>
                      <a:pt x="62327" y="517623"/>
                    </a:cubicBezTo>
                    <a:cubicBezTo>
                      <a:pt x="71323" y="516829"/>
                      <a:pt x="77673" y="535880"/>
                      <a:pt x="87727" y="535086"/>
                    </a:cubicBezTo>
                    <a:cubicBezTo>
                      <a:pt x="97781" y="534292"/>
                      <a:pt x="113656" y="519211"/>
                      <a:pt x="122652" y="512861"/>
                    </a:cubicBezTo>
                    <a:cubicBezTo>
                      <a:pt x="131648" y="506511"/>
                      <a:pt x="129796" y="499632"/>
                      <a:pt x="141702" y="496986"/>
                    </a:cubicBezTo>
                    <a:cubicBezTo>
                      <a:pt x="153608" y="494340"/>
                      <a:pt x="178743" y="498044"/>
                      <a:pt x="194089" y="496986"/>
                    </a:cubicBezTo>
                    <a:cubicBezTo>
                      <a:pt x="209435" y="495928"/>
                      <a:pt x="226104" y="493546"/>
                      <a:pt x="233777" y="490636"/>
                    </a:cubicBezTo>
                    <a:cubicBezTo>
                      <a:pt x="241450" y="487726"/>
                      <a:pt x="245948" y="481111"/>
                      <a:pt x="240127" y="479523"/>
                    </a:cubicBezTo>
                    <a:cubicBezTo>
                      <a:pt x="234306" y="477936"/>
                      <a:pt x="216579" y="478994"/>
                      <a:pt x="198852" y="481111"/>
                    </a:cubicBezTo>
                    <a:cubicBezTo>
                      <a:pt x="181125" y="483228"/>
                      <a:pt x="148845" y="488254"/>
                      <a:pt x="133764" y="492223"/>
                    </a:cubicBezTo>
                    <a:cubicBezTo>
                      <a:pt x="118683" y="496192"/>
                      <a:pt x="113920" y="506775"/>
                      <a:pt x="108364" y="504923"/>
                    </a:cubicBezTo>
                    <a:cubicBezTo>
                      <a:pt x="102808" y="503071"/>
                      <a:pt x="97517" y="489578"/>
                      <a:pt x="100427" y="481111"/>
                    </a:cubicBezTo>
                    <a:cubicBezTo>
                      <a:pt x="103337" y="472644"/>
                      <a:pt x="111804" y="463119"/>
                      <a:pt x="125827" y="454123"/>
                    </a:cubicBezTo>
                    <a:cubicBezTo>
                      <a:pt x="139850" y="445127"/>
                      <a:pt x="167631" y="431634"/>
                      <a:pt x="184564" y="427136"/>
                    </a:cubicBezTo>
                    <a:cubicBezTo>
                      <a:pt x="201497" y="422638"/>
                      <a:pt x="211287" y="423432"/>
                      <a:pt x="227427" y="427136"/>
                    </a:cubicBezTo>
                    <a:cubicBezTo>
                      <a:pt x="243567" y="430840"/>
                      <a:pt x="268438" y="441953"/>
                      <a:pt x="281402" y="449361"/>
                    </a:cubicBezTo>
                    <a:cubicBezTo>
                      <a:pt x="294366" y="456769"/>
                      <a:pt x="305214" y="471586"/>
                      <a:pt x="305214" y="471586"/>
                    </a:cubicBezTo>
                    <a:cubicBezTo>
                      <a:pt x="314739" y="480582"/>
                      <a:pt x="329292" y="501749"/>
                      <a:pt x="338552" y="503336"/>
                    </a:cubicBezTo>
                    <a:cubicBezTo>
                      <a:pt x="347813" y="504924"/>
                      <a:pt x="366333" y="491694"/>
                      <a:pt x="360777" y="481111"/>
                    </a:cubicBezTo>
                    <a:cubicBezTo>
                      <a:pt x="355221" y="470528"/>
                      <a:pt x="322147" y="451478"/>
                      <a:pt x="305214" y="439836"/>
                    </a:cubicBezTo>
                    <a:cubicBezTo>
                      <a:pt x="288281" y="428194"/>
                      <a:pt x="261558" y="416553"/>
                      <a:pt x="259177" y="411261"/>
                    </a:cubicBezTo>
                    <a:cubicBezTo>
                      <a:pt x="256796" y="405969"/>
                      <a:pt x="278756" y="407292"/>
                      <a:pt x="290927" y="408086"/>
                    </a:cubicBezTo>
                    <a:cubicBezTo>
                      <a:pt x="303098" y="408880"/>
                      <a:pt x="328498" y="419992"/>
                      <a:pt x="332202" y="416023"/>
                    </a:cubicBezTo>
                    <a:cubicBezTo>
                      <a:pt x="335906" y="412054"/>
                      <a:pt x="304421" y="388242"/>
                      <a:pt x="313152" y="384273"/>
                    </a:cubicBezTo>
                    <a:cubicBezTo>
                      <a:pt x="321883" y="380304"/>
                      <a:pt x="380356" y="394592"/>
                      <a:pt x="384589" y="392211"/>
                    </a:cubicBezTo>
                    <a:cubicBezTo>
                      <a:pt x="388822" y="389830"/>
                      <a:pt x="342256" y="375013"/>
                      <a:pt x="338552" y="369986"/>
                    </a:cubicBezTo>
                    <a:cubicBezTo>
                      <a:pt x="334848" y="364959"/>
                      <a:pt x="356808" y="362313"/>
                      <a:pt x="362364" y="362048"/>
                    </a:cubicBezTo>
                    <a:cubicBezTo>
                      <a:pt x="367920" y="361783"/>
                      <a:pt x="371360" y="370515"/>
                      <a:pt x="371889" y="368398"/>
                    </a:cubicBezTo>
                    <a:cubicBezTo>
                      <a:pt x="372418" y="366281"/>
                      <a:pt x="360247" y="352258"/>
                      <a:pt x="365539" y="349348"/>
                    </a:cubicBezTo>
                    <a:cubicBezTo>
                      <a:pt x="370831" y="346438"/>
                      <a:pt x="396760" y="355698"/>
                      <a:pt x="403639" y="350936"/>
                    </a:cubicBezTo>
                    <a:cubicBezTo>
                      <a:pt x="410518" y="346174"/>
                      <a:pt x="402581" y="330563"/>
                      <a:pt x="406814" y="320773"/>
                    </a:cubicBezTo>
                    <a:cubicBezTo>
                      <a:pt x="411047" y="310983"/>
                      <a:pt x="422424" y="301458"/>
                      <a:pt x="429039" y="292198"/>
                    </a:cubicBezTo>
                    <a:cubicBezTo>
                      <a:pt x="435654" y="282938"/>
                      <a:pt x="452058" y="269973"/>
                      <a:pt x="446502" y="265211"/>
                    </a:cubicBezTo>
                    <a:cubicBezTo>
                      <a:pt x="440946" y="260449"/>
                      <a:pt x="412371" y="262565"/>
                      <a:pt x="395702" y="263623"/>
                    </a:cubicBezTo>
                    <a:cubicBezTo>
                      <a:pt x="379033" y="264681"/>
                      <a:pt x="347812" y="274207"/>
                      <a:pt x="346489" y="271561"/>
                    </a:cubicBezTo>
                    <a:cubicBezTo>
                      <a:pt x="345166" y="268915"/>
                      <a:pt x="374006" y="255421"/>
                      <a:pt x="387764" y="247748"/>
                    </a:cubicBezTo>
                    <a:cubicBezTo>
                      <a:pt x="401522" y="240075"/>
                      <a:pt x="414487" y="235312"/>
                      <a:pt x="429039" y="225523"/>
                    </a:cubicBezTo>
                    <a:cubicBezTo>
                      <a:pt x="443591" y="215734"/>
                      <a:pt x="473490" y="195361"/>
                      <a:pt x="475077" y="189011"/>
                    </a:cubicBezTo>
                    <a:cubicBezTo>
                      <a:pt x="476665" y="182661"/>
                      <a:pt x="444120" y="192186"/>
                      <a:pt x="438564" y="187423"/>
                    </a:cubicBezTo>
                    <a:cubicBezTo>
                      <a:pt x="433008" y="182661"/>
                      <a:pt x="439093" y="166521"/>
                      <a:pt x="441739" y="160436"/>
                    </a:cubicBezTo>
                    <a:cubicBezTo>
                      <a:pt x="444385" y="154351"/>
                      <a:pt x="459466" y="153821"/>
                      <a:pt x="454439" y="150911"/>
                    </a:cubicBezTo>
                    <a:cubicBezTo>
                      <a:pt x="449412" y="148001"/>
                      <a:pt x="427452" y="139798"/>
                      <a:pt x="411577" y="142973"/>
                    </a:cubicBezTo>
                    <a:cubicBezTo>
                      <a:pt x="395702" y="146148"/>
                      <a:pt x="375329" y="161230"/>
                      <a:pt x="359189" y="169961"/>
                    </a:cubicBezTo>
                    <a:cubicBezTo>
                      <a:pt x="343049" y="178692"/>
                      <a:pt x="323735" y="187953"/>
                      <a:pt x="314739" y="195361"/>
                    </a:cubicBezTo>
                    <a:cubicBezTo>
                      <a:pt x="305743" y="202769"/>
                      <a:pt x="300981" y="205151"/>
                      <a:pt x="305214" y="214411"/>
                    </a:cubicBezTo>
                    <a:cubicBezTo>
                      <a:pt x="309447" y="223671"/>
                      <a:pt x="341726" y="245896"/>
                      <a:pt x="340139" y="250923"/>
                    </a:cubicBezTo>
                    <a:cubicBezTo>
                      <a:pt x="338552" y="255950"/>
                      <a:pt x="303891" y="238752"/>
                      <a:pt x="295689" y="244573"/>
                    </a:cubicBezTo>
                    <a:cubicBezTo>
                      <a:pt x="287487" y="250394"/>
                      <a:pt x="293837" y="287965"/>
                      <a:pt x="290927" y="285848"/>
                    </a:cubicBezTo>
                    <a:cubicBezTo>
                      <a:pt x="288017" y="283731"/>
                      <a:pt x="284312" y="242456"/>
                      <a:pt x="278227" y="231873"/>
                    </a:cubicBezTo>
                    <a:cubicBezTo>
                      <a:pt x="272142" y="221290"/>
                      <a:pt x="259970" y="230550"/>
                      <a:pt x="254414" y="222348"/>
                    </a:cubicBezTo>
                    <a:cubicBezTo>
                      <a:pt x="248858" y="214146"/>
                      <a:pt x="244624" y="194567"/>
                      <a:pt x="244889" y="182661"/>
                    </a:cubicBezTo>
                    <a:cubicBezTo>
                      <a:pt x="245154" y="170755"/>
                      <a:pt x="262087" y="155409"/>
                      <a:pt x="256002" y="150911"/>
                    </a:cubicBezTo>
                    <a:cubicBezTo>
                      <a:pt x="249917" y="146413"/>
                      <a:pt x="198852" y="176311"/>
                      <a:pt x="184564" y="171548"/>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23" name="Freeform: Shape 622">
                <a:extLst>
                  <a:ext uri="{FF2B5EF4-FFF2-40B4-BE49-F238E27FC236}">
                    <a16:creationId xmlns:a16="http://schemas.microsoft.com/office/drawing/2014/main" id="{C25EEB34-A910-402A-9A1E-125786B202C1}"/>
                  </a:ext>
                </a:extLst>
              </p:cNvPr>
              <p:cNvSpPr/>
              <p:nvPr/>
            </p:nvSpPr>
            <p:spPr>
              <a:xfrm>
                <a:off x="8576602" y="2892900"/>
                <a:ext cx="100546" cy="88951"/>
              </a:xfrm>
              <a:custGeom>
                <a:avLst/>
                <a:gdLst>
                  <a:gd name="connsiteX0" fmla="*/ 88723 w 89013"/>
                  <a:gd name="connsiteY0" fmla="*/ 346 h 89283"/>
                  <a:gd name="connsiteX1" fmla="*/ 10935 w 89013"/>
                  <a:gd name="connsiteY1" fmla="*/ 22571 h 89283"/>
                  <a:gd name="connsiteX2" fmla="*/ 1410 w 89013"/>
                  <a:gd name="connsiteY2" fmla="*/ 54321 h 89283"/>
                  <a:gd name="connsiteX3" fmla="*/ 18873 w 89013"/>
                  <a:gd name="connsiteY3" fmla="*/ 89246 h 89283"/>
                  <a:gd name="connsiteX4" fmla="*/ 36335 w 89013"/>
                  <a:gd name="connsiteY4" fmla="*/ 60671 h 89283"/>
                  <a:gd name="connsiteX5" fmla="*/ 37923 w 89013"/>
                  <a:gd name="connsiteY5" fmla="*/ 40034 h 89283"/>
                  <a:gd name="connsiteX6" fmla="*/ 88723 w 89013"/>
                  <a:gd name="connsiteY6" fmla="*/ 346 h 89283"/>
                  <a:gd name="connsiteX0" fmla="*/ 88723 w 89934"/>
                  <a:gd name="connsiteY0" fmla="*/ 4 h 88941"/>
                  <a:gd name="connsiteX1" fmla="*/ 10935 w 89934"/>
                  <a:gd name="connsiteY1" fmla="*/ 22229 h 88941"/>
                  <a:gd name="connsiteX2" fmla="*/ 1410 w 89934"/>
                  <a:gd name="connsiteY2" fmla="*/ 53979 h 88941"/>
                  <a:gd name="connsiteX3" fmla="*/ 18873 w 89934"/>
                  <a:gd name="connsiteY3" fmla="*/ 88904 h 88941"/>
                  <a:gd name="connsiteX4" fmla="*/ 36335 w 89934"/>
                  <a:gd name="connsiteY4" fmla="*/ 60329 h 88941"/>
                  <a:gd name="connsiteX5" fmla="*/ 37923 w 89934"/>
                  <a:gd name="connsiteY5" fmla="*/ 39692 h 88941"/>
                  <a:gd name="connsiteX6" fmla="*/ 56973 w 89934"/>
                  <a:gd name="connsiteY6" fmla="*/ 23817 h 88941"/>
                  <a:gd name="connsiteX7" fmla="*/ 88723 w 89934"/>
                  <a:gd name="connsiteY7" fmla="*/ 4 h 88941"/>
                  <a:gd name="connsiteX0" fmla="*/ 88723 w 100546"/>
                  <a:gd name="connsiteY0" fmla="*/ 14 h 88951"/>
                  <a:gd name="connsiteX1" fmla="*/ 10935 w 100546"/>
                  <a:gd name="connsiteY1" fmla="*/ 22239 h 88951"/>
                  <a:gd name="connsiteX2" fmla="*/ 1410 w 100546"/>
                  <a:gd name="connsiteY2" fmla="*/ 53989 h 88951"/>
                  <a:gd name="connsiteX3" fmla="*/ 18873 w 100546"/>
                  <a:gd name="connsiteY3" fmla="*/ 88914 h 88951"/>
                  <a:gd name="connsiteX4" fmla="*/ 36335 w 100546"/>
                  <a:gd name="connsiteY4" fmla="*/ 60339 h 88951"/>
                  <a:gd name="connsiteX5" fmla="*/ 37923 w 100546"/>
                  <a:gd name="connsiteY5" fmla="*/ 39702 h 88951"/>
                  <a:gd name="connsiteX6" fmla="*/ 95073 w 100546"/>
                  <a:gd name="connsiteY6" fmla="*/ 25414 h 88951"/>
                  <a:gd name="connsiteX7" fmla="*/ 88723 w 100546"/>
                  <a:gd name="connsiteY7" fmla="*/ 14 h 88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0546" h="88951">
                    <a:moveTo>
                      <a:pt x="88723" y="14"/>
                    </a:moveTo>
                    <a:cubicBezTo>
                      <a:pt x="74700" y="-515"/>
                      <a:pt x="25487" y="13243"/>
                      <a:pt x="10935" y="22239"/>
                    </a:cubicBezTo>
                    <a:cubicBezTo>
                      <a:pt x="-3617" y="31235"/>
                      <a:pt x="87" y="42877"/>
                      <a:pt x="1410" y="53989"/>
                    </a:cubicBezTo>
                    <a:cubicBezTo>
                      <a:pt x="2733" y="65101"/>
                      <a:pt x="13052" y="87856"/>
                      <a:pt x="18873" y="88914"/>
                    </a:cubicBezTo>
                    <a:cubicBezTo>
                      <a:pt x="24694" y="89972"/>
                      <a:pt x="33160" y="68541"/>
                      <a:pt x="36335" y="60339"/>
                    </a:cubicBezTo>
                    <a:cubicBezTo>
                      <a:pt x="39510" y="52137"/>
                      <a:pt x="28133" y="45523"/>
                      <a:pt x="37923" y="39702"/>
                    </a:cubicBezTo>
                    <a:cubicBezTo>
                      <a:pt x="47713" y="33881"/>
                      <a:pt x="86606" y="32029"/>
                      <a:pt x="95073" y="25414"/>
                    </a:cubicBezTo>
                    <a:cubicBezTo>
                      <a:pt x="103540" y="18799"/>
                      <a:pt x="102746" y="543"/>
                      <a:pt x="88723" y="14"/>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24" name="Freeform: Shape 623">
                <a:extLst>
                  <a:ext uri="{FF2B5EF4-FFF2-40B4-BE49-F238E27FC236}">
                    <a16:creationId xmlns:a16="http://schemas.microsoft.com/office/drawing/2014/main" id="{B8914D06-C93D-4B5F-BA70-BC66B8BE2C32}"/>
                  </a:ext>
                </a:extLst>
              </p:cNvPr>
              <p:cNvSpPr/>
              <p:nvPr/>
            </p:nvSpPr>
            <p:spPr>
              <a:xfrm>
                <a:off x="8586348" y="2985026"/>
                <a:ext cx="77677" cy="79852"/>
              </a:xfrm>
              <a:custGeom>
                <a:avLst/>
                <a:gdLst>
                  <a:gd name="connsiteX0" fmla="*/ 74213 w 77677"/>
                  <a:gd name="connsiteY0" fmla="*/ 3138 h 79852"/>
                  <a:gd name="connsiteX1" fmla="*/ 13888 w 77677"/>
                  <a:gd name="connsiteY1" fmla="*/ 9488 h 79852"/>
                  <a:gd name="connsiteX2" fmla="*/ 1188 w 77677"/>
                  <a:gd name="connsiteY2" fmla="*/ 34888 h 79852"/>
                  <a:gd name="connsiteX3" fmla="*/ 34526 w 77677"/>
                  <a:gd name="connsiteY3" fmla="*/ 79338 h 79852"/>
                  <a:gd name="connsiteX4" fmla="*/ 67863 w 77677"/>
                  <a:gd name="connsiteY4" fmla="*/ 57113 h 79852"/>
                  <a:gd name="connsiteX5" fmla="*/ 74213 w 77677"/>
                  <a:gd name="connsiteY5" fmla="*/ 3138 h 79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677" h="79852">
                    <a:moveTo>
                      <a:pt x="74213" y="3138"/>
                    </a:moveTo>
                    <a:cubicBezTo>
                      <a:pt x="65217" y="-4800"/>
                      <a:pt x="26059" y="4196"/>
                      <a:pt x="13888" y="9488"/>
                    </a:cubicBezTo>
                    <a:cubicBezTo>
                      <a:pt x="1717" y="14780"/>
                      <a:pt x="-2252" y="23246"/>
                      <a:pt x="1188" y="34888"/>
                    </a:cubicBezTo>
                    <a:cubicBezTo>
                      <a:pt x="4628" y="46530"/>
                      <a:pt x="23414" y="75634"/>
                      <a:pt x="34526" y="79338"/>
                    </a:cubicBezTo>
                    <a:cubicBezTo>
                      <a:pt x="45638" y="83042"/>
                      <a:pt x="63365" y="65844"/>
                      <a:pt x="67863" y="57113"/>
                    </a:cubicBezTo>
                    <a:cubicBezTo>
                      <a:pt x="72361" y="48382"/>
                      <a:pt x="83209" y="11076"/>
                      <a:pt x="74213" y="3138"/>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25" name="Freeform: Shape 624">
                <a:extLst>
                  <a:ext uri="{FF2B5EF4-FFF2-40B4-BE49-F238E27FC236}">
                    <a16:creationId xmlns:a16="http://schemas.microsoft.com/office/drawing/2014/main" id="{86F8D50E-6333-4EA2-82C6-3811B044ED89}"/>
                  </a:ext>
                </a:extLst>
              </p:cNvPr>
              <p:cNvSpPr/>
              <p:nvPr/>
            </p:nvSpPr>
            <p:spPr>
              <a:xfrm>
                <a:off x="10003468" y="1406521"/>
                <a:ext cx="115465" cy="322994"/>
              </a:xfrm>
              <a:custGeom>
                <a:avLst/>
                <a:gdLst>
                  <a:gd name="connsiteX0" fmla="*/ 114418 w 115465"/>
                  <a:gd name="connsiteY0" fmla="*/ 493 h 322994"/>
                  <a:gd name="connsiteX1" fmla="*/ 63618 w 115465"/>
                  <a:gd name="connsiteY1" fmla="*/ 41768 h 322994"/>
                  <a:gd name="connsiteX2" fmla="*/ 47743 w 115465"/>
                  <a:gd name="connsiteY2" fmla="*/ 110031 h 322994"/>
                  <a:gd name="connsiteX3" fmla="*/ 79493 w 115465"/>
                  <a:gd name="connsiteY3" fmla="*/ 187818 h 322994"/>
                  <a:gd name="connsiteX4" fmla="*/ 104893 w 115465"/>
                  <a:gd name="connsiteY4" fmla="*/ 267193 h 322994"/>
                  <a:gd name="connsiteX5" fmla="*/ 98543 w 115465"/>
                  <a:gd name="connsiteY5" fmla="*/ 322756 h 322994"/>
                  <a:gd name="connsiteX6" fmla="*/ 66793 w 115465"/>
                  <a:gd name="connsiteY6" fmla="*/ 284656 h 322994"/>
                  <a:gd name="connsiteX7" fmla="*/ 52506 w 115465"/>
                  <a:gd name="connsiteY7" fmla="*/ 222743 h 322994"/>
                  <a:gd name="connsiteX8" fmla="*/ 31868 w 115465"/>
                  <a:gd name="connsiteY8" fmla="*/ 144956 h 322994"/>
                  <a:gd name="connsiteX9" fmla="*/ 11231 w 115465"/>
                  <a:gd name="connsiteY9" fmla="*/ 103681 h 322994"/>
                  <a:gd name="connsiteX10" fmla="*/ 1706 w 115465"/>
                  <a:gd name="connsiteY10" fmla="*/ 56056 h 322994"/>
                  <a:gd name="connsiteX11" fmla="*/ 11231 w 115465"/>
                  <a:gd name="connsiteY11" fmla="*/ 21131 h 322994"/>
                  <a:gd name="connsiteX12" fmla="*/ 114418 w 115465"/>
                  <a:gd name="connsiteY12" fmla="*/ 493 h 322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5465" h="322994">
                    <a:moveTo>
                      <a:pt x="114418" y="493"/>
                    </a:moveTo>
                    <a:cubicBezTo>
                      <a:pt x="123149" y="3933"/>
                      <a:pt x="74730" y="23512"/>
                      <a:pt x="63618" y="41768"/>
                    </a:cubicBezTo>
                    <a:cubicBezTo>
                      <a:pt x="52505" y="60024"/>
                      <a:pt x="45097" y="85689"/>
                      <a:pt x="47743" y="110031"/>
                    </a:cubicBezTo>
                    <a:cubicBezTo>
                      <a:pt x="50389" y="134373"/>
                      <a:pt x="69968" y="161625"/>
                      <a:pt x="79493" y="187818"/>
                    </a:cubicBezTo>
                    <a:cubicBezTo>
                      <a:pt x="89018" y="214011"/>
                      <a:pt x="101718" y="244703"/>
                      <a:pt x="104893" y="267193"/>
                    </a:cubicBezTo>
                    <a:cubicBezTo>
                      <a:pt x="108068" y="289683"/>
                      <a:pt x="104893" y="319846"/>
                      <a:pt x="98543" y="322756"/>
                    </a:cubicBezTo>
                    <a:cubicBezTo>
                      <a:pt x="92193" y="325666"/>
                      <a:pt x="74466" y="301325"/>
                      <a:pt x="66793" y="284656"/>
                    </a:cubicBezTo>
                    <a:cubicBezTo>
                      <a:pt x="59120" y="267987"/>
                      <a:pt x="58327" y="246026"/>
                      <a:pt x="52506" y="222743"/>
                    </a:cubicBezTo>
                    <a:cubicBezTo>
                      <a:pt x="46685" y="199460"/>
                      <a:pt x="38747" y="164800"/>
                      <a:pt x="31868" y="144956"/>
                    </a:cubicBezTo>
                    <a:cubicBezTo>
                      <a:pt x="24989" y="125112"/>
                      <a:pt x="16258" y="118498"/>
                      <a:pt x="11231" y="103681"/>
                    </a:cubicBezTo>
                    <a:cubicBezTo>
                      <a:pt x="6204" y="88864"/>
                      <a:pt x="1706" y="69814"/>
                      <a:pt x="1706" y="56056"/>
                    </a:cubicBezTo>
                    <a:cubicBezTo>
                      <a:pt x="1706" y="42298"/>
                      <a:pt x="-5967" y="29862"/>
                      <a:pt x="11231" y="21131"/>
                    </a:cubicBezTo>
                    <a:cubicBezTo>
                      <a:pt x="28429" y="12400"/>
                      <a:pt x="105687" y="-2947"/>
                      <a:pt x="114418" y="493"/>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26" name="Freeform: Shape 625">
                <a:extLst>
                  <a:ext uri="{FF2B5EF4-FFF2-40B4-BE49-F238E27FC236}">
                    <a16:creationId xmlns:a16="http://schemas.microsoft.com/office/drawing/2014/main" id="{A0ED1DCA-7B61-49A8-9E02-E7C77D7EB441}"/>
                  </a:ext>
                </a:extLst>
              </p:cNvPr>
              <p:cNvSpPr/>
              <p:nvPr/>
            </p:nvSpPr>
            <p:spPr>
              <a:xfrm>
                <a:off x="9190561" y="2045680"/>
                <a:ext cx="459415" cy="183847"/>
              </a:xfrm>
              <a:custGeom>
                <a:avLst/>
                <a:gdLst>
                  <a:gd name="connsiteX0" fmla="*/ 1644 w 460834"/>
                  <a:gd name="connsiteY0" fmla="*/ 55072 h 183847"/>
                  <a:gd name="connsiteX1" fmla="*/ 57207 w 460834"/>
                  <a:gd name="connsiteY1" fmla="*/ 23322 h 183847"/>
                  <a:gd name="connsiteX2" fmla="*/ 98482 w 460834"/>
                  <a:gd name="connsiteY2" fmla="*/ 21734 h 183847"/>
                  <a:gd name="connsiteX3" fmla="*/ 111182 w 460834"/>
                  <a:gd name="connsiteY3" fmla="*/ 45547 h 183847"/>
                  <a:gd name="connsiteX4" fmla="*/ 154044 w 460834"/>
                  <a:gd name="connsiteY4" fmla="*/ 58247 h 183847"/>
                  <a:gd name="connsiteX5" fmla="*/ 149282 w 460834"/>
                  <a:gd name="connsiteY5" fmla="*/ 82059 h 183847"/>
                  <a:gd name="connsiteX6" fmla="*/ 187382 w 460834"/>
                  <a:gd name="connsiteY6" fmla="*/ 70947 h 183847"/>
                  <a:gd name="connsiteX7" fmla="*/ 236594 w 460834"/>
                  <a:gd name="connsiteY7" fmla="*/ 74122 h 183847"/>
                  <a:gd name="connsiteX8" fmla="*/ 279457 w 460834"/>
                  <a:gd name="connsiteY8" fmla="*/ 55072 h 183847"/>
                  <a:gd name="connsiteX9" fmla="*/ 279457 w 460834"/>
                  <a:gd name="connsiteY9" fmla="*/ 23322 h 183847"/>
                  <a:gd name="connsiteX10" fmla="*/ 331844 w 460834"/>
                  <a:gd name="connsiteY10" fmla="*/ 1097 h 183847"/>
                  <a:gd name="connsiteX11" fmla="*/ 341369 w 460834"/>
                  <a:gd name="connsiteY11" fmla="*/ 24909 h 183847"/>
                  <a:gd name="connsiteX12" fmla="*/ 381057 w 460834"/>
                  <a:gd name="connsiteY12" fmla="*/ 4272 h 183847"/>
                  <a:gd name="connsiteX13" fmla="*/ 420744 w 460834"/>
                  <a:gd name="connsiteY13" fmla="*/ 2684 h 183847"/>
                  <a:gd name="connsiteX14" fmla="*/ 379469 w 460834"/>
                  <a:gd name="connsiteY14" fmla="*/ 34434 h 183847"/>
                  <a:gd name="connsiteX15" fmla="*/ 301682 w 460834"/>
                  <a:gd name="connsiteY15" fmla="*/ 43959 h 183847"/>
                  <a:gd name="connsiteX16" fmla="*/ 308032 w 460834"/>
                  <a:gd name="connsiteY16" fmla="*/ 63009 h 183847"/>
                  <a:gd name="connsiteX17" fmla="*/ 373119 w 460834"/>
                  <a:gd name="connsiteY17" fmla="*/ 47134 h 183847"/>
                  <a:gd name="connsiteX18" fmla="*/ 458844 w 460834"/>
                  <a:gd name="connsiteY18" fmla="*/ 21734 h 183847"/>
                  <a:gd name="connsiteX19" fmla="*/ 431857 w 460834"/>
                  <a:gd name="connsiteY19" fmla="*/ 53484 h 183847"/>
                  <a:gd name="connsiteX20" fmla="*/ 412807 w 460834"/>
                  <a:gd name="connsiteY20" fmla="*/ 63009 h 183847"/>
                  <a:gd name="connsiteX21" fmla="*/ 428682 w 460834"/>
                  <a:gd name="connsiteY21" fmla="*/ 128097 h 183847"/>
                  <a:gd name="connsiteX22" fmla="*/ 384232 w 460834"/>
                  <a:gd name="connsiteY22" fmla="*/ 74122 h 183847"/>
                  <a:gd name="connsiteX23" fmla="*/ 393757 w 460834"/>
                  <a:gd name="connsiteY23" fmla="*/ 145559 h 183847"/>
                  <a:gd name="connsiteX24" fmla="*/ 352482 w 460834"/>
                  <a:gd name="connsiteY24" fmla="*/ 78884 h 183847"/>
                  <a:gd name="connsiteX25" fmla="*/ 335019 w 460834"/>
                  <a:gd name="connsiteY25" fmla="*/ 94759 h 183847"/>
                  <a:gd name="connsiteX26" fmla="*/ 342957 w 460834"/>
                  <a:gd name="connsiteY26" fmla="*/ 129684 h 183847"/>
                  <a:gd name="connsiteX27" fmla="*/ 306444 w 460834"/>
                  <a:gd name="connsiteY27" fmla="*/ 110634 h 183847"/>
                  <a:gd name="connsiteX28" fmla="*/ 269932 w 460834"/>
                  <a:gd name="connsiteY28" fmla="*/ 80472 h 183847"/>
                  <a:gd name="connsiteX29" fmla="*/ 227069 w 460834"/>
                  <a:gd name="connsiteY29" fmla="*/ 96347 h 183847"/>
                  <a:gd name="connsiteX30" fmla="*/ 193732 w 460834"/>
                  <a:gd name="connsiteY30" fmla="*/ 124922 h 183847"/>
                  <a:gd name="connsiteX31" fmla="*/ 184207 w 460834"/>
                  <a:gd name="connsiteY31" fmla="*/ 105872 h 183847"/>
                  <a:gd name="connsiteX32" fmla="*/ 173094 w 460834"/>
                  <a:gd name="connsiteY32" fmla="*/ 97934 h 183847"/>
                  <a:gd name="connsiteX33" fmla="*/ 158807 w 460834"/>
                  <a:gd name="connsiteY33" fmla="*/ 140797 h 183847"/>
                  <a:gd name="connsiteX34" fmla="*/ 142932 w 460834"/>
                  <a:gd name="connsiteY34" fmla="*/ 183659 h 183847"/>
                  <a:gd name="connsiteX35" fmla="*/ 122294 w 460834"/>
                  <a:gd name="connsiteY35" fmla="*/ 123334 h 183847"/>
                  <a:gd name="connsiteX36" fmla="*/ 144519 w 460834"/>
                  <a:gd name="connsiteY36" fmla="*/ 83647 h 183847"/>
                  <a:gd name="connsiteX37" fmla="*/ 125469 w 460834"/>
                  <a:gd name="connsiteY37" fmla="*/ 69359 h 183847"/>
                  <a:gd name="connsiteX38" fmla="*/ 1644 w 460834"/>
                  <a:gd name="connsiteY38" fmla="*/ 55072 h 183847"/>
                  <a:gd name="connsiteX0" fmla="*/ 61 w 459251"/>
                  <a:gd name="connsiteY0" fmla="*/ 55072 h 183847"/>
                  <a:gd name="connsiteX1" fmla="*/ 55624 w 459251"/>
                  <a:gd name="connsiteY1" fmla="*/ 23322 h 183847"/>
                  <a:gd name="connsiteX2" fmla="*/ 96899 w 459251"/>
                  <a:gd name="connsiteY2" fmla="*/ 21734 h 183847"/>
                  <a:gd name="connsiteX3" fmla="*/ 109599 w 459251"/>
                  <a:gd name="connsiteY3" fmla="*/ 45547 h 183847"/>
                  <a:gd name="connsiteX4" fmla="*/ 152461 w 459251"/>
                  <a:gd name="connsiteY4" fmla="*/ 58247 h 183847"/>
                  <a:gd name="connsiteX5" fmla="*/ 147699 w 459251"/>
                  <a:gd name="connsiteY5" fmla="*/ 82059 h 183847"/>
                  <a:gd name="connsiteX6" fmla="*/ 185799 w 459251"/>
                  <a:gd name="connsiteY6" fmla="*/ 70947 h 183847"/>
                  <a:gd name="connsiteX7" fmla="*/ 235011 w 459251"/>
                  <a:gd name="connsiteY7" fmla="*/ 74122 h 183847"/>
                  <a:gd name="connsiteX8" fmla="*/ 277874 w 459251"/>
                  <a:gd name="connsiteY8" fmla="*/ 55072 h 183847"/>
                  <a:gd name="connsiteX9" fmla="*/ 277874 w 459251"/>
                  <a:gd name="connsiteY9" fmla="*/ 23322 h 183847"/>
                  <a:gd name="connsiteX10" fmla="*/ 330261 w 459251"/>
                  <a:gd name="connsiteY10" fmla="*/ 1097 h 183847"/>
                  <a:gd name="connsiteX11" fmla="*/ 339786 w 459251"/>
                  <a:gd name="connsiteY11" fmla="*/ 24909 h 183847"/>
                  <a:gd name="connsiteX12" fmla="*/ 379474 w 459251"/>
                  <a:gd name="connsiteY12" fmla="*/ 4272 h 183847"/>
                  <a:gd name="connsiteX13" fmla="*/ 419161 w 459251"/>
                  <a:gd name="connsiteY13" fmla="*/ 2684 h 183847"/>
                  <a:gd name="connsiteX14" fmla="*/ 377886 w 459251"/>
                  <a:gd name="connsiteY14" fmla="*/ 34434 h 183847"/>
                  <a:gd name="connsiteX15" fmla="*/ 300099 w 459251"/>
                  <a:gd name="connsiteY15" fmla="*/ 43959 h 183847"/>
                  <a:gd name="connsiteX16" fmla="*/ 306449 w 459251"/>
                  <a:gd name="connsiteY16" fmla="*/ 63009 h 183847"/>
                  <a:gd name="connsiteX17" fmla="*/ 371536 w 459251"/>
                  <a:gd name="connsiteY17" fmla="*/ 47134 h 183847"/>
                  <a:gd name="connsiteX18" fmla="*/ 457261 w 459251"/>
                  <a:gd name="connsiteY18" fmla="*/ 21734 h 183847"/>
                  <a:gd name="connsiteX19" fmla="*/ 430274 w 459251"/>
                  <a:gd name="connsiteY19" fmla="*/ 53484 h 183847"/>
                  <a:gd name="connsiteX20" fmla="*/ 411224 w 459251"/>
                  <a:gd name="connsiteY20" fmla="*/ 63009 h 183847"/>
                  <a:gd name="connsiteX21" fmla="*/ 427099 w 459251"/>
                  <a:gd name="connsiteY21" fmla="*/ 128097 h 183847"/>
                  <a:gd name="connsiteX22" fmla="*/ 382649 w 459251"/>
                  <a:gd name="connsiteY22" fmla="*/ 74122 h 183847"/>
                  <a:gd name="connsiteX23" fmla="*/ 392174 w 459251"/>
                  <a:gd name="connsiteY23" fmla="*/ 145559 h 183847"/>
                  <a:gd name="connsiteX24" fmla="*/ 350899 w 459251"/>
                  <a:gd name="connsiteY24" fmla="*/ 78884 h 183847"/>
                  <a:gd name="connsiteX25" fmla="*/ 333436 w 459251"/>
                  <a:gd name="connsiteY25" fmla="*/ 94759 h 183847"/>
                  <a:gd name="connsiteX26" fmla="*/ 341374 w 459251"/>
                  <a:gd name="connsiteY26" fmla="*/ 129684 h 183847"/>
                  <a:gd name="connsiteX27" fmla="*/ 304861 w 459251"/>
                  <a:gd name="connsiteY27" fmla="*/ 110634 h 183847"/>
                  <a:gd name="connsiteX28" fmla="*/ 268349 w 459251"/>
                  <a:gd name="connsiteY28" fmla="*/ 80472 h 183847"/>
                  <a:gd name="connsiteX29" fmla="*/ 225486 w 459251"/>
                  <a:gd name="connsiteY29" fmla="*/ 96347 h 183847"/>
                  <a:gd name="connsiteX30" fmla="*/ 192149 w 459251"/>
                  <a:gd name="connsiteY30" fmla="*/ 124922 h 183847"/>
                  <a:gd name="connsiteX31" fmla="*/ 182624 w 459251"/>
                  <a:gd name="connsiteY31" fmla="*/ 105872 h 183847"/>
                  <a:gd name="connsiteX32" fmla="*/ 171511 w 459251"/>
                  <a:gd name="connsiteY32" fmla="*/ 97934 h 183847"/>
                  <a:gd name="connsiteX33" fmla="*/ 157224 w 459251"/>
                  <a:gd name="connsiteY33" fmla="*/ 140797 h 183847"/>
                  <a:gd name="connsiteX34" fmla="*/ 141349 w 459251"/>
                  <a:gd name="connsiteY34" fmla="*/ 183659 h 183847"/>
                  <a:gd name="connsiteX35" fmla="*/ 120711 w 459251"/>
                  <a:gd name="connsiteY35" fmla="*/ 123334 h 183847"/>
                  <a:gd name="connsiteX36" fmla="*/ 142936 w 459251"/>
                  <a:gd name="connsiteY36" fmla="*/ 83647 h 183847"/>
                  <a:gd name="connsiteX37" fmla="*/ 123886 w 459251"/>
                  <a:gd name="connsiteY37" fmla="*/ 69359 h 183847"/>
                  <a:gd name="connsiteX38" fmla="*/ 66736 w 459251"/>
                  <a:gd name="connsiteY38" fmla="*/ 67772 h 183847"/>
                  <a:gd name="connsiteX39" fmla="*/ 61 w 459251"/>
                  <a:gd name="connsiteY39" fmla="*/ 55072 h 183847"/>
                  <a:gd name="connsiteX0" fmla="*/ 701 w 459891"/>
                  <a:gd name="connsiteY0" fmla="*/ 55072 h 183847"/>
                  <a:gd name="connsiteX1" fmla="*/ 56264 w 459891"/>
                  <a:gd name="connsiteY1" fmla="*/ 23322 h 183847"/>
                  <a:gd name="connsiteX2" fmla="*/ 97539 w 459891"/>
                  <a:gd name="connsiteY2" fmla="*/ 21734 h 183847"/>
                  <a:gd name="connsiteX3" fmla="*/ 110239 w 459891"/>
                  <a:gd name="connsiteY3" fmla="*/ 45547 h 183847"/>
                  <a:gd name="connsiteX4" fmla="*/ 153101 w 459891"/>
                  <a:gd name="connsiteY4" fmla="*/ 58247 h 183847"/>
                  <a:gd name="connsiteX5" fmla="*/ 148339 w 459891"/>
                  <a:gd name="connsiteY5" fmla="*/ 82059 h 183847"/>
                  <a:gd name="connsiteX6" fmla="*/ 186439 w 459891"/>
                  <a:gd name="connsiteY6" fmla="*/ 70947 h 183847"/>
                  <a:gd name="connsiteX7" fmla="*/ 235651 w 459891"/>
                  <a:gd name="connsiteY7" fmla="*/ 74122 h 183847"/>
                  <a:gd name="connsiteX8" fmla="*/ 278514 w 459891"/>
                  <a:gd name="connsiteY8" fmla="*/ 55072 h 183847"/>
                  <a:gd name="connsiteX9" fmla="*/ 278514 w 459891"/>
                  <a:gd name="connsiteY9" fmla="*/ 23322 h 183847"/>
                  <a:gd name="connsiteX10" fmla="*/ 330901 w 459891"/>
                  <a:gd name="connsiteY10" fmla="*/ 1097 h 183847"/>
                  <a:gd name="connsiteX11" fmla="*/ 340426 w 459891"/>
                  <a:gd name="connsiteY11" fmla="*/ 24909 h 183847"/>
                  <a:gd name="connsiteX12" fmla="*/ 380114 w 459891"/>
                  <a:gd name="connsiteY12" fmla="*/ 4272 h 183847"/>
                  <a:gd name="connsiteX13" fmla="*/ 419801 w 459891"/>
                  <a:gd name="connsiteY13" fmla="*/ 2684 h 183847"/>
                  <a:gd name="connsiteX14" fmla="*/ 378526 w 459891"/>
                  <a:gd name="connsiteY14" fmla="*/ 34434 h 183847"/>
                  <a:gd name="connsiteX15" fmla="*/ 300739 w 459891"/>
                  <a:gd name="connsiteY15" fmla="*/ 43959 h 183847"/>
                  <a:gd name="connsiteX16" fmla="*/ 307089 w 459891"/>
                  <a:gd name="connsiteY16" fmla="*/ 63009 h 183847"/>
                  <a:gd name="connsiteX17" fmla="*/ 372176 w 459891"/>
                  <a:gd name="connsiteY17" fmla="*/ 47134 h 183847"/>
                  <a:gd name="connsiteX18" fmla="*/ 457901 w 459891"/>
                  <a:gd name="connsiteY18" fmla="*/ 21734 h 183847"/>
                  <a:gd name="connsiteX19" fmla="*/ 430914 w 459891"/>
                  <a:gd name="connsiteY19" fmla="*/ 53484 h 183847"/>
                  <a:gd name="connsiteX20" fmla="*/ 411864 w 459891"/>
                  <a:gd name="connsiteY20" fmla="*/ 63009 h 183847"/>
                  <a:gd name="connsiteX21" fmla="*/ 427739 w 459891"/>
                  <a:gd name="connsiteY21" fmla="*/ 128097 h 183847"/>
                  <a:gd name="connsiteX22" fmla="*/ 383289 w 459891"/>
                  <a:gd name="connsiteY22" fmla="*/ 74122 h 183847"/>
                  <a:gd name="connsiteX23" fmla="*/ 392814 w 459891"/>
                  <a:gd name="connsiteY23" fmla="*/ 145559 h 183847"/>
                  <a:gd name="connsiteX24" fmla="*/ 351539 w 459891"/>
                  <a:gd name="connsiteY24" fmla="*/ 78884 h 183847"/>
                  <a:gd name="connsiteX25" fmla="*/ 334076 w 459891"/>
                  <a:gd name="connsiteY25" fmla="*/ 94759 h 183847"/>
                  <a:gd name="connsiteX26" fmla="*/ 342014 w 459891"/>
                  <a:gd name="connsiteY26" fmla="*/ 129684 h 183847"/>
                  <a:gd name="connsiteX27" fmla="*/ 305501 w 459891"/>
                  <a:gd name="connsiteY27" fmla="*/ 110634 h 183847"/>
                  <a:gd name="connsiteX28" fmla="*/ 268989 w 459891"/>
                  <a:gd name="connsiteY28" fmla="*/ 80472 h 183847"/>
                  <a:gd name="connsiteX29" fmla="*/ 226126 w 459891"/>
                  <a:gd name="connsiteY29" fmla="*/ 96347 h 183847"/>
                  <a:gd name="connsiteX30" fmla="*/ 192789 w 459891"/>
                  <a:gd name="connsiteY30" fmla="*/ 124922 h 183847"/>
                  <a:gd name="connsiteX31" fmla="*/ 183264 w 459891"/>
                  <a:gd name="connsiteY31" fmla="*/ 105872 h 183847"/>
                  <a:gd name="connsiteX32" fmla="*/ 172151 w 459891"/>
                  <a:gd name="connsiteY32" fmla="*/ 97934 h 183847"/>
                  <a:gd name="connsiteX33" fmla="*/ 157864 w 459891"/>
                  <a:gd name="connsiteY33" fmla="*/ 140797 h 183847"/>
                  <a:gd name="connsiteX34" fmla="*/ 141989 w 459891"/>
                  <a:gd name="connsiteY34" fmla="*/ 183659 h 183847"/>
                  <a:gd name="connsiteX35" fmla="*/ 121351 w 459891"/>
                  <a:gd name="connsiteY35" fmla="*/ 123334 h 183847"/>
                  <a:gd name="connsiteX36" fmla="*/ 143576 w 459891"/>
                  <a:gd name="connsiteY36" fmla="*/ 83647 h 183847"/>
                  <a:gd name="connsiteX37" fmla="*/ 124526 w 459891"/>
                  <a:gd name="connsiteY37" fmla="*/ 69359 h 183847"/>
                  <a:gd name="connsiteX38" fmla="*/ 67376 w 459891"/>
                  <a:gd name="connsiteY38" fmla="*/ 67772 h 183847"/>
                  <a:gd name="connsiteX39" fmla="*/ 27689 w 459891"/>
                  <a:gd name="connsiteY39" fmla="*/ 64597 h 183847"/>
                  <a:gd name="connsiteX40" fmla="*/ 701 w 459891"/>
                  <a:gd name="connsiteY40" fmla="*/ 55072 h 183847"/>
                  <a:gd name="connsiteX0" fmla="*/ 225 w 459415"/>
                  <a:gd name="connsiteY0" fmla="*/ 55072 h 183847"/>
                  <a:gd name="connsiteX1" fmla="*/ 55788 w 459415"/>
                  <a:gd name="connsiteY1" fmla="*/ 23322 h 183847"/>
                  <a:gd name="connsiteX2" fmla="*/ 97063 w 459415"/>
                  <a:gd name="connsiteY2" fmla="*/ 21734 h 183847"/>
                  <a:gd name="connsiteX3" fmla="*/ 109763 w 459415"/>
                  <a:gd name="connsiteY3" fmla="*/ 45547 h 183847"/>
                  <a:gd name="connsiteX4" fmla="*/ 152625 w 459415"/>
                  <a:gd name="connsiteY4" fmla="*/ 58247 h 183847"/>
                  <a:gd name="connsiteX5" fmla="*/ 147863 w 459415"/>
                  <a:gd name="connsiteY5" fmla="*/ 82059 h 183847"/>
                  <a:gd name="connsiteX6" fmla="*/ 185963 w 459415"/>
                  <a:gd name="connsiteY6" fmla="*/ 70947 h 183847"/>
                  <a:gd name="connsiteX7" fmla="*/ 235175 w 459415"/>
                  <a:gd name="connsiteY7" fmla="*/ 74122 h 183847"/>
                  <a:gd name="connsiteX8" fmla="*/ 278038 w 459415"/>
                  <a:gd name="connsiteY8" fmla="*/ 55072 h 183847"/>
                  <a:gd name="connsiteX9" fmla="*/ 278038 w 459415"/>
                  <a:gd name="connsiteY9" fmla="*/ 23322 h 183847"/>
                  <a:gd name="connsiteX10" fmla="*/ 330425 w 459415"/>
                  <a:gd name="connsiteY10" fmla="*/ 1097 h 183847"/>
                  <a:gd name="connsiteX11" fmla="*/ 339950 w 459415"/>
                  <a:gd name="connsiteY11" fmla="*/ 24909 h 183847"/>
                  <a:gd name="connsiteX12" fmla="*/ 379638 w 459415"/>
                  <a:gd name="connsiteY12" fmla="*/ 4272 h 183847"/>
                  <a:gd name="connsiteX13" fmla="*/ 419325 w 459415"/>
                  <a:gd name="connsiteY13" fmla="*/ 2684 h 183847"/>
                  <a:gd name="connsiteX14" fmla="*/ 378050 w 459415"/>
                  <a:gd name="connsiteY14" fmla="*/ 34434 h 183847"/>
                  <a:gd name="connsiteX15" fmla="*/ 300263 w 459415"/>
                  <a:gd name="connsiteY15" fmla="*/ 43959 h 183847"/>
                  <a:gd name="connsiteX16" fmla="*/ 306613 w 459415"/>
                  <a:gd name="connsiteY16" fmla="*/ 63009 h 183847"/>
                  <a:gd name="connsiteX17" fmla="*/ 371700 w 459415"/>
                  <a:gd name="connsiteY17" fmla="*/ 47134 h 183847"/>
                  <a:gd name="connsiteX18" fmla="*/ 457425 w 459415"/>
                  <a:gd name="connsiteY18" fmla="*/ 21734 h 183847"/>
                  <a:gd name="connsiteX19" fmla="*/ 430438 w 459415"/>
                  <a:gd name="connsiteY19" fmla="*/ 53484 h 183847"/>
                  <a:gd name="connsiteX20" fmla="*/ 411388 w 459415"/>
                  <a:gd name="connsiteY20" fmla="*/ 63009 h 183847"/>
                  <a:gd name="connsiteX21" fmla="*/ 427263 w 459415"/>
                  <a:gd name="connsiteY21" fmla="*/ 128097 h 183847"/>
                  <a:gd name="connsiteX22" fmla="*/ 382813 w 459415"/>
                  <a:gd name="connsiteY22" fmla="*/ 74122 h 183847"/>
                  <a:gd name="connsiteX23" fmla="*/ 392338 w 459415"/>
                  <a:gd name="connsiteY23" fmla="*/ 145559 h 183847"/>
                  <a:gd name="connsiteX24" fmla="*/ 351063 w 459415"/>
                  <a:gd name="connsiteY24" fmla="*/ 78884 h 183847"/>
                  <a:gd name="connsiteX25" fmla="*/ 333600 w 459415"/>
                  <a:gd name="connsiteY25" fmla="*/ 94759 h 183847"/>
                  <a:gd name="connsiteX26" fmla="*/ 341538 w 459415"/>
                  <a:gd name="connsiteY26" fmla="*/ 129684 h 183847"/>
                  <a:gd name="connsiteX27" fmla="*/ 305025 w 459415"/>
                  <a:gd name="connsiteY27" fmla="*/ 110634 h 183847"/>
                  <a:gd name="connsiteX28" fmla="*/ 268513 w 459415"/>
                  <a:gd name="connsiteY28" fmla="*/ 80472 h 183847"/>
                  <a:gd name="connsiteX29" fmla="*/ 225650 w 459415"/>
                  <a:gd name="connsiteY29" fmla="*/ 96347 h 183847"/>
                  <a:gd name="connsiteX30" fmla="*/ 192313 w 459415"/>
                  <a:gd name="connsiteY30" fmla="*/ 124922 h 183847"/>
                  <a:gd name="connsiteX31" fmla="*/ 182788 w 459415"/>
                  <a:gd name="connsiteY31" fmla="*/ 105872 h 183847"/>
                  <a:gd name="connsiteX32" fmla="*/ 171675 w 459415"/>
                  <a:gd name="connsiteY32" fmla="*/ 97934 h 183847"/>
                  <a:gd name="connsiteX33" fmla="*/ 157388 w 459415"/>
                  <a:gd name="connsiteY33" fmla="*/ 140797 h 183847"/>
                  <a:gd name="connsiteX34" fmla="*/ 141513 w 459415"/>
                  <a:gd name="connsiteY34" fmla="*/ 183659 h 183847"/>
                  <a:gd name="connsiteX35" fmla="*/ 120875 w 459415"/>
                  <a:gd name="connsiteY35" fmla="*/ 123334 h 183847"/>
                  <a:gd name="connsiteX36" fmla="*/ 143100 w 459415"/>
                  <a:gd name="connsiteY36" fmla="*/ 83647 h 183847"/>
                  <a:gd name="connsiteX37" fmla="*/ 124050 w 459415"/>
                  <a:gd name="connsiteY37" fmla="*/ 69359 h 183847"/>
                  <a:gd name="connsiteX38" fmla="*/ 66900 w 459415"/>
                  <a:gd name="connsiteY38" fmla="*/ 67772 h 183847"/>
                  <a:gd name="connsiteX39" fmla="*/ 78013 w 459415"/>
                  <a:gd name="connsiteY39" fmla="*/ 40784 h 183847"/>
                  <a:gd name="connsiteX40" fmla="*/ 225 w 459415"/>
                  <a:gd name="connsiteY40" fmla="*/ 55072 h 183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459415" h="183847">
                    <a:moveTo>
                      <a:pt x="225" y="55072"/>
                    </a:moveTo>
                    <a:cubicBezTo>
                      <a:pt x="-3479" y="52162"/>
                      <a:pt x="39648" y="28878"/>
                      <a:pt x="55788" y="23322"/>
                    </a:cubicBezTo>
                    <a:cubicBezTo>
                      <a:pt x="71928" y="17766"/>
                      <a:pt x="88067" y="18030"/>
                      <a:pt x="97063" y="21734"/>
                    </a:cubicBezTo>
                    <a:cubicBezTo>
                      <a:pt x="106059" y="25438"/>
                      <a:pt x="100503" y="39462"/>
                      <a:pt x="109763" y="45547"/>
                    </a:cubicBezTo>
                    <a:cubicBezTo>
                      <a:pt x="119023" y="51632"/>
                      <a:pt x="146275" y="52162"/>
                      <a:pt x="152625" y="58247"/>
                    </a:cubicBezTo>
                    <a:cubicBezTo>
                      <a:pt x="158975" y="64332"/>
                      <a:pt x="142307" y="79942"/>
                      <a:pt x="147863" y="82059"/>
                    </a:cubicBezTo>
                    <a:cubicBezTo>
                      <a:pt x="153419" y="84176"/>
                      <a:pt x="171411" y="72270"/>
                      <a:pt x="185963" y="70947"/>
                    </a:cubicBezTo>
                    <a:cubicBezTo>
                      <a:pt x="200515" y="69624"/>
                      <a:pt x="219829" y="76768"/>
                      <a:pt x="235175" y="74122"/>
                    </a:cubicBezTo>
                    <a:cubicBezTo>
                      <a:pt x="250521" y="71476"/>
                      <a:pt x="270894" y="63539"/>
                      <a:pt x="278038" y="55072"/>
                    </a:cubicBezTo>
                    <a:cubicBezTo>
                      <a:pt x="285182" y="46605"/>
                      <a:pt x="269307" y="32318"/>
                      <a:pt x="278038" y="23322"/>
                    </a:cubicBezTo>
                    <a:cubicBezTo>
                      <a:pt x="286769" y="14326"/>
                      <a:pt x="320106" y="832"/>
                      <a:pt x="330425" y="1097"/>
                    </a:cubicBezTo>
                    <a:cubicBezTo>
                      <a:pt x="340744" y="1361"/>
                      <a:pt x="331748" y="24380"/>
                      <a:pt x="339950" y="24909"/>
                    </a:cubicBezTo>
                    <a:cubicBezTo>
                      <a:pt x="348152" y="25438"/>
                      <a:pt x="366409" y="7976"/>
                      <a:pt x="379638" y="4272"/>
                    </a:cubicBezTo>
                    <a:cubicBezTo>
                      <a:pt x="392867" y="568"/>
                      <a:pt x="419590" y="-2343"/>
                      <a:pt x="419325" y="2684"/>
                    </a:cubicBezTo>
                    <a:cubicBezTo>
                      <a:pt x="419060" y="7711"/>
                      <a:pt x="397894" y="27555"/>
                      <a:pt x="378050" y="34434"/>
                    </a:cubicBezTo>
                    <a:cubicBezTo>
                      <a:pt x="358206" y="41313"/>
                      <a:pt x="312169" y="39196"/>
                      <a:pt x="300263" y="43959"/>
                    </a:cubicBezTo>
                    <a:cubicBezTo>
                      <a:pt x="288357" y="48721"/>
                      <a:pt x="294707" y="62480"/>
                      <a:pt x="306613" y="63009"/>
                    </a:cubicBezTo>
                    <a:cubicBezTo>
                      <a:pt x="318519" y="63538"/>
                      <a:pt x="346565" y="54013"/>
                      <a:pt x="371700" y="47134"/>
                    </a:cubicBezTo>
                    <a:cubicBezTo>
                      <a:pt x="396835" y="40255"/>
                      <a:pt x="447635" y="20676"/>
                      <a:pt x="457425" y="21734"/>
                    </a:cubicBezTo>
                    <a:cubicBezTo>
                      <a:pt x="467215" y="22792"/>
                      <a:pt x="438111" y="46605"/>
                      <a:pt x="430438" y="53484"/>
                    </a:cubicBezTo>
                    <a:cubicBezTo>
                      <a:pt x="422765" y="60363"/>
                      <a:pt x="411917" y="50574"/>
                      <a:pt x="411388" y="63009"/>
                    </a:cubicBezTo>
                    <a:cubicBezTo>
                      <a:pt x="410859" y="75444"/>
                      <a:pt x="432025" y="126245"/>
                      <a:pt x="427263" y="128097"/>
                    </a:cubicBezTo>
                    <a:cubicBezTo>
                      <a:pt x="422501" y="129949"/>
                      <a:pt x="388634" y="71212"/>
                      <a:pt x="382813" y="74122"/>
                    </a:cubicBezTo>
                    <a:cubicBezTo>
                      <a:pt x="376992" y="77032"/>
                      <a:pt x="397630" y="144765"/>
                      <a:pt x="392338" y="145559"/>
                    </a:cubicBezTo>
                    <a:cubicBezTo>
                      <a:pt x="387046" y="146353"/>
                      <a:pt x="360853" y="87351"/>
                      <a:pt x="351063" y="78884"/>
                    </a:cubicBezTo>
                    <a:cubicBezTo>
                      <a:pt x="341273" y="70417"/>
                      <a:pt x="335187" y="86292"/>
                      <a:pt x="333600" y="94759"/>
                    </a:cubicBezTo>
                    <a:cubicBezTo>
                      <a:pt x="332013" y="103226"/>
                      <a:pt x="346300" y="127038"/>
                      <a:pt x="341538" y="129684"/>
                    </a:cubicBezTo>
                    <a:cubicBezTo>
                      <a:pt x="336776" y="132330"/>
                      <a:pt x="317196" y="118836"/>
                      <a:pt x="305025" y="110634"/>
                    </a:cubicBezTo>
                    <a:cubicBezTo>
                      <a:pt x="292854" y="102432"/>
                      <a:pt x="281742" y="82853"/>
                      <a:pt x="268513" y="80472"/>
                    </a:cubicBezTo>
                    <a:cubicBezTo>
                      <a:pt x="255284" y="78091"/>
                      <a:pt x="238350" y="88939"/>
                      <a:pt x="225650" y="96347"/>
                    </a:cubicBezTo>
                    <a:cubicBezTo>
                      <a:pt x="212950" y="103755"/>
                      <a:pt x="199457" y="123335"/>
                      <a:pt x="192313" y="124922"/>
                    </a:cubicBezTo>
                    <a:cubicBezTo>
                      <a:pt x="185169" y="126510"/>
                      <a:pt x="186228" y="110370"/>
                      <a:pt x="182788" y="105872"/>
                    </a:cubicBezTo>
                    <a:cubicBezTo>
                      <a:pt x="179348" y="101374"/>
                      <a:pt x="175908" y="92113"/>
                      <a:pt x="171675" y="97934"/>
                    </a:cubicBezTo>
                    <a:cubicBezTo>
                      <a:pt x="167442" y="103755"/>
                      <a:pt x="162415" y="126510"/>
                      <a:pt x="157388" y="140797"/>
                    </a:cubicBezTo>
                    <a:cubicBezTo>
                      <a:pt x="152361" y="155084"/>
                      <a:pt x="147598" y="186569"/>
                      <a:pt x="141513" y="183659"/>
                    </a:cubicBezTo>
                    <a:cubicBezTo>
                      <a:pt x="135428" y="180749"/>
                      <a:pt x="120611" y="140003"/>
                      <a:pt x="120875" y="123334"/>
                    </a:cubicBezTo>
                    <a:cubicBezTo>
                      <a:pt x="121140" y="106665"/>
                      <a:pt x="142571" y="92643"/>
                      <a:pt x="143100" y="83647"/>
                    </a:cubicBezTo>
                    <a:cubicBezTo>
                      <a:pt x="143629" y="74651"/>
                      <a:pt x="136750" y="72005"/>
                      <a:pt x="124050" y="69359"/>
                    </a:cubicBezTo>
                    <a:cubicBezTo>
                      <a:pt x="111350" y="66713"/>
                      <a:pt x="83039" y="68566"/>
                      <a:pt x="66900" y="67772"/>
                    </a:cubicBezTo>
                    <a:cubicBezTo>
                      <a:pt x="50761" y="66978"/>
                      <a:pt x="89125" y="42901"/>
                      <a:pt x="78013" y="40784"/>
                    </a:cubicBezTo>
                    <a:cubicBezTo>
                      <a:pt x="66901" y="38667"/>
                      <a:pt x="3929" y="57982"/>
                      <a:pt x="225" y="55072"/>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27" name="Freeform: Shape 626">
                <a:extLst>
                  <a:ext uri="{FF2B5EF4-FFF2-40B4-BE49-F238E27FC236}">
                    <a16:creationId xmlns:a16="http://schemas.microsoft.com/office/drawing/2014/main" id="{A5E4B6DF-FB0C-4ED3-BC4F-4FBCE731C103}"/>
                  </a:ext>
                </a:extLst>
              </p:cNvPr>
              <p:cNvSpPr/>
              <p:nvPr/>
            </p:nvSpPr>
            <p:spPr>
              <a:xfrm>
                <a:off x="9716215" y="2008038"/>
                <a:ext cx="109704" cy="29910"/>
              </a:xfrm>
              <a:custGeom>
                <a:avLst/>
                <a:gdLst>
                  <a:gd name="connsiteX0" fmla="*/ 34 w 109704"/>
                  <a:gd name="connsiteY0" fmla="*/ 29214 h 29910"/>
                  <a:gd name="connsiteX1" fmla="*/ 69884 w 109704"/>
                  <a:gd name="connsiteY1" fmla="*/ 639 h 29910"/>
                  <a:gd name="connsiteX2" fmla="*/ 109571 w 109704"/>
                  <a:gd name="connsiteY2" fmla="*/ 10164 h 29910"/>
                  <a:gd name="connsiteX3" fmla="*/ 79409 w 109704"/>
                  <a:gd name="connsiteY3" fmla="*/ 19689 h 29910"/>
                  <a:gd name="connsiteX4" fmla="*/ 34 w 109704"/>
                  <a:gd name="connsiteY4" fmla="*/ 29214 h 29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704" h="29910">
                    <a:moveTo>
                      <a:pt x="34" y="29214"/>
                    </a:moveTo>
                    <a:cubicBezTo>
                      <a:pt x="-1553" y="26039"/>
                      <a:pt x="51628" y="3814"/>
                      <a:pt x="69884" y="639"/>
                    </a:cubicBezTo>
                    <a:cubicBezTo>
                      <a:pt x="88140" y="-2536"/>
                      <a:pt x="107984" y="6989"/>
                      <a:pt x="109571" y="10164"/>
                    </a:cubicBezTo>
                    <a:cubicBezTo>
                      <a:pt x="111158" y="13339"/>
                      <a:pt x="98459" y="15456"/>
                      <a:pt x="79409" y="19689"/>
                    </a:cubicBezTo>
                    <a:cubicBezTo>
                      <a:pt x="60359" y="23922"/>
                      <a:pt x="1621" y="32389"/>
                      <a:pt x="34" y="29214"/>
                    </a:cubicBezTo>
                    <a:close/>
                  </a:path>
                </a:pathLst>
              </a:custGeom>
              <a:solidFill>
                <a:srgbClr val="70AD47">
                  <a:lumMod val="50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28" name="Freeform: Shape 627">
                <a:extLst>
                  <a:ext uri="{FF2B5EF4-FFF2-40B4-BE49-F238E27FC236}">
                    <a16:creationId xmlns:a16="http://schemas.microsoft.com/office/drawing/2014/main" id="{2D2AED47-C0E0-4F5C-B8C6-8B39A16B7CC5}"/>
                  </a:ext>
                </a:extLst>
              </p:cNvPr>
              <p:cNvSpPr/>
              <p:nvPr/>
            </p:nvSpPr>
            <p:spPr>
              <a:xfrm>
                <a:off x="8806563" y="2683228"/>
                <a:ext cx="154804" cy="97457"/>
              </a:xfrm>
              <a:custGeom>
                <a:avLst/>
                <a:gdLst>
                  <a:gd name="connsiteX0" fmla="*/ 42911 w 154804"/>
                  <a:gd name="connsiteY0" fmla="*/ 2 h 97324"/>
                  <a:gd name="connsiteX1" fmla="*/ 3223 w 154804"/>
                  <a:gd name="connsiteY1" fmla="*/ 31752 h 97324"/>
                  <a:gd name="connsiteX2" fmla="*/ 9573 w 154804"/>
                  <a:gd name="connsiteY2" fmla="*/ 63502 h 97324"/>
                  <a:gd name="connsiteX3" fmla="*/ 66723 w 154804"/>
                  <a:gd name="connsiteY3" fmla="*/ 90490 h 97324"/>
                  <a:gd name="connsiteX4" fmla="*/ 90536 w 154804"/>
                  <a:gd name="connsiteY4" fmla="*/ 95252 h 97324"/>
                  <a:gd name="connsiteX5" fmla="*/ 93711 w 154804"/>
                  <a:gd name="connsiteY5" fmla="*/ 61915 h 97324"/>
                  <a:gd name="connsiteX6" fmla="*/ 130223 w 154804"/>
                  <a:gd name="connsiteY6" fmla="*/ 57152 h 97324"/>
                  <a:gd name="connsiteX7" fmla="*/ 154036 w 154804"/>
                  <a:gd name="connsiteY7" fmla="*/ 26990 h 97324"/>
                  <a:gd name="connsiteX8" fmla="*/ 101648 w 154804"/>
                  <a:gd name="connsiteY8" fmla="*/ 7940 h 97324"/>
                  <a:gd name="connsiteX9" fmla="*/ 109586 w 154804"/>
                  <a:gd name="connsiteY9" fmla="*/ 36515 h 97324"/>
                  <a:gd name="connsiteX10" fmla="*/ 85773 w 154804"/>
                  <a:gd name="connsiteY10" fmla="*/ 33340 h 97324"/>
                  <a:gd name="connsiteX11" fmla="*/ 42911 w 154804"/>
                  <a:gd name="connsiteY11" fmla="*/ 2 h 97324"/>
                  <a:gd name="connsiteX0" fmla="*/ 42911 w 154804"/>
                  <a:gd name="connsiteY0" fmla="*/ 135 h 97457"/>
                  <a:gd name="connsiteX1" fmla="*/ 3223 w 154804"/>
                  <a:gd name="connsiteY1" fmla="*/ 31885 h 97457"/>
                  <a:gd name="connsiteX2" fmla="*/ 9573 w 154804"/>
                  <a:gd name="connsiteY2" fmla="*/ 63635 h 97457"/>
                  <a:gd name="connsiteX3" fmla="*/ 66723 w 154804"/>
                  <a:gd name="connsiteY3" fmla="*/ 90623 h 97457"/>
                  <a:gd name="connsiteX4" fmla="*/ 90536 w 154804"/>
                  <a:gd name="connsiteY4" fmla="*/ 95385 h 97457"/>
                  <a:gd name="connsiteX5" fmla="*/ 93711 w 154804"/>
                  <a:gd name="connsiteY5" fmla="*/ 62048 h 97457"/>
                  <a:gd name="connsiteX6" fmla="*/ 130223 w 154804"/>
                  <a:gd name="connsiteY6" fmla="*/ 57285 h 97457"/>
                  <a:gd name="connsiteX7" fmla="*/ 154036 w 154804"/>
                  <a:gd name="connsiteY7" fmla="*/ 27123 h 97457"/>
                  <a:gd name="connsiteX8" fmla="*/ 101648 w 154804"/>
                  <a:gd name="connsiteY8" fmla="*/ 8073 h 97457"/>
                  <a:gd name="connsiteX9" fmla="*/ 109586 w 154804"/>
                  <a:gd name="connsiteY9" fmla="*/ 36648 h 97457"/>
                  <a:gd name="connsiteX10" fmla="*/ 85773 w 154804"/>
                  <a:gd name="connsiteY10" fmla="*/ 33473 h 97457"/>
                  <a:gd name="connsiteX11" fmla="*/ 44498 w 154804"/>
                  <a:gd name="connsiteY11" fmla="*/ 44585 h 97457"/>
                  <a:gd name="connsiteX12" fmla="*/ 42911 w 154804"/>
                  <a:gd name="connsiteY12" fmla="*/ 135 h 97457"/>
                  <a:gd name="connsiteX0" fmla="*/ 42911 w 154804"/>
                  <a:gd name="connsiteY0" fmla="*/ 135 h 97457"/>
                  <a:gd name="connsiteX1" fmla="*/ 3223 w 154804"/>
                  <a:gd name="connsiteY1" fmla="*/ 31885 h 97457"/>
                  <a:gd name="connsiteX2" fmla="*/ 9573 w 154804"/>
                  <a:gd name="connsiteY2" fmla="*/ 63635 h 97457"/>
                  <a:gd name="connsiteX3" fmla="*/ 66723 w 154804"/>
                  <a:gd name="connsiteY3" fmla="*/ 90623 h 97457"/>
                  <a:gd name="connsiteX4" fmla="*/ 90536 w 154804"/>
                  <a:gd name="connsiteY4" fmla="*/ 95385 h 97457"/>
                  <a:gd name="connsiteX5" fmla="*/ 93711 w 154804"/>
                  <a:gd name="connsiteY5" fmla="*/ 62048 h 97457"/>
                  <a:gd name="connsiteX6" fmla="*/ 130223 w 154804"/>
                  <a:gd name="connsiteY6" fmla="*/ 57285 h 97457"/>
                  <a:gd name="connsiteX7" fmla="*/ 154036 w 154804"/>
                  <a:gd name="connsiteY7" fmla="*/ 27123 h 97457"/>
                  <a:gd name="connsiteX8" fmla="*/ 101648 w 154804"/>
                  <a:gd name="connsiteY8" fmla="*/ 8073 h 97457"/>
                  <a:gd name="connsiteX9" fmla="*/ 109586 w 154804"/>
                  <a:gd name="connsiteY9" fmla="*/ 36648 h 97457"/>
                  <a:gd name="connsiteX10" fmla="*/ 76248 w 154804"/>
                  <a:gd name="connsiteY10" fmla="*/ 20773 h 97457"/>
                  <a:gd name="connsiteX11" fmla="*/ 44498 w 154804"/>
                  <a:gd name="connsiteY11" fmla="*/ 44585 h 97457"/>
                  <a:gd name="connsiteX12" fmla="*/ 42911 w 154804"/>
                  <a:gd name="connsiteY12" fmla="*/ 135 h 97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4804" h="97457">
                    <a:moveTo>
                      <a:pt x="42911" y="135"/>
                    </a:moveTo>
                    <a:cubicBezTo>
                      <a:pt x="36032" y="-1982"/>
                      <a:pt x="8779" y="21302"/>
                      <a:pt x="3223" y="31885"/>
                    </a:cubicBezTo>
                    <a:cubicBezTo>
                      <a:pt x="-2333" y="42468"/>
                      <a:pt x="-1010" y="53845"/>
                      <a:pt x="9573" y="63635"/>
                    </a:cubicBezTo>
                    <a:cubicBezTo>
                      <a:pt x="20156" y="73425"/>
                      <a:pt x="53229" y="85331"/>
                      <a:pt x="66723" y="90623"/>
                    </a:cubicBezTo>
                    <a:cubicBezTo>
                      <a:pt x="80217" y="95915"/>
                      <a:pt x="86038" y="100148"/>
                      <a:pt x="90536" y="95385"/>
                    </a:cubicBezTo>
                    <a:cubicBezTo>
                      <a:pt x="95034" y="90622"/>
                      <a:pt x="87097" y="68398"/>
                      <a:pt x="93711" y="62048"/>
                    </a:cubicBezTo>
                    <a:cubicBezTo>
                      <a:pt x="100325" y="55698"/>
                      <a:pt x="120169" y="63106"/>
                      <a:pt x="130223" y="57285"/>
                    </a:cubicBezTo>
                    <a:cubicBezTo>
                      <a:pt x="140277" y="51464"/>
                      <a:pt x="158798" y="35325"/>
                      <a:pt x="154036" y="27123"/>
                    </a:cubicBezTo>
                    <a:cubicBezTo>
                      <a:pt x="149274" y="18921"/>
                      <a:pt x="109056" y="6486"/>
                      <a:pt x="101648" y="8073"/>
                    </a:cubicBezTo>
                    <a:cubicBezTo>
                      <a:pt x="94240" y="9660"/>
                      <a:pt x="112232" y="32415"/>
                      <a:pt x="109586" y="36648"/>
                    </a:cubicBezTo>
                    <a:cubicBezTo>
                      <a:pt x="106940" y="40881"/>
                      <a:pt x="87096" y="19450"/>
                      <a:pt x="76248" y="20773"/>
                    </a:cubicBezTo>
                    <a:cubicBezTo>
                      <a:pt x="65400" y="22096"/>
                      <a:pt x="51642" y="50141"/>
                      <a:pt x="44498" y="44585"/>
                    </a:cubicBezTo>
                    <a:cubicBezTo>
                      <a:pt x="37354" y="39029"/>
                      <a:pt x="49790" y="2252"/>
                      <a:pt x="42911" y="135"/>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29" name="Freeform: Shape 628">
                <a:extLst>
                  <a:ext uri="{FF2B5EF4-FFF2-40B4-BE49-F238E27FC236}">
                    <a16:creationId xmlns:a16="http://schemas.microsoft.com/office/drawing/2014/main" id="{E26675AA-531F-451B-B46C-ECA243D2C7DF}"/>
                  </a:ext>
                </a:extLst>
              </p:cNvPr>
              <p:cNvSpPr/>
              <p:nvPr/>
            </p:nvSpPr>
            <p:spPr>
              <a:xfrm>
                <a:off x="9592860" y="2504049"/>
                <a:ext cx="110898" cy="74978"/>
              </a:xfrm>
              <a:custGeom>
                <a:avLst/>
                <a:gdLst>
                  <a:gd name="connsiteX0" fmla="*/ 2739 w 110898"/>
                  <a:gd name="connsiteY0" fmla="*/ 74540 h 74978"/>
                  <a:gd name="connsiteX1" fmla="*/ 29726 w 110898"/>
                  <a:gd name="connsiteY1" fmla="*/ 14215 h 74978"/>
                  <a:gd name="connsiteX2" fmla="*/ 107514 w 110898"/>
                  <a:gd name="connsiteY2" fmla="*/ 1515 h 74978"/>
                  <a:gd name="connsiteX3" fmla="*/ 90051 w 110898"/>
                  <a:gd name="connsiteY3" fmla="*/ 39615 h 74978"/>
                  <a:gd name="connsiteX4" fmla="*/ 2739 w 110898"/>
                  <a:gd name="connsiteY4" fmla="*/ 74540 h 749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898" h="74978">
                    <a:moveTo>
                      <a:pt x="2739" y="74540"/>
                    </a:moveTo>
                    <a:cubicBezTo>
                      <a:pt x="-7315" y="70307"/>
                      <a:pt x="12264" y="26386"/>
                      <a:pt x="29726" y="14215"/>
                    </a:cubicBezTo>
                    <a:cubicBezTo>
                      <a:pt x="47188" y="2044"/>
                      <a:pt x="97460" y="-2718"/>
                      <a:pt x="107514" y="1515"/>
                    </a:cubicBezTo>
                    <a:cubicBezTo>
                      <a:pt x="117568" y="5748"/>
                      <a:pt x="103280" y="27973"/>
                      <a:pt x="90051" y="39615"/>
                    </a:cubicBezTo>
                    <a:cubicBezTo>
                      <a:pt x="76822" y="51257"/>
                      <a:pt x="12793" y="78773"/>
                      <a:pt x="2739" y="74540"/>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30" name="Freeform: Shape 629">
                <a:extLst>
                  <a:ext uri="{FF2B5EF4-FFF2-40B4-BE49-F238E27FC236}">
                    <a16:creationId xmlns:a16="http://schemas.microsoft.com/office/drawing/2014/main" id="{09CADA9B-E02A-4E8D-986F-AEAE522A6EFE}"/>
                  </a:ext>
                </a:extLst>
              </p:cNvPr>
              <p:cNvSpPr/>
              <p:nvPr/>
            </p:nvSpPr>
            <p:spPr>
              <a:xfrm>
                <a:off x="9644442" y="2603600"/>
                <a:ext cx="89114" cy="24608"/>
              </a:xfrm>
              <a:custGeom>
                <a:avLst/>
                <a:gdLst>
                  <a:gd name="connsiteX0" fmla="*/ 369 w 89114"/>
                  <a:gd name="connsiteY0" fmla="*/ 21027 h 24608"/>
                  <a:gd name="connsiteX1" fmla="*/ 57519 w 89114"/>
                  <a:gd name="connsiteY1" fmla="*/ 22614 h 24608"/>
                  <a:gd name="connsiteX2" fmla="*/ 87682 w 89114"/>
                  <a:gd name="connsiteY2" fmla="*/ 389 h 24608"/>
                  <a:gd name="connsiteX3" fmla="*/ 369 w 89114"/>
                  <a:gd name="connsiteY3" fmla="*/ 21027 h 24608"/>
                </a:gdLst>
                <a:ahLst/>
                <a:cxnLst>
                  <a:cxn ang="0">
                    <a:pos x="connsiteX0" y="connsiteY0"/>
                  </a:cxn>
                  <a:cxn ang="0">
                    <a:pos x="connsiteX1" y="connsiteY1"/>
                  </a:cxn>
                  <a:cxn ang="0">
                    <a:pos x="connsiteX2" y="connsiteY2"/>
                  </a:cxn>
                  <a:cxn ang="0">
                    <a:pos x="connsiteX3" y="connsiteY3"/>
                  </a:cxn>
                </a:cxnLst>
                <a:rect l="l" t="t" r="r" b="b"/>
                <a:pathLst>
                  <a:path w="89114" h="24608">
                    <a:moveTo>
                      <a:pt x="369" y="21027"/>
                    </a:moveTo>
                    <a:cubicBezTo>
                      <a:pt x="-4658" y="24731"/>
                      <a:pt x="42967" y="26054"/>
                      <a:pt x="57519" y="22614"/>
                    </a:cubicBezTo>
                    <a:cubicBezTo>
                      <a:pt x="72071" y="19174"/>
                      <a:pt x="95090" y="3828"/>
                      <a:pt x="87682" y="389"/>
                    </a:cubicBezTo>
                    <a:cubicBezTo>
                      <a:pt x="80274" y="-3051"/>
                      <a:pt x="5396" y="17323"/>
                      <a:pt x="369" y="21027"/>
                    </a:cubicBezTo>
                    <a:close/>
                  </a:path>
                </a:pathLst>
              </a:custGeom>
              <a:solidFill>
                <a:srgbClr val="70AD47">
                  <a:lumMod val="50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31" name="Freeform: Shape 630">
                <a:extLst>
                  <a:ext uri="{FF2B5EF4-FFF2-40B4-BE49-F238E27FC236}">
                    <a16:creationId xmlns:a16="http://schemas.microsoft.com/office/drawing/2014/main" id="{4FFCEACB-3871-460A-B2BD-F08E6E2F1C6A}"/>
                  </a:ext>
                </a:extLst>
              </p:cNvPr>
              <p:cNvSpPr/>
              <p:nvPr/>
            </p:nvSpPr>
            <p:spPr>
              <a:xfrm>
                <a:off x="9477282" y="2751627"/>
                <a:ext cx="168339" cy="341270"/>
              </a:xfrm>
              <a:custGeom>
                <a:avLst/>
                <a:gdLst>
                  <a:gd name="connsiteX0" fmla="*/ 842 w 168339"/>
                  <a:gd name="connsiteY0" fmla="*/ 339725 h 341270"/>
                  <a:gd name="connsiteX1" fmla="*/ 19892 w 168339"/>
                  <a:gd name="connsiteY1" fmla="*/ 268287 h 341270"/>
                  <a:gd name="connsiteX2" fmla="*/ 54817 w 168339"/>
                  <a:gd name="connsiteY2" fmla="*/ 228600 h 341270"/>
                  <a:gd name="connsiteX3" fmla="*/ 61167 w 168339"/>
                  <a:gd name="connsiteY3" fmla="*/ 182562 h 341270"/>
                  <a:gd name="connsiteX4" fmla="*/ 46879 w 168339"/>
                  <a:gd name="connsiteY4" fmla="*/ 163512 h 341270"/>
                  <a:gd name="connsiteX5" fmla="*/ 56404 w 168339"/>
                  <a:gd name="connsiteY5" fmla="*/ 115887 h 341270"/>
                  <a:gd name="connsiteX6" fmla="*/ 57992 w 168339"/>
                  <a:gd name="connsiteY6" fmla="*/ 80962 h 341270"/>
                  <a:gd name="connsiteX7" fmla="*/ 97679 w 168339"/>
                  <a:gd name="connsiteY7" fmla="*/ 30162 h 341270"/>
                  <a:gd name="connsiteX8" fmla="*/ 167529 w 168339"/>
                  <a:gd name="connsiteY8" fmla="*/ 0 h 341270"/>
                  <a:gd name="connsiteX9" fmla="*/ 132604 w 168339"/>
                  <a:gd name="connsiteY9" fmla="*/ 30162 h 341270"/>
                  <a:gd name="connsiteX10" fmla="*/ 84979 w 168339"/>
                  <a:gd name="connsiteY10" fmla="*/ 65087 h 341270"/>
                  <a:gd name="connsiteX11" fmla="*/ 81804 w 168339"/>
                  <a:gd name="connsiteY11" fmla="*/ 115887 h 341270"/>
                  <a:gd name="connsiteX12" fmla="*/ 88154 w 168339"/>
                  <a:gd name="connsiteY12" fmla="*/ 152400 h 341270"/>
                  <a:gd name="connsiteX13" fmla="*/ 73867 w 168339"/>
                  <a:gd name="connsiteY13" fmla="*/ 206375 h 341270"/>
                  <a:gd name="connsiteX14" fmla="*/ 62754 w 168339"/>
                  <a:gd name="connsiteY14" fmla="*/ 257175 h 341270"/>
                  <a:gd name="connsiteX15" fmla="*/ 46879 w 168339"/>
                  <a:gd name="connsiteY15" fmla="*/ 312737 h 341270"/>
                  <a:gd name="connsiteX16" fmla="*/ 842 w 168339"/>
                  <a:gd name="connsiteY16" fmla="*/ 339725 h 341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8339" h="341270">
                    <a:moveTo>
                      <a:pt x="842" y="339725"/>
                    </a:moveTo>
                    <a:cubicBezTo>
                      <a:pt x="-3656" y="332317"/>
                      <a:pt x="10896" y="286808"/>
                      <a:pt x="19892" y="268287"/>
                    </a:cubicBezTo>
                    <a:cubicBezTo>
                      <a:pt x="28888" y="249766"/>
                      <a:pt x="47938" y="242887"/>
                      <a:pt x="54817" y="228600"/>
                    </a:cubicBezTo>
                    <a:cubicBezTo>
                      <a:pt x="61696" y="214312"/>
                      <a:pt x="62490" y="193410"/>
                      <a:pt x="61167" y="182562"/>
                    </a:cubicBezTo>
                    <a:cubicBezTo>
                      <a:pt x="59844" y="171714"/>
                      <a:pt x="47673" y="174624"/>
                      <a:pt x="46879" y="163512"/>
                    </a:cubicBezTo>
                    <a:cubicBezTo>
                      <a:pt x="46085" y="152400"/>
                      <a:pt x="54552" y="129645"/>
                      <a:pt x="56404" y="115887"/>
                    </a:cubicBezTo>
                    <a:cubicBezTo>
                      <a:pt x="58256" y="102129"/>
                      <a:pt x="51113" y="95249"/>
                      <a:pt x="57992" y="80962"/>
                    </a:cubicBezTo>
                    <a:cubicBezTo>
                      <a:pt x="64871" y="66674"/>
                      <a:pt x="79423" y="43656"/>
                      <a:pt x="97679" y="30162"/>
                    </a:cubicBezTo>
                    <a:cubicBezTo>
                      <a:pt x="115935" y="16668"/>
                      <a:pt x="161708" y="0"/>
                      <a:pt x="167529" y="0"/>
                    </a:cubicBezTo>
                    <a:cubicBezTo>
                      <a:pt x="173350" y="0"/>
                      <a:pt x="146362" y="19314"/>
                      <a:pt x="132604" y="30162"/>
                    </a:cubicBezTo>
                    <a:cubicBezTo>
                      <a:pt x="118846" y="41010"/>
                      <a:pt x="93446" y="50799"/>
                      <a:pt x="84979" y="65087"/>
                    </a:cubicBezTo>
                    <a:cubicBezTo>
                      <a:pt x="76512" y="79375"/>
                      <a:pt x="81275" y="101335"/>
                      <a:pt x="81804" y="115887"/>
                    </a:cubicBezTo>
                    <a:cubicBezTo>
                      <a:pt x="82333" y="130439"/>
                      <a:pt x="89477" y="137319"/>
                      <a:pt x="88154" y="152400"/>
                    </a:cubicBezTo>
                    <a:cubicBezTo>
                      <a:pt x="86831" y="167481"/>
                      <a:pt x="78100" y="188913"/>
                      <a:pt x="73867" y="206375"/>
                    </a:cubicBezTo>
                    <a:cubicBezTo>
                      <a:pt x="69634" y="223837"/>
                      <a:pt x="67252" y="239448"/>
                      <a:pt x="62754" y="257175"/>
                    </a:cubicBezTo>
                    <a:cubicBezTo>
                      <a:pt x="58256" y="274902"/>
                      <a:pt x="54023" y="299243"/>
                      <a:pt x="46879" y="312737"/>
                    </a:cubicBezTo>
                    <a:cubicBezTo>
                      <a:pt x="39735" y="326231"/>
                      <a:pt x="5340" y="347133"/>
                      <a:pt x="842" y="339725"/>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32" name="Freeform: Shape 631">
                <a:extLst>
                  <a:ext uri="{FF2B5EF4-FFF2-40B4-BE49-F238E27FC236}">
                    <a16:creationId xmlns:a16="http://schemas.microsoft.com/office/drawing/2014/main" id="{2EE8E544-8896-4139-A28F-8115FA482BDD}"/>
                  </a:ext>
                </a:extLst>
              </p:cNvPr>
              <p:cNvSpPr/>
              <p:nvPr/>
            </p:nvSpPr>
            <p:spPr>
              <a:xfrm>
                <a:off x="9705136" y="2532096"/>
                <a:ext cx="289974" cy="195021"/>
              </a:xfrm>
              <a:custGeom>
                <a:avLst/>
                <a:gdLst>
                  <a:gd name="connsiteX0" fmla="*/ 0 w 289974"/>
                  <a:gd name="connsiteY0" fmla="*/ 192543 h 195021"/>
                  <a:gd name="connsiteX1" fmla="*/ 58738 w 289974"/>
                  <a:gd name="connsiteY1" fmla="*/ 124281 h 195021"/>
                  <a:gd name="connsiteX2" fmla="*/ 100013 w 289974"/>
                  <a:gd name="connsiteY2" fmla="*/ 97293 h 195021"/>
                  <a:gd name="connsiteX3" fmla="*/ 155575 w 289974"/>
                  <a:gd name="connsiteY3" fmla="*/ 41731 h 195021"/>
                  <a:gd name="connsiteX4" fmla="*/ 188913 w 289974"/>
                  <a:gd name="connsiteY4" fmla="*/ 41731 h 195021"/>
                  <a:gd name="connsiteX5" fmla="*/ 261938 w 289974"/>
                  <a:gd name="connsiteY5" fmla="*/ 2043 h 195021"/>
                  <a:gd name="connsiteX6" fmla="*/ 288925 w 289974"/>
                  <a:gd name="connsiteY6" fmla="*/ 9981 h 195021"/>
                  <a:gd name="connsiteX7" fmla="*/ 230188 w 289974"/>
                  <a:gd name="connsiteY7" fmla="*/ 46493 h 195021"/>
                  <a:gd name="connsiteX8" fmla="*/ 173038 w 289974"/>
                  <a:gd name="connsiteY8" fmla="*/ 59193 h 195021"/>
                  <a:gd name="connsiteX9" fmla="*/ 150813 w 289974"/>
                  <a:gd name="connsiteY9" fmla="*/ 68718 h 195021"/>
                  <a:gd name="connsiteX10" fmla="*/ 195263 w 289974"/>
                  <a:gd name="connsiteY10" fmla="*/ 86181 h 195021"/>
                  <a:gd name="connsiteX11" fmla="*/ 157163 w 289974"/>
                  <a:gd name="connsiteY11" fmla="*/ 105231 h 195021"/>
                  <a:gd name="connsiteX12" fmla="*/ 107950 w 289974"/>
                  <a:gd name="connsiteY12" fmla="*/ 152856 h 195021"/>
                  <a:gd name="connsiteX13" fmla="*/ 77788 w 289974"/>
                  <a:gd name="connsiteY13" fmla="*/ 160793 h 195021"/>
                  <a:gd name="connsiteX14" fmla="*/ 58738 w 289974"/>
                  <a:gd name="connsiteY14" fmla="*/ 178256 h 195021"/>
                  <a:gd name="connsiteX15" fmla="*/ 0 w 289974"/>
                  <a:gd name="connsiteY15" fmla="*/ 192543 h 195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9974" h="195021">
                    <a:moveTo>
                      <a:pt x="0" y="192543"/>
                    </a:moveTo>
                    <a:cubicBezTo>
                      <a:pt x="0" y="183547"/>
                      <a:pt x="42069" y="140156"/>
                      <a:pt x="58738" y="124281"/>
                    </a:cubicBezTo>
                    <a:cubicBezTo>
                      <a:pt x="75407" y="108406"/>
                      <a:pt x="83874" y="111051"/>
                      <a:pt x="100013" y="97293"/>
                    </a:cubicBezTo>
                    <a:cubicBezTo>
                      <a:pt x="116152" y="83535"/>
                      <a:pt x="140758" y="50991"/>
                      <a:pt x="155575" y="41731"/>
                    </a:cubicBezTo>
                    <a:cubicBezTo>
                      <a:pt x="170392" y="32471"/>
                      <a:pt x="171186" y="48346"/>
                      <a:pt x="188913" y="41731"/>
                    </a:cubicBezTo>
                    <a:cubicBezTo>
                      <a:pt x="206640" y="35116"/>
                      <a:pt x="245269" y="7335"/>
                      <a:pt x="261938" y="2043"/>
                    </a:cubicBezTo>
                    <a:cubicBezTo>
                      <a:pt x="278607" y="-3249"/>
                      <a:pt x="294217" y="2573"/>
                      <a:pt x="288925" y="9981"/>
                    </a:cubicBezTo>
                    <a:cubicBezTo>
                      <a:pt x="283633" y="17389"/>
                      <a:pt x="249502" y="38291"/>
                      <a:pt x="230188" y="46493"/>
                    </a:cubicBezTo>
                    <a:cubicBezTo>
                      <a:pt x="210874" y="54695"/>
                      <a:pt x="186267" y="55489"/>
                      <a:pt x="173038" y="59193"/>
                    </a:cubicBezTo>
                    <a:cubicBezTo>
                      <a:pt x="159809" y="62897"/>
                      <a:pt x="147109" y="64220"/>
                      <a:pt x="150813" y="68718"/>
                    </a:cubicBezTo>
                    <a:cubicBezTo>
                      <a:pt x="154517" y="73216"/>
                      <a:pt x="194205" y="80095"/>
                      <a:pt x="195263" y="86181"/>
                    </a:cubicBezTo>
                    <a:cubicBezTo>
                      <a:pt x="196321" y="92266"/>
                      <a:pt x="171715" y="94119"/>
                      <a:pt x="157163" y="105231"/>
                    </a:cubicBezTo>
                    <a:cubicBezTo>
                      <a:pt x="142611" y="116343"/>
                      <a:pt x="121179" y="143596"/>
                      <a:pt x="107950" y="152856"/>
                    </a:cubicBezTo>
                    <a:cubicBezTo>
                      <a:pt x="94721" y="162116"/>
                      <a:pt x="85990" y="156560"/>
                      <a:pt x="77788" y="160793"/>
                    </a:cubicBezTo>
                    <a:cubicBezTo>
                      <a:pt x="69586" y="165026"/>
                      <a:pt x="70380" y="172964"/>
                      <a:pt x="58738" y="178256"/>
                    </a:cubicBezTo>
                    <a:cubicBezTo>
                      <a:pt x="47096" y="183548"/>
                      <a:pt x="0" y="201539"/>
                      <a:pt x="0" y="192543"/>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33" name="Freeform: Shape 632">
                <a:extLst>
                  <a:ext uri="{FF2B5EF4-FFF2-40B4-BE49-F238E27FC236}">
                    <a16:creationId xmlns:a16="http://schemas.microsoft.com/office/drawing/2014/main" id="{E5E8B342-D2B9-438E-BDC9-1038AC9C3232}"/>
                  </a:ext>
                </a:extLst>
              </p:cNvPr>
              <p:cNvSpPr/>
              <p:nvPr/>
            </p:nvSpPr>
            <p:spPr>
              <a:xfrm>
                <a:off x="9705109" y="2711930"/>
                <a:ext cx="174858" cy="147784"/>
              </a:xfrm>
              <a:custGeom>
                <a:avLst/>
                <a:gdLst>
                  <a:gd name="connsiteX0" fmla="*/ 27 w 174858"/>
                  <a:gd name="connsiteY0" fmla="*/ 65097 h 147784"/>
                  <a:gd name="connsiteX1" fmla="*/ 61940 w 174858"/>
                  <a:gd name="connsiteY1" fmla="*/ 15884 h 147784"/>
                  <a:gd name="connsiteX2" fmla="*/ 95277 w 174858"/>
                  <a:gd name="connsiteY2" fmla="*/ 9 h 147784"/>
                  <a:gd name="connsiteX3" fmla="*/ 127027 w 174858"/>
                  <a:gd name="connsiteY3" fmla="*/ 17472 h 147784"/>
                  <a:gd name="connsiteX4" fmla="*/ 157190 w 174858"/>
                  <a:gd name="connsiteY4" fmla="*/ 28584 h 147784"/>
                  <a:gd name="connsiteX5" fmla="*/ 134965 w 174858"/>
                  <a:gd name="connsiteY5" fmla="*/ 53984 h 147784"/>
                  <a:gd name="connsiteX6" fmla="*/ 174652 w 174858"/>
                  <a:gd name="connsiteY6" fmla="*/ 85734 h 147784"/>
                  <a:gd name="connsiteX7" fmla="*/ 150840 w 174858"/>
                  <a:gd name="connsiteY7" fmla="*/ 104784 h 147784"/>
                  <a:gd name="connsiteX8" fmla="*/ 157190 w 174858"/>
                  <a:gd name="connsiteY8" fmla="*/ 136534 h 147784"/>
                  <a:gd name="connsiteX9" fmla="*/ 138140 w 174858"/>
                  <a:gd name="connsiteY9" fmla="*/ 146059 h 147784"/>
                  <a:gd name="connsiteX10" fmla="*/ 138140 w 174858"/>
                  <a:gd name="connsiteY10" fmla="*/ 104784 h 147784"/>
                  <a:gd name="connsiteX11" fmla="*/ 109565 w 174858"/>
                  <a:gd name="connsiteY11" fmla="*/ 117484 h 147784"/>
                  <a:gd name="connsiteX12" fmla="*/ 90515 w 174858"/>
                  <a:gd name="connsiteY12" fmla="*/ 90497 h 147784"/>
                  <a:gd name="connsiteX13" fmla="*/ 92102 w 174858"/>
                  <a:gd name="connsiteY13" fmla="*/ 73034 h 147784"/>
                  <a:gd name="connsiteX14" fmla="*/ 69877 w 174858"/>
                  <a:gd name="connsiteY14" fmla="*/ 69859 h 147784"/>
                  <a:gd name="connsiteX15" fmla="*/ 92102 w 174858"/>
                  <a:gd name="connsiteY15" fmla="*/ 49222 h 147784"/>
                  <a:gd name="connsiteX16" fmla="*/ 69877 w 174858"/>
                  <a:gd name="connsiteY16" fmla="*/ 38109 h 147784"/>
                  <a:gd name="connsiteX17" fmla="*/ 27 w 174858"/>
                  <a:gd name="connsiteY17" fmla="*/ 65097 h 147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4858" h="147784">
                    <a:moveTo>
                      <a:pt x="27" y="65097"/>
                    </a:moveTo>
                    <a:cubicBezTo>
                      <a:pt x="-1296" y="61393"/>
                      <a:pt x="46065" y="26732"/>
                      <a:pt x="61940" y="15884"/>
                    </a:cubicBezTo>
                    <a:cubicBezTo>
                      <a:pt x="77815" y="5036"/>
                      <a:pt x="84429" y="-256"/>
                      <a:pt x="95277" y="9"/>
                    </a:cubicBezTo>
                    <a:cubicBezTo>
                      <a:pt x="106125" y="274"/>
                      <a:pt x="116708" y="12710"/>
                      <a:pt x="127027" y="17472"/>
                    </a:cubicBezTo>
                    <a:cubicBezTo>
                      <a:pt x="137346" y="22234"/>
                      <a:pt x="155867" y="22499"/>
                      <a:pt x="157190" y="28584"/>
                    </a:cubicBezTo>
                    <a:cubicBezTo>
                      <a:pt x="158513" y="34669"/>
                      <a:pt x="132055" y="44459"/>
                      <a:pt x="134965" y="53984"/>
                    </a:cubicBezTo>
                    <a:cubicBezTo>
                      <a:pt x="137875" y="63509"/>
                      <a:pt x="172006" y="77267"/>
                      <a:pt x="174652" y="85734"/>
                    </a:cubicBezTo>
                    <a:cubicBezTo>
                      <a:pt x="177298" y="94201"/>
                      <a:pt x="153750" y="96317"/>
                      <a:pt x="150840" y="104784"/>
                    </a:cubicBezTo>
                    <a:cubicBezTo>
                      <a:pt x="147930" y="113251"/>
                      <a:pt x="159307" y="129655"/>
                      <a:pt x="157190" y="136534"/>
                    </a:cubicBezTo>
                    <a:cubicBezTo>
                      <a:pt x="155073" y="143413"/>
                      <a:pt x="141315" y="151351"/>
                      <a:pt x="138140" y="146059"/>
                    </a:cubicBezTo>
                    <a:cubicBezTo>
                      <a:pt x="134965" y="140767"/>
                      <a:pt x="142902" y="109546"/>
                      <a:pt x="138140" y="104784"/>
                    </a:cubicBezTo>
                    <a:cubicBezTo>
                      <a:pt x="133378" y="100022"/>
                      <a:pt x="117502" y="119865"/>
                      <a:pt x="109565" y="117484"/>
                    </a:cubicBezTo>
                    <a:cubicBezTo>
                      <a:pt x="101628" y="115103"/>
                      <a:pt x="93426" y="97905"/>
                      <a:pt x="90515" y="90497"/>
                    </a:cubicBezTo>
                    <a:cubicBezTo>
                      <a:pt x="87605" y="83089"/>
                      <a:pt x="95542" y="76474"/>
                      <a:pt x="92102" y="73034"/>
                    </a:cubicBezTo>
                    <a:cubicBezTo>
                      <a:pt x="88662" y="69594"/>
                      <a:pt x="69877" y="73828"/>
                      <a:pt x="69877" y="69859"/>
                    </a:cubicBezTo>
                    <a:cubicBezTo>
                      <a:pt x="69877" y="65890"/>
                      <a:pt x="92102" y="54514"/>
                      <a:pt x="92102" y="49222"/>
                    </a:cubicBezTo>
                    <a:cubicBezTo>
                      <a:pt x="92102" y="43930"/>
                      <a:pt x="78608" y="37580"/>
                      <a:pt x="69877" y="38109"/>
                    </a:cubicBezTo>
                    <a:cubicBezTo>
                      <a:pt x="61146" y="38638"/>
                      <a:pt x="1350" y="68801"/>
                      <a:pt x="27" y="65097"/>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34" name="Freeform: Shape 633">
                <a:extLst>
                  <a:ext uri="{FF2B5EF4-FFF2-40B4-BE49-F238E27FC236}">
                    <a16:creationId xmlns:a16="http://schemas.microsoft.com/office/drawing/2014/main" id="{B919E4DF-7FA5-49C2-ACD7-08D66AF5C755}"/>
                  </a:ext>
                </a:extLst>
              </p:cNvPr>
              <p:cNvSpPr/>
              <p:nvPr/>
            </p:nvSpPr>
            <p:spPr>
              <a:xfrm>
                <a:off x="10056898" y="2653167"/>
                <a:ext cx="42463" cy="84587"/>
              </a:xfrm>
              <a:custGeom>
                <a:avLst/>
                <a:gdLst>
                  <a:gd name="connsiteX0" fmla="*/ 41938 w 42463"/>
                  <a:gd name="connsiteY0" fmla="*/ 35 h 84587"/>
                  <a:gd name="connsiteX1" fmla="*/ 2251 w 42463"/>
                  <a:gd name="connsiteY1" fmla="*/ 65122 h 84587"/>
                  <a:gd name="connsiteX2" fmla="*/ 7013 w 42463"/>
                  <a:gd name="connsiteY2" fmla="*/ 84172 h 84587"/>
                  <a:gd name="connsiteX3" fmla="*/ 24476 w 42463"/>
                  <a:gd name="connsiteY3" fmla="*/ 74647 h 84587"/>
                  <a:gd name="connsiteX4" fmla="*/ 41938 w 42463"/>
                  <a:gd name="connsiteY4" fmla="*/ 35 h 84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63" h="84587">
                    <a:moveTo>
                      <a:pt x="41938" y="35"/>
                    </a:moveTo>
                    <a:cubicBezTo>
                      <a:pt x="38234" y="-1552"/>
                      <a:pt x="8072" y="51099"/>
                      <a:pt x="2251" y="65122"/>
                    </a:cubicBezTo>
                    <a:cubicBezTo>
                      <a:pt x="-3570" y="79145"/>
                      <a:pt x="3309" y="82585"/>
                      <a:pt x="7013" y="84172"/>
                    </a:cubicBezTo>
                    <a:cubicBezTo>
                      <a:pt x="10717" y="85759"/>
                      <a:pt x="20243" y="82849"/>
                      <a:pt x="24476" y="74647"/>
                    </a:cubicBezTo>
                    <a:cubicBezTo>
                      <a:pt x="28709" y="66445"/>
                      <a:pt x="45642" y="1622"/>
                      <a:pt x="41938" y="35"/>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35" name="Freeform: Shape 634">
                <a:extLst>
                  <a:ext uri="{FF2B5EF4-FFF2-40B4-BE49-F238E27FC236}">
                    <a16:creationId xmlns:a16="http://schemas.microsoft.com/office/drawing/2014/main" id="{F9972BDD-2205-4C12-B741-B248910340BC}"/>
                  </a:ext>
                </a:extLst>
              </p:cNvPr>
              <p:cNvSpPr/>
              <p:nvPr/>
            </p:nvSpPr>
            <p:spPr>
              <a:xfrm>
                <a:off x="9955859" y="2800806"/>
                <a:ext cx="70415" cy="78424"/>
              </a:xfrm>
              <a:custGeom>
                <a:avLst/>
                <a:gdLst>
                  <a:gd name="connsiteX0" fmla="*/ 20 w 70334"/>
                  <a:gd name="connsiteY0" fmla="*/ 30204 h 78775"/>
                  <a:gd name="connsiteX1" fmla="*/ 49233 w 70334"/>
                  <a:gd name="connsiteY1" fmla="*/ 41 h 78775"/>
                  <a:gd name="connsiteX2" fmla="*/ 69870 w 70334"/>
                  <a:gd name="connsiteY2" fmla="*/ 36554 h 78775"/>
                  <a:gd name="connsiteX3" fmla="*/ 61933 w 70334"/>
                  <a:gd name="connsiteY3" fmla="*/ 76241 h 78775"/>
                  <a:gd name="connsiteX4" fmla="*/ 42883 w 70334"/>
                  <a:gd name="connsiteY4" fmla="*/ 69891 h 78775"/>
                  <a:gd name="connsiteX5" fmla="*/ 20 w 70334"/>
                  <a:gd name="connsiteY5" fmla="*/ 30204 h 78775"/>
                  <a:gd name="connsiteX0" fmla="*/ 101 w 70415"/>
                  <a:gd name="connsiteY0" fmla="*/ 30197 h 78424"/>
                  <a:gd name="connsiteX1" fmla="*/ 49314 w 70415"/>
                  <a:gd name="connsiteY1" fmla="*/ 34 h 78424"/>
                  <a:gd name="connsiteX2" fmla="*/ 69951 w 70415"/>
                  <a:gd name="connsiteY2" fmla="*/ 36547 h 78424"/>
                  <a:gd name="connsiteX3" fmla="*/ 62014 w 70415"/>
                  <a:gd name="connsiteY3" fmla="*/ 76234 h 78424"/>
                  <a:gd name="connsiteX4" fmla="*/ 42964 w 70415"/>
                  <a:gd name="connsiteY4" fmla="*/ 69884 h 78424"/>
                  <a:gd name="connsiteX5" fmla="*/ 36614 w 70415"/>
                  <a:gd name="connsiteY5" fmla="*/ 41309 h 78424"/>
                  <a:gd name="connsiteX6" fmla="*/ 101 w 70415"/>
                  <a:gd name="connsiteY6" fmla="*/ 30197 h 78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415" h="78424">
                    <a:moveTo>
                      <a:pt x="101" y="30197"/>
                    </a:moveTo>
                    <a:cubicBezTo>
                      <a:pt x="2218" y="23318"/>
                      <a:pt x="37672" y="-1024"/>
                      <a:pt x="49314" y="34"/>
                    </a:cubicBezTo>
                    <a:cubicBezTo>
                      <a:pt x="60956" y="1092"/>
                      <a:pt x="67834" y="23847"/>
                      <a:pt x="69951" y="36547"/>
                    </a:cubicBezTo>
                    <a:cubicBezTo>
                      <a:pt x="72068" y="49247"/>
                      <a:pt x="66512" y="70678"/>
                      <a:pt x="62014" y="76234"/>
                    </a:cubicBezTo>
                    <a:cubicBezTo>
                      <a:pt x="57516" y="81790"/>
                      <a:pt x="47197" y="75705"/>
                      <a:pt x="42964" y="69884"/>
                    </a:cubicBezTo>
                    <a:cubicBezTo>
                      <a:pt x="38731" y="64063"/>
                      <a:pt x="43758" y="47923"/>
                      <a:pt x="36614" y="41309"/>
                    </a:cubicBezTo>
                    <a:cubicBezTo>
                      <a:pt x="29470" y="34695"/>
                      <a:pt x="-2016" y="37076"/>
                      <a:pt x="101" y="30197"/>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36" name="Freeform: Shape 635">
                <a:extLst>
                  <a:ext uri="{FF2B5EF4-FFF2-40B4-BE49-F238E27FC236}">
                    <a16:creationId xmlns:a16="http://schemas.microsoft.com/office/drawing/2014/main" id="{25B2FF36-C1E9-43D2-93A1-BE927D1CCBAA}"/>
                  </a:ext>
                </a:extLst>
              </p:cNvPr>
              <p:cNvSpPr/>
              <p:nvPr/>
            </p:nvSpPr>
            <p:spPr>
              <a:xfrm>
                <a:off x="9847984" y="2856920"/>
                <a:ext cx="80990" cy="137614"/>
              </a:xfrm>
              <a:custGeom>
                <a:avLst/>
                <a:gdLst>
                  <a:gd name="connsiteX0" fmla="*/ 80990 w 80990"/>
                  <a:gd name="connsiteY0" fmla="*/ 1069 h 137614"/>
                  <a:gd name="connsiteX1" fmla="*/ 36540 w 80990"/>
                  <a:gd name="connsiteY1" fmla="*/ 39169 h 137614"/>
                  <a:gd name="connsiteX2" fmla="*/ 9552 w 80990"/>
                  <a:gd name="connsiteY2" fmla="*/ 89969 h 137614"/>
                  <a:gd name="connsiteX3" fmla="*/ 27 w 80990"/>
                  <a:gd name="connsiteY3" fmla="*/ 120132 h 137614"/>
                  <a:gd name="connsiteX4" fmla="*/ 7965 w 80990"/>
                  <a:gd name="connsiteY4" fmla="*/ 137594 h 137614"/>
                  <a:gd name="connsiteX5" fmla="*/ 39715 w 80990"/>
                  <a:gd name="connsiteY5" fmla="*/ 116957 h 137614"/>
                  <a:gd name="connsiteX6" fmla="*/ 36540 w 80990"/>
                  <a:gd name="connsiteY6" fmla="*/ 82032 h 137614"/>
                  <a:gd name="connsiteX7" fmla="*/ 80990 w 80990"/>
                  <a:gd name="connsiteY7" fmla="*/ 1069 h 137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990" h="137614">
                    <a:moveTo>
                      <a:pt x="80990" y="1069"/>
                    </a:moveTo>
                    <a:cubicBezTo>
                      <a:pt x="80990" y="-6075"/>
                      <a:pt x="48446" y="24352"/>
                      <a:pt x="36540" y="39169"/>
                    </a:cubicBezTo>
                    <a:cubicBezTo>
                      <a:pt x="24634" y="53986"/>
                      <a:pt x="15637" y="76475"/>
                      <a:pt x="9552" y="89969"/>
                    </a:cubicBezTo>
                    <a:cubicBezTo>
                      <a:pt x="3467" y="103463"/>
                      <a:pt x="291" y="112195"/>
                      <a:pt x="27" y="120132"/>
                    </a:cubicBezTo>
                    <a:cubicBezTo>
                      <a:pt x="-237" y="128069"/>
                      <a:pt x="1351" y="138123"/>
                      <a:pt x="7965" y="137594"/>
                    </a:cubicBezTo>
                    <a:cubicBezTo>
                      <a:pt x="14579" y="137065"/>
                      <a:pt x="34953" y="126217"/>
                      <a:pt x="39715" y="116957"/>
                    </a:cubicBezTo>
                    <a:cubicBezTo>
                      <a:pt x="44477" y="107697"/>
                      <a:pt x="29132" y="94203"/>
                      <a:pt x="36540" y="82032"/>
                    </a:cubicBezTo>
                    <a:cubicBezTo>
                      <a:pt x="43948" y="69861"/>
                      <a:pt x="80990" y="8213"/>
                      <a:pt x="80990" y="1069"/>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37" name="Freeform: Shape 636">
                <a:extLst>
                  <a:ext uri="{FF2B5EF4-FFF2-40B4-BE49-F238E27FC236}">
                    <a16:creationId xmlns:a16="http://schemas.microsoft.com/office/drawing/2014/main" id="{0F2C0846-EF0E-42DF-88B6-99DE2DEBEE00}"/>
                  </a:ext>
                </a:extLst>
              </p:cNvPr>
              <p:cNvSpPr/>
              <p:nvPr/>
            </p:nvSpPr>
            <p:spPr>
              <a:xfrm>
                <a:off x="9876467" y="3048054"/>
                <a:ext cx="141608" cy="57902"/>
              </a:xfrm>
              <a:custGeom>
                <a:avLst/>
                <a:gdLst>
                  <a:gd name="connsiteX0" fmla="*/ 119 w 141608"/>
                  <a:gd name="connsiteY0" fmla="*/ 44885 h 57902"/>
                  <a:gd name="connsiteX1" fmla="*/ 81082 w 141608"/>
                  <a:gd name="connsiteY1" fmla="*/ 46473 h 57902"/>
                  <a:gd name="connsiteX2" fmla="*/ 114419 w 141608"/>
                  <a:gd name="connsiteY2" fmla="*/ 57585 h 57902"/>
                  <a:gd name="connsiteX3" fmla="*/ 141407 w 141608"/>
                  <a:gd name="connsiteY3" fmla="*/ 52823 h 57902"/>
                  <a:gd name="connsiteX4" fmla="*/ 100132 w 141608"/>
                  <a:gd name="connsiteY4" fmla="*/ 32185 h 57902"/>
                  <a:gd name="connsiteX5" fmla="*/ 119182 w 141608"/>
                  <a:gd name="connsiteY5" fmla="*/ 435 h 57902"/>
                  <a:gd name="connsiteX6" fmla="*/ 63619 w 141608"/>
                  <a:gd name="connsiteY6" fmla="*/ 14723 h 57902"/>
                  <a:gd name="connsiteX7" fmla="*/ 119 w 141608"/>
                  <a:gd name="connsiteY7" fmla="*/ 44885 h 57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1608" h="57902">
                    <a:moveTo>
                      <a:pt x="119" y="44885"/>
                    </a:moveTo>
                    <a:cubicBezTo>
                      <a:pt x="3029" y="50177"/>
                      <a:pt x="62032" y="44356"/>
                      <a:pt x="81082" y="46473"/>
                    </a:cubicBezTo>
                    <a:cubicBezTo>
                      <a:pt x="100132" y="48590"/>
                      <a:pt x="104365" y="56527"/>
                      <a:pt x="114419" y="57585"/>
                    </a:cubicBezTo>
                    <a:cubicBezTo>
                      <a:pt x="124473" y="58643"/>
                      <a:pt x="143788" y="57056"/>
                      <a:pt x="141407" y="52823"/>
                    </a:cubicBezTo>
                    <a:cubicBezTo>
                      <a:pt x="139026" y="48590"/>
                      <a:pt x="103836" y="40916"/>
                      <a:pt x="100132" y="32185"/>
                    </a:cubicBezTo>
                    <a:cubicBezTo>
                      <a:pt x="96428" y="23454"/>
                      <a:pt x="125267" y="3345"/>
                      <a:pt x="119182" y="435"/>
                    </a:cubicBezTo>
                    <a:cubicBezTo>
                      <a:pt x="113097" y="-2475"/>
                      <a:pt x="78965" y="9960"/>
                      <a:pt x="63619" y="14723"/>
                    </a:cubicBezTo>
                    <a:cubicBezTo>
                      <a:pt x="48273" y="19486"/>
                      <a:pt x="-2791" y="39593"/>
                      <a:pt x="119" y="44885"/>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38" name="Freeform: Shape 637">
                <a:extLst>
                  <a:ext uri="{FF2B5EF4-FFF2-40B4-BE49-F238E27FC236}">
                    <a16:creationId xmlns:a16="http://schemas.microsoft.com/office/drawing/2014/main" id="{8C1915C8-B431-42E0-90EC-92FFDBC5EE3E}"/>
                  </a:ext>
                </a:extLst>
              </p:cNvPr>
              <p:cNvSpPr/>
              <p:nvPr/>
            </p:nvSpPr>
            <p:spPr>
              <a:xfrm>
                <a:off x="9864057" y="2914758"/>
                <a:ext cx="114283" cy="136757"/>
              </a:xfrm>
              <a:custGeom>
                <a:avLst/>
                <a:gdLst>
                  <a:gd name="connsiteX0" fmla="*/ 1417 w 114283"/>
                  <a:gd name="connsiteY0" fmla="*/ 124206 h 136757"/>
                  <a:gd name="connsiteX1" fmla="*/ 25229 w 114283"/>
                  <a:gd name="connsiteY1" fmla="*/ 68644 h 136757"/>
                  <a:gd name="connsiteX2" fmla="*/ 76029 w 114283"/>
                  <a:gd name="connsiteY2" fmla="*/ 3556 h 136757"/>
                  <a:gd name="connsiteX3" fmla="*/ 114129 w 114283"/>
                  <a:gd name="connsiteY3" fmla="*/ 13081 h 136757"/>
                  <a:gd name="connsiteX4" fmla="*/ 61742 w 114283"/>
                  <a:gd name="connsiteY4" fmla="*/ 51181 h 136757"/>
                  <a:gd name="connsiteX5" fmla="*/ 47454 w 114283"/>
                  <a:gd name="connsiteY5" fmla="*/ 78169 h 136757"/>
                  <a:gd name="connsiteX6" fmla="*/ 110954 w 114283"/>
                  <a:gd name="connsiteY6" fmla="*/ 111506 h 136757"/>
                  <a:gd name="connsiteX7" fmla="*/ 64917 w 114283"/>
                  <a:gd name="connsiteY7" fmla="*/ 133731 h 136757"/>
                  <a:gd name="connsiteX8" fmla="*/ 1417 w 114283"/>
                  <a:gd name="connsiteY8" fmla="*/ 124206 h 136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283" h="136757">
                    <a:moveTo>
                      <a:pt x="1417" y="124206"/>
                    </a:moveTo>
                    <a:cubicBezTo>
                      <a:pt x="-5198" y="113358"/>
                      <a:pt x="12794" y="88752"/>
                      <a:pt x="25229" y="68644"/>
                    </a:cubicBezTo>
                    <a:cubicBezTo>
                      <a:pt x="37664" y="48536"/>
                      <a:pt x="61212" y="12816"/>
                      <a:pt x="76029" y="3556"/>
                    </a:cubicBezTo>
                    <a:cubicBezTo>
                      <a:pt x="90846" y="-5704"/>
                      <a:pt x="116510" y="5144"/>
                      <a:pt x="114129" y="13081"/>
                    </a:cubicBezTo>
                    <a:cubicBezTo>
                      <a:pt x="111748" y="21018"/>
                      <a:pt x="72854" y="40333"/>
                      <a:pt x="61742" y="51181"/>
                    </a:cubicBezTo>
                    <a:cubicBezTo>
                      <a:pt x="50630" y="62029"/>
                      <a:pt x="39252" y="68115"/>
                      <a:pt x="47454" y="78169"/>
                    </a:cubicBezTo>
                    <a:cubicBezTo>
                      <a:pt x="55656" y="88223"/>
                      <a:pt x="108044" y="102246"/>
                      <a:pt x="110954" y="111506"/>
                    </a:cubicBezTo>
                    <a:cubicBezTo>
                      <a:pt x="113864" y="120766"/>
                      <a:pt x="77352" y="126852"/>
                      <a:pt x="64917" y="133731"/>
                    </a:cubicBezTo>
                    <a:cubicBezTo>
                      <a:pt x="52482" y="140610"/>
                      <a:pt x="8032" y="135054"/>
                      <a:pt x="1417" y="124206"/>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39" name="Freeform: Shape 638">
                <a:extLst>
                  <a:ext uri="{FF2B5EF4-FFF2-40B4-BE49-F238E27FC236}">
                    <a16:creationId xmlns:a16="http://schemas.microsoft.com/office/drawing/2014/main" id="{A0753F3B-DF7E-4EBB-BC67-33BBABC17F42}"/>
                  </a:ext>
                </a:extLst>
              </p:cNvPr>
              <p:cNvSpPr/>
              <p:nvPr/>
            </p:nvSpPr>
            <p:spPr>
              <a:xfrm>
                <a:off x="9951962" y="2962857"/>
                <a:ext cx="118418" cy="84637"/>
              </a:xfrm>
              <a:custGeom>
                <a:avLst/>
                <a:gdLst>
                  <a:gd name="connsiteX0" fmla="*/ 0 w 119716"/>
                  <a:gd name="connsiteY0" fmla="*/ 0 h 70269"/>
                  <a:gd name="connsiteX1" fmla="*/ 109538 w 119716"/>
                  <a:gd name="connsiteY1" fmla="*/ 57150 h 70269"/>
                  <a:gd name="connsiteX2" fmla="*/ 109538 w 119716"/>
                  <a:gd name="connsiteY2" fmla="*/ 69850 h 70269"/>
                  <a:gd name="connsiteX3" fmla="*/ 61913 w 119716"/>
                  <a:gd name="connsiteY3" fmla="*/ 47625 h 70269"/>
                  <a:gd name="connsiteX4" fmla="*/ 0 w 119716"/>
                  <a:gd name="connsiteY4" fmla="*/ 0 h 70269"/>
                  <a:gd name="connsiteX0" fmla="*/ 823 w 118418"/>
                  <a:gd name="connsiteY0" fmla="*/ 14195 h 84637"/>
                  <a:gd name="connsiteX1" fmla="*/ 30986 w 118418"/>
                  <a:gd name="connsiteY1" fmla="*/ 3082 h 84637"/>
                  <a:gd name="connsiteX2" fmla="*/ 110361 w 118418"/>
                  <a:gd name="connsiteY2" fmla="*/ 71345 h 84637"/>
                  <a:gd name="connsiteX3" fmla="*/ 110361 w 118418"/>
                  <a:gd name="connsiteY3" fmla="*/ 84045 h 84637"/>
                  <a:gd name="connsiteX4" fmla="*/ 62736 w 118418"/>
                  <a:gd name="connsiteY4" fmla="*/ 61820 h 84637"/>
                  <a:gd name="connsiteX5" fmla="*/ 823 w 118418"/>
                  <a:gd name="connsiteY5" fmla="*/ 14195 h 84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8418" h="84637">
                    <a:moveTo>
                      <a:pt x="823" y="14195"/>
                    </a:moveTo>
                    <a:cubicBezTo>
                      <a:pt x="-3940" y="8639"/>
                      <a:pt x="12730" y="-6443"/>
                      <a:pt x="30986" y="3082"/>
                    </a:cubicBezTo>
                    <a:cubicBezTo>
                      <a:pt x="49242" y="12607"/>
                      <a:pt x="97132" y="57851"/>
                      <a:pt x="110361" y="71345"/>
                    </a:cubicBezTo>
                    <a:cubicBezTo>
                      <a:pt x="123590" y="84839"/>
                      <a:pt x="118299" y="85633"/>
                      <a:pt x="110361" y="84045"/>
                    </a:cubicBezTo>
                    <a:cubicBezTo>
                      <a:pt x="102423" y="82457"/>
                      <a:pt x="62736" y="61820"/>
                      <a:pt x="62736" y="61820"/>
                    </a:cubicBezTo>
                    <a:lnTo>
                      <a:pt x="823" y="14195"/>
                    </a:ln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40" name="Freeform: Shape 639">
                <a:extLst>
                  <a:ext uri="{FF2B5EF4-FFF2-40B4-BE49-F238E27FC236}">
                    <a16:creationId xmlns:a16="http://schemas.microsoft.com/office/drawing/2014/main" id="{022055C6-62B7-4E80-9008-41F243CDF3F1}"/>
                  </a:ext>
                </a:extLst>
              </p:cNvPr>
              <p:cNvSpPr/>
              <p:nvPr/>
            </p:nvSpPr>
            <p:spPr>
              <a:xfrm>
                <a:off x="9625517" y="2808420"/>
                <a:ext cx="160798" cy="138634"/>
              </a:xfrm>
              <a:custGeom>
                <a:avLst/>
                <a:gdLst>
                  <a:gd name="connsiteX0" fmla="*/ 70094 w 160196"/>
                  <a:gd name="connsiteY0" fmla="*/ 365 h 138641"/>
                  <a:gd name="connsiteX1" fmla="*/ 27232 w 160196"/>
                  <a:gd name="connsiteY1" fmla="*/ 46402 h 138641"/>
                  <a:gd name="connsiteX2" fmla="*/ 244 w 160196"/>
                  <a:gd name="connsiteY2" fmla="*/ 95615 h 138641"/>
                  <a:gd name="connsiteX3" fmla="*/ 16119 w 160196"/>
                  <a:gd name="connsiteY3" fmla="*/ 138477 h 138641"/>
                  <a:gd name="connsiteX4" fmla="*/ 52632 w 160196"/>
                  <a:gd name="connsiteY4" fmla="*/ 109902 h 138641"/>
                  <a:gd name="connsiteX5" fmla="*/ 103432 w 160196"/>
                  <a:gd name="connsiteY5" fmla="*/ 97202 h 138641"/>
                  <a:gd name="connsiteX6" fmla="*/ 108194 w 160196"/>
                  <a:gd name="connsiteY6" fmla="*/ 55927 h 138641"/>
                  <a:gd name="connsiteX7" fmla="*/ 158994 w 160196"/>
                  <a:gd name="connsiteY7" fmla="*/ 52752 h 138641"/>
                  <a:gd name="connsiteX8" fmla="*/ 139944 w 160196"/>
                  <a:gd name="connsiteY8" fmla="*/ 24177 h 138641"/>
                  <a:gd name="connsiteX9" fmla="*/ 70094 w 160196"/>
                  <a:gd name="connsiteY9" fmla="*/ 365 h 138641"/>
                  <a:gd name="connsiteX0" fmla="*/ 70094 w 160798"/>
                  <a:gd name="connsiteY0" fmla="*/ 358 h 138634"/>
                  <a:gd name="connsiteX1" fmla="*/ 27232 w 160798"/>
                  <a:gd name="connsiteY1" fmla="*/ 46395 h 138634"/>
                  <a:gd name="connsiteX2" fmla="*/ 244 w 160798"/>
                  <a:gd name="connsiteY2" fmla="*/ 95608 h 138634"/>
                  <a:gd name="connsiteX3" fmla="*/ 16119 w 160798"/>
                  <a:gd name="connsiteY3" fmla="*/ 138470 h 138634"/>
                  <a:gd name="connsiteX4" fmla="*/ 52632 w 160798"/>
                  <a:gd name="connsiteY4" fmla="*/ 109895 h 138634"/>
                  <a:gd name="connsiteX5" fmla="*/ 103432 w 160798"/>
                  <a:gd name="connsiteY5" fmla="*/ 97195 h 138634"/>
                  <a:gd name="connsiteX6" fmla="*/ 108194 w 160798"/>
                  <a:gd name="connsiteY6" fmla="*/ 55920 h 138634"/>
                  <a:gd name="connsiteX7" fmla="*/ 158994 w 160798"/>
                  <a:gd name="connsiteY7" fmla="*/ 52745 h 138634"/>
                  <a:gd name="connsiteX8" fmla="*/ 139944 w 160798"/>
                  <a:gd name="connsiteY8" fmla="*/ 24170 h 138634"/>
                  <a:gd name="connsiteX9" fmla="*/ 51044 w 160798"/>
                  <a:gd name="connsiteY9" fmla="*/ 71795 h 138634"/>
                  <a:gd name="connsiteX10" fmla="*/ 70094 w 160798"/>
                  <a:gd name="connsiteY10" fmla="*/ 358 h 138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0798" h="138634">
                    <a:moveTo>
                      <a:pt x="70094" y="358"/>
                    </a:moveTo>
                    <a:cubicBezTo>
                      <a:pt x="66125" y="-3875"/>
                      <a:pt x="38874" y="30520"/>
                      <a:pt x="27232" y="46395"/>
                    </a:cubicBezTo>
                    <a:cubicBezTo>
                      <a:pt x="15590" y="62270"/>
                      <a:pt x="2096" y="80262"/>
                      <a:pt x="244" y="95608"/>
                    </a:cubicBezTo>
                    <a:cubicBezTo>
                      <a:pt x="-1608" y="110954"/>
                      <a:pt x="7388" y="136089"/>
                      <a:pt x="16119" y="138470"/>
                    </a:cubicBezTo>
                    <a:cubicBezTo>
                      <a:pt x="24850" y="140851"/>
                      <a:pt x="38080" y="116774"/>
                      <a:pt x="52632" y="109895"/>
                    </a:cubicBezTo>
                    <a:cubicBezTo>
                      <a:pt x="67184" y="103016"/>
                      <a:pt x="94172" y="106191"/>
                      <a:pt x="103432" y="97195"/>
                    </a:cubicBezTo>
                    <a:cubicBezTo>
                      <a:pt x="112692" y="88199"/>
                      <a:pt x="98934" y="63328"/>
                      <a:pt x="108194" y="55920"/>
                    </a:cubicBezTo>
                    <a:cubicBezTo>
                      <a:pt x="117454" y="48512"/>
                      <a:pt x="153702" y="58037"/>
                      <a:pt x="158994" y="52745"/>
                    </a:cubicBezTo>
                    <a:cubicBezTo>
                      <a:pt x="164286" y="47453"/>
                      <a:pt x="157936" y="20995"/>
                      <a:pt x="139944" y="24170"/>
                    </a:cubicBezTo>
                    <a:cubicBezTo>
                      <a:pt x="121952" y="27345"/>
                      <a:pt x="62686" y="75764"/>
                      <a:pt x="51044" y="71795"/>
                    </a:cubicBezTo>
                    <a:cubicBezTo>
                      <a:pt x="39402" y="67826"/>
                      <a:pt x="74063" y="4591"/>
                      <a:pt x="70094" y="358"/>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41" name="Freeform: Shape 640">
                <a:extLst>
                  <a:ext uri="{FF2B5EF4-FFF2-40B4-BE49-F238E27FC236}">
                    <a16:creationId xmlns:a16="http://schemas.microsoft.com/office/drawing/2014/main" id="{550E86BF-E35A-4B41-9596-449A04A29534}"/>
                  </a:ext>
                </a:extLst>
              </p:cNvPr>
              <p:cNvSpPr/>
              <p:nvPr/>
            </p:nvSpPr>
            <p:spPr>
              <a:xfrm>
                <a:off x="2554972" y="1636102"/>
                <a:ext cx="164895" cy="276287"/>
              </a:xfrm>
              <a:custGeom>
                <a:avLst/>
                <a:gdLst>
                  <a:gd name="connsiteX0" fmla="*/ 1652 w 164895"/>
                  <a:gd name="connsiteY0" fmla="*/ 10625 h 276287"/>
                  <a:gd name="connsiteX1" fmla="*/ 14352 w 164895"/>
                  <a:gd name="connsiteY1" fmla="*/ 67775 h 276287"/>
                  <a:gd name="connsiteX2" fmla="*/ 54039 w 164895"/>
                  <a:gd name="connsiteY2" fmla="*/ 75712 h 276287"/>
                  <a:gd name="connsiteX3" fmla="*/ 15939 w 164895"/>
                  <a:gd name="connsiteY3" fmla="*/ 123337 h 276287"/>
                  <a:gd name="connsiteX4" fmla="*/ 54039 w 164895"/>
                  <a:gd name="connsiteY4" fmla="*/ 201125 h 276287"/>
                  <a:gd name="connsiteX5" fmla="*/ 109602 w 164895"/>
                  <a:gd name="connsiteY5" fmla="*/ 275737 h 276287"/>
                  <a:gd name="connsiteX6" fmla="*/ 119127 w 164895"/>
                  <a:gd name="connsiteY6" fmla="*/ 234462 h 276287"/>
                  <a:gd name="connsiteX7" fmla="*/ 157227 w 164895"/>
                  <a:gd name="connsiteY7" fmla="*/ 223350 h 276287"/>
                  <a:gd name="connsiteX8" fmla="*/ 157227 w 164895"/>
                  <a:gd name="connsiteY8" fmla="*/ 174137 h 276287"/>
                  <a:gd name="connsiteX9" fmla="*/ 76264 w 164895"/>
                  <a:gd name="connsiteY9" fmla="*/ 124925 h 276287"/>
                  <a:gd name="connsiteX10" fmla="*/ 82614 w 164895"/>
                  <a:gd name="connsiteY10" fmla="*/ 97937 h 276287"/>
                  <a:gd name="connsiteX11" fmla="*/ 149289 w 164895"/>
                  <a:gd name="connsiteY11" fmla="*/ 139212 h 276287"/>
                  <a:gd name="connsiteX12" fmla="*/ 160402 w 164895"/>
                  <a:gd name="connsiteY12" fmla="*/ 121750 h 276287"/>
                  <a:gd name="connsiteX13" fmla="*/ 106427 w 164895"/>
                  <a:gd name="connsiteY13" fmla="*/ 96350 h 276287"/>
                  <a:gd name="connsiteX14" fmla="*/ 81027 w 164895"/>
                  <a:gd name="connsiteY14" fmla="*/ 64600 h 276287"/>
                  <a:gd name="connsiteX15" fmla="*/ 96902 w 164895"/>
                  <a:gd name="connsiteY15" fmla="*/ 7450 h 276287"/>
                  <a:gd name="connsiteX16" fmla="*/ 71502 w 164895"/>
                  <a:gd name="connsiteY16" fmla="*/ 5862 h 276287"/>
                  <a:gd name="connsiteX17" fmla="*/ 47689 w 164895"/>
                  <a:gd name="connsiteY17" fmla="*/ 55075 h 276287"/>
                  <a:gd name="connsiteX18" fmla="*/ 1652 w 164895"/>
                  <a:gd name="connsiteY18" fmla="*/ 10625 h 276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4895" h="276287">
                    <a:moveTo>
                      <a:pt x="1652" y="10625"/>
                    </a:moveTo>
                    <a:cubicBezTo>
                      <a:pt x="-3904" y="12742"/>
                      <a:pt x="5621" y="56927"/>
                      <a:pt x="14352" y="67775"/>
                    </a:cubicBezTo>
                    <a:cubicBezTo>
                      <a:pt x="23083" y="78623"/>
                      <a:pt x="53775" y="66452"/>
                      <a:pt x="54039" y="75712"/>
                    </a:cubicBezTo>
                    <a:cubicBezTo>
                      <a:pt x="54304" y="84972"/>
                      <a:pt x="15939" y="102435"/>
                      <a:pt x="15939" y="123337"/>
                    </a:cubicBezTo>
                    <a:cubicBezTo>
                      <a:pt x="15939" y="144239"/>
                      <a:pt x="38428" y="175725"/>
                      <a:pt x="54039" y="201125"/>
                    </a:cubicBezTo>
                    <a:cubicBezTo>
                      <a:pt x="69650" y="226525"/>
                      <a:pt x="98754" y="270181"/>
                      <a:pt x="109602" y="275737"/>
                    </a:cubicBezTo>
                    <a:cubicBezTo>
                      <a:pt x="120450" y="281293"/>
                      <a:pt x="111190" y="243193"/>
                      <a:pt x="119127" y="234462"/>
                    </a:cubicBezTo>
                    <a:cubicBezTo>
                      <a:pt x="127064" y="225731"/>
                      <a:pt x="150877" y="233404"/>
                      <a:pt x="157227" y="223350"/>
                    </a:cubicBezTo>
                    <a:cubicBezTo>
                      <a:pt x="163577" y="213296"/>
                      <a:pt x="170721" y="190541"/>
                      <a:pt x="157227" y="174137"/>
                    </a:cubicBezTo>
                    <a:cubicBezTo>
                      <a:pt x="143733" y="157733"/>
                      <a:pt x="88700" y="137625"/>
                      <a:pt x="76264" y="124925"/>
                    </a:cubicBezTo>
                    <a:cubicBezTo>
                      <a:pt x="63829" y="112225"/>
                      <a:pt x="70443" y="95556"/>
                      <a:pt x="82614" y="97937"/>
                    </a:cubicBezTo>
                    <a:cubicBezTo>
                      <a:pt x="94785" y="100318"/>
                      <a:pt x="136324" y="135243"/>
                      <a:pt x="149289" y="139212"/>
                    </a:cubicBezTo>
                    <a:cubicBezTo>
                      <a:pt x="162254" y="143181"/>
                      <a:pt x="167546" y="128894"/>
                      <a:pt x="160402" y="121750"/>
                    </a:cubicBezTo>
                    <a:cubicBezTo>
                      <a:pt x="153258" y="114606"/>
                      <a:pt x="119656" y="105875"/>
                      <a:pt x="106427" y="96350"/>
                    </a:cubicBezTo>
                    <a:cubicBezTo>
                      <a:pt x="93198" y="86825"/>
                      <a:pt x="82614" y="79417"/>
                      <a:pt x="81027" y="64600"/>
                    </a:cubicBezTo>
                    <a:cubicBezTo>
                      <a:pt x="79440" y="49783"/>
                      <a:pt x="98490" y="17240"/>
                      <a:pt x="96902" y="7450"/>
                    </a:cubicBezTo>
                    <a:cubicBezTo>
                      <a:pt x="95315" y="-2340"/>
                      <a:pt x="79704" y="-2075"/>
                      <a:pt x="71502" y="5862"/>
                    </a:cubicBezTo>
                    <a:cubicBezTo>
                      <a:pt x="63300" y="13799"/>
                      <a:pt x="55097" y="47931"/>
                      <a:pt x="47689" y="55075"/>
                    </a:cubicBezTo>
                    <a:cubicBezTo>
                      <a:pt x="40281" y="62219"/>
                      <a:pt x="7208" y="8508"/>
                      <a:pt x="1652" y="10625"/>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42" name="Freeform: Shape 641">
                <a:extLst>
                  <a:ext uri="{FF2B5EF4-FFF2-40B4-BE49-F238E27FC236}">
                    <a16:creationId xmlns:a16="http://schemas.microsoft.com/office/drawing/2014/main" id="{A3A5E970-8A3A-42A6-8356-6774D85E4230}"/>
                  </a:ext>
                </a:extLst>
              </p:cNvPr>
              <p:cNvSpPr/>
              <p:nvPr/>
            </p:nvSpPr>
            <p:spPr>
              <a:xfrm>
                <a:off x="2876785" y="2046033"/>
                <a:ext cx="269744" cy="199411"/>
              </a:xfrm>
              <a:custGeom>
                <a:avLst/>
                <a:gdLst>
                  <a:gd name="connsiteX0" fmla="*/ 83064 w 269744"/>
                  <a:gd name="connsiteY0" fmla="*/ 744 h 199411"/>
                  <a:gd name="connsiteX1" fmla="*/ 22739 w 269744"/>
                  <a:gd name="connsiteY1" fmla="*/ 42019 h 199411"/>
                  <a:gd name="connsiteX2" fmla="*/ 2101 w 269744"/>
                  <a:gd name="connsiteY2" fmla="*/ 88056 h 199411"/>
                  <a:gd name="connsiteX3" fmla="*/ 68776 w 269744"/>
                  <a:gd name="connsiteY3" fmla="*/ 137269 h 199411"/>
                  <a:gd name="connsiteX4" fmla="*/ 167201 w 269744"/>
                  <a:gd name="connsiteY4" fmla="*/ 183306 h 199411"/>
                  <a:gd name="connsiteX5" fmla="*/ 187839 w 269744"/>
                  <a:gd name="connsiteY5" fmla="*/ 197594 h 199411"/>
                  <a:gd name="connsiteX6" fmla="*/ 252926 w 269744"/>
                  <a:gd name="connsiteY6" fmla="*/ 146794 h 199411"/>
                  <a:gd name="connsiteX7" fmla="*/ 267214 w 269744"/>
                  <a:gd name="connsiteY7" fmla="*/ 97581 h 199411"/>
                  <a:gd name="connsiteX8" fmla="*/ 211651 w 269744"/>
                  <a:gd name="connsiteY8" fmla="*/ 89644 h 199411"/>
                  <a:gd name="connsiteX9" fmla="*/ 165614 w 269744"/>
                  <a:gd name="connsiteY9" fmla="*/ 115044 h 199411"/>
                  <a:gd name="connsiteX10" fmla="*/ 97351 w 269744"/>
                  <a:gd name="connsiteY10" fmla="*/ 102344 h 199411"/>
                  <a:gd name="connsiteX11" fmla="*/ 122751 w 269744"/>
                  <a:gd name="connsiteY11" fmla="*/ 78531 h 199411"/>
                  <a:gd name="connsiteX12" fmla="*/ 83064 w 269744"/>
                  <a:gd name="connsiteY12" fmla="*/ 744 h 199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744" h="199411">
                    <a:moveTo>
                      <a:pt x="83064" y="744"/>
                    </a:moveTo>
                    <a:cubicBezTo>
                      <a:pt x="66396" y="-5341"/>
                      <a:pt x="36233" y="27467"/>
                      <a:pt x="22739" y="42019"/>
                    </a:cubicBezTo>
                    <a:cubicBezTo>
                      <a:pt x="9245" y="56571"/>
                      <a:pt x="-5572" y="72181"/>
                      <a:pt x="2101" y="88056"/>
                    </a:cubicBezTo>
                    <a:cubicBezTo>
                      <a:pt x="9774" y="103931"/>
                      <a:pt x="41259" y="121394"/>
                      <a:pt x="68776" y="137269"/>
                    </a:cubicBezTo>
                    <a:cubicBezTo>
                      <a:pt x="96293" y="153144"/>
                      <a:pt x="147357" y="173252"/>
                      <a:pt x="167201" y="183306"/>
                    </a:cubicBezTo>
                    <a:cubicBezTo>
                      <a:pt x="187045" y="193360"/>
                      <a:pt x="173552" y="203679"/>
                      <a:pt x="187839" y="197594"/>
                    </a:cubicBezTo>
                    <a:cubicBezTo>
                      <a:pt x="202126" y="191509"/>
                      <a:pt x="239697" y="163463"/>
                      <a:pt x="252926" y="146794"/>
                    </a:cubicBezTo>
                    <a:cubicBezTo>
                      <a:pt x="266155" y="130125"/>
                      <a:pt x="274093" y="107106"/>
                      <a:pt x="267214" y="97581"/>
                    </a:cubicBezTo>
                    <a:cubicBezTo>
                      <a:pt x="260335" y="88056"/>
                      <a:pt x="228584" y="86734"/>
                      <a:pt x="211651" y="89644"/>
                    </a:cubicBezTo>
                    <a:cubicBezTo>
                      <a:pt x="194718" y="92554"/>
                      <a:pt x="184664" y="112927"/>
                      <a:pt x="165614" y="115044"/>
                    </a:cubicBezTo>
                    <a:cubicBezTo>
                      <a:pt x="146564" y="117161"/>
                      <a:pt x="104495" y="108430"/>
                      <a:pt x="97351" y="102344"/>
                    </a:cubicBezTo>
                    <a:cubicBezTo>
                      <a:pt x="90207" y="96259"/>
                      <a:pt x="122751" y="88321"/>
                      <a:pt x="122751" y="78531"/>
                    </a:cubicBezTo>
                    <a:cubicBezTo>
                      <a:pt x="122751" y="68741"/>
                      <a:pt x="99732" y="6829"/>
                      <a:pt x="83064" y="744"/>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43" name="Freeform: Shape 642">
                <a:extLst>
                  <a:ext uri="{FF2B5EF4-FFF2-40B4-BE49-F238E27FC236}">
                    <a16:creationId xmlns:a16="http://schemas.microsoft.com/office/drawing/2014/main" id="{6F9AA752-EAB6-4C00-AF53-E523B95C47FE}"/>
                  </a:ext>
                </a:extLst>
              </p:cNvPr>
              <p:cNvSpPr/>
              <p:nvPr/>
            </p:nvSpPr>
            <p:spPr>
              <a:xfrm>
                <a:off x="3227234" y="1905983"/>
                <a:ext cx="388292" cy="357568"/>
              </a:xfrm>
              <a:custGeom>
                <a:avLst/>
                <a:gdLst>
                  <a:gd name="connsiteX0" fmla="*/ 366027 w 388292"/>
                  <a:gd name="connsiteY0" fmla="*/ 126506 h 357568"/>
                  <a:gd name="connsiteX1" fmla="*/ 388252 w 388292"/>
                  <a:gd name="connsiteY1" fmla="*/ 78881 h 357568"/>
                  <a:gd name="connsiteX2" fmla="*/ 361265 w 388292"/>
                  <a:gd name="connsiteY2" fmla="*/ 9031 h 357568"/>
                  <a:gd name="connsiteX3" fmla="*/ 312052 w 388292"/>
                  <a:gd name="connsiteY3" fmla="*/ 9031 h 357568"/>
                  <a:gd name="connsiteX4" fmla="*/ 159652 w 388292"/>
                  <a:gd name="connsiteY4" fmla="*/ 83644 h 357568"/>
                  <a:gd name="connsiteX5" fmla="*/ 177115 w 388292"/>
                  <a:gd name="connsiteY5" fmla="*/ 136031 h 357568"/>
                  <a:gd name="connsiteX6" fmla="*/ 135840 w 388292"/>
                  <a:gd name="connsiteY6" fmla="*/ 166194 h 357568"/>
                  <a:gd name="connsiteX7" fmla="*/ 88215 w 388292"/>
                  <a:gd name="connsiteY7" fmla="*/ 150319 h 357568"/>
                  <a:gd name="connsiteX8" fmla="*/ 8840 w 388292"/>
                  <a:gd name="connsiteY8" fmla="*/ 234456 h 357568"/>
                  <a:gd name="connsiteX9" fmla="*/ 4077 w 388292"/>
                  <a:gd name="connsiteY9" fmla="*/ 342406 h 357568"/>
                  <a:gd name="connsiteX10" fmla="*/ 27890 w 388292"/>
                  <a:gd name="connsiteY10" fmla="*/ 351931 h 357568"/>
                  <a:gd name="connsiteX11" fmla="*/ 39002 w 388292"/>
                  <a:gd name="connsiteY11" fmla="*/ 296369 h 357568"/>
                  <a:gd name="connsiteX12" fmla="*/ 67577 w 388292"/>
                  <a:gd name="connsiteY12" fmla="*/ 263031 h 357568"/>
                  <a:gd name="connsiteX13" fmla="*/ 134252 w 388292"/>
                  <a:gd name="connsiteY13" fmla="*/ 212231 h 357568"/>
                  <a:gd name="connsiteX14" fmla="*/ 177115 w 388292"/>
                  <a:gd name="connsiteY14" fmla="*/ 170956 h 357568"/>
                  <a:gd name="connsiteX15" fmla="*/ 242202 w 388292"/>
                  <a:gd name="connsiteY15" fmla="*/ 156669 h 357568"/>
                  <a:gd name="connsiteX16" fmla="*/ 256490 w 388292"/>
                  <a:gd name="connsiteY16" fmla="*/ 164606 h 357568"/>
                  <a:gd name="connsiteX17" fmla="*/ 277127 w 388292"/>
                  <a:gd name="connsiteY17" fmla="*/ 131269 h 357568"/>
                  <a:gd name="connsiteX18" fmla="*/ 321577 w 388292"/>
                  <a:gd name="connsiteY18" fmla="*/ 155081 h 357568"/>
                  <a:gd name="connsiteX19" fmla="*/ 305702 w 388292"/>
                  <a:gd name="connsiteY19" fmla="*/ 116981 h 357568"/>
                  <a:gd name="connsiteX20" fmla="*/ 262840 w 388292"/>
                  <a:gd name="connsiteY20" fmla="*/ 85231 h 357568"/>
                  <a:gd name="connsiteX21" fmla="*/ 316815 w 388292"/>
                  <a:gd name="connsiteY21" fmla="*/ 67769 h 357568"/>
                  <a:gd name="connsiteX22" fmla="*/ 366027 w 388292"/>
                  <a:gd name="connsiteY22" fmla="*/ 126506 h 35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88292" h="357568">
                    <a:moveTo>
                      <a:pt x="366027" y="126506"/>
                    </a:moveTo>
                    <a:cubicBezTo>
                      <a:pt x="377933" y="128358"/>
                      <a:pt x="389046" y="98460"/>
                      <a:pt x="388252" y="78881"/>
                    </a:cubicBezTo>
                    <a:cubicBezTo>
                      <a:pt x="387458" y="59302"/>
                      <a:pt x="373965" y="20673"/>
                      <a:pt x="361265" y="9031"/>
                    </a:cubicBezTo>
                    <a:cubicBezTo>
                      <a:pt x="348565" y="-2611"/>
                      <a:pt x="345654" y="-3404"/>
                      <a:pt x="312052" y="9031"/>
                    </a:cubicBezTo>
                    <a:cubicBezTo>
                      <a:pt x="278450" y="21466"/>
                      <a:pt x="182141" y="62477"/>
                      <a:pt x="159652" y="83644"/>
                    </a:cubicBezTo>
                    <a:cubicBezTo>
                      <a:pt x="137162" y="104811"/>
                      <a:pt x="181084" y="122273"/>
                      <a:pt x="177115" y="136031"/>
                    </a:cubicBezTo>
                    <a:cubicBezTo>
                      <a:pt x="173146" y="149789"/>
                      <a:pt x="150657" y="163813"/>
                      <a:pt x="135840" y="166194"/>
                    </a:cubicBezTo>
                    <a:cubicBezTo>
                      <a:pt x="121023" y="168575"/>
                      <a:pt x="109382" y="138942"/>
                      <a:pt x="88215" y="150319"/>
                    </a:cubicBezTo>
                    <a:cubicBezTo>
                      <a:pt x="67048" y="161696"/>
                      <a:pt x="22863" y="202442"/>
                      <a:pt x="8840" y="234456"/>
                    </a:cubicBezTo>
                    <a:cubicBezTo>
                      <a:pt x="-5183" y="266470"/>
                      <a:pt x="902" y="322827"/>
                      <a:pt x="4077" y="342406"/>
                    </a:cubicBezTo>
                    <a:cubicBezTo>
                      <a:pt x="7252" y="361985"/>
                      <a:pt x="22069" y="359604"/>
                      <a:pt x="27890" y="351931"/>
                    </a:cubicBezTo>
                    <a:cubicBezTo>
                      <a:pt x="33711" y="344258"/>
                      <a:pt x="32387" y="311186"/>
                      <a:pt x="39002" y="296369"/>
                    </a:cubicBezTo>
                    <a:cubicBezTo>
                      <a:pt x="45617" y="281552"/>
                      <a:pt x="51702" y="277054"/>
                      <a:pt x="67577" y="263031"/>
                    </a:cubicBezTo>
                    <a:cubicBezTo>
                      <a:pt x="83452" y="249008"/>
                      <a:pt x="115996" y="227577"/>
                      <a:pt x="134252" y="212231"/>
                    </a:cubicBezTo>
                    <a:cubicBezTo>
                      <a:pt x="152508" y="196885"/>
                      <a:pt x="159124" y="180216"/>
                      <a:pt x="177115" y="170956"/>
                    </a:cubicBezTo>
                    <a:cubicBezTo>
                      <a:pt x="195106" y="161696"/>
                      <a:pt x="228973" y="157727"/>
                      <a:pt x="242202" y="156669"/>
                    </a:cubicBezTo>
                    <a:cubicBezTo>
                      <a:pt x="255431" y="155611"/>
                      <a:pt x="250669" y="168839"/>
                      <a:pt x="256490" y="164606"/>
                    </a:cubicBezTo>
                    <a:cubicBezTo>
                      <a:pt x="262311" y="160373"/>
                      <a:pt x="266279" y="132856"/>
                      <a:pt x="277127" y="131269"/>
                    </a:cubicBezTo>
                    <a:cubicBezTo>
                      <a:pt x="287975" y="129682"/>
                      <a:pt x="316815" y="157462"/>
                      <a:pt x="321577" y="155081"/>
                    </a:cubicBezTo>
                    <a:cubicBezTo>
                      <a:pt x="326339" y="152700"/>
                      <a:pt x="315491" y="128623"/>
                      <a:pt x="305702" y="116981"/>
                    </a:cubicBezTo>
                    <a:cubicBezTo>
                      <a:pt x="295912" y="105339"/>
                      <a:pt x="260988" y="93433"/>
                      <a:pt x="262840" y="85231"/>
                    </a:cubicBezTo>
                    <a:cubicBezTo>
                      <a:pt x="264692" y="77029"/>
                      <a:pt x="302263" y="66975"/>
                      <a:pt x="316815" y="67769"/>
                    </a:cubicBezTo>
                    <a:cubicBezTo>
                      <a:pt x="331367" y="68563"/>
                      <a:pt x="354121" y="124654"/>
                      <a:pt x="366027" y="126506"/>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44" name="Freeform: Shape 643">
                <a:extLst>
                  <a:ext uri="{FF2B5EF4-FFF2-40B4-BE49-F238E27FC236}">
                    <a16:creationId xmlns:a16="http://schemas.microsoft.com/office/drawing/2014/main" id="{03635E8A-4979-4717-87DC-B8461EF46416}"/>
                  </a:ext>
                </a:extLst>
              </p:cNvPr>
              <p:cNvSpPr/>
              <p:nvPr/>
            </p:nvSpPr>
            <p:spPr>
              <a:xfrm>
                <a:off x="3238243" y="2332527"/>
                <a:ext cx="55407" cy="131762"/>
              </a:xfrm>
              <a:custGeom>
                <a:avLst/>
                <a:gdLst>
                  <a:gd name="connsiteX0" fmla="*/ 45456 w 55407"/>
                  <a:gd name="connsiteY0" fmla="*/ 0 h 131762"/>
                  <a:gd name="connsiteX1" fmla="*/ 20056 w 55407"/>
                  <a:gd name="connsiteY1" fmla="*/ 92075 h 131762"/>
                  <a:gd name="connsiteX2" fmla="*/ 1006 w 55407"/>
                  <a:gd name="connsiteY2" fmla="*/ 131762 h 131762"/>
                  <a:gd name="connsiteX3" fmla="*/ 51806 w 55407"/>
                  <a:gd name="connsiteY3" fmla="*/ 92075 h 131762"/>
                  <a:gd name="connsiteX4" fmla="*/ 45456 w 55407"/>
                  <a:gd name="connsiteY4" fmla="*/ 0 h 131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407" h="131762">
                    <a:moveTo>
                      <a:pt x="45456" y="0"/>
                    </a:moveTo>
                    <a:cubicBezTo>
                      <a:pt x="40164" y="0"/>
                      <a:pt x="27464" y="70115"/>
                      <a:pt x="20056" y="92075"/>
                    </a:cubicBezTo>
                    <a:cubicBezTo>
                      <a:pt x="12648" y="114035"/>
                      <a:pt x="-4286" y="131762"/>
                      <a:pt x="1006" y="131762"/>
                    </a:cubicBezTo>
                    <a:cubicBezTo>
                      <a:pt x="6298" y="131762"/>
                      <a:pt x="42810" y="112183"/>
                      <a:pt x="51806" y="92075"/>
                    </a:cubicBezTo>
                    <a:cubicBezTo>
                      <a:pt x="60802" y="71967"/>
                      <a:pt x="50748" y="0"/>
                      <a:pt x="45456" y="0"/>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45" name="Freeform: Shape 644">
                <a:extLst>
                  <a:ext uri="{FF2B5EF4-FFF2-40B4-BE49-F238E27FC236}">
                    <a16:creationId xmlns:a16="http://schemas.microsoft.com/office/drawing/2014/main" id="{577FCD60-2880-41DB-B89E-93023C5AE637}"/>
                  </a:ext>
                </a:extLst>
              </p:cNvPr>
              <p:cNvSpPr/>
              <p:nvPr/>
            </p:nvSpPr>
            <p:spPr>
              <a:xfrm>
                <a:off x="3312592" y="2330632"/>
                <a:ext cx="81000" cy="244936"/>
              </a:xfrm>
              <a:custGeom>
                <a:avLst/>
                <a:gdLst>
                  <a:gd name="connsiteX0" fmla="*/ 79057 w 81000"/>
                  <a:gd name="connsiteY0" fmla="*/ 1895 h 244936"/>
                  <a:gd name="connsiteX1" fmla="*/ 20319 w 81000"/>
                  <a:gd name="connsiteY1" fmla="*/ 82857 h 244936"/>
                  <a:gd name="connsiteX2" fmla="*/ 2857 w 81000"/>
                  <a:gd name="connsiteY2" fmla="*/ 135245 h 244936"/>
                  <a:gd name="connsiteX3" fmla="*/ 1269 w 81000"/>
                  <a:gd name="connsiteY3" fmla="*/ 227320 h 244936"/>
                  <a:gd name="connsiteX4" fmla="*/ 15557 w 81000"/>
                  <a:gd name="connsiteY4" fmla="*/ 235257 h 244936"/>
                  <a:gd name="connsiteX5" fmla="*/ 37782 w 81000"/>
                  <a:gd name="connsiteY5" fmla="*/ 120957 h 244936"/>
                  <a:gd name="connsiteX6" fmla="*/ 61594 w 81000"/>
                  <a:gd name="connsiteY6" fmla="*/ 170170 h 244936"/>
                  <a:gd name="connsiteX7" fmla="*/ 79057 w 81000"/>
                  <a:gd name="connsiteY7" fmla="*/ 1895 h 244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000" h="244936">
                    <a:moveTo>
                      <a:pt x="79057" y="1895"/>
                    </a:moveTo>
                    <a:cubicBezTo>
                      <a:pt x="72178" y="-12657"/>
                      <a:pt x="33019" y="60632"/>
                      <a:pt x="20319" y="82857"/>
                    </a:cubicBezTo>
                    <a:cubicBezTo>
                      <a:pt x="7619" y="105082"/>
                      <a:pt x="6032" y="111168"/>
                      <a:pt x="2857" y="135245"/>
                    </a:cubicBezTo>
                    <a:cubicBezTo>
                      <a:pt x="-318" y="159322"/>
                      <a:pt x="-848" y="210651"/>
                      <a:pt x="1269" y="227320"/>
                    </a:cubicBezTo>
                    <a:cubicBezTo>
                      <a:pt x="3386" y="243989"/>
                      <a:pt x="9472" y="252984"/>
                      <a:pt x="15557" y="235257"/>
                    </a:cubicBezTo>
                    <a:cubicBezTo>
                      <a:pt x="21642" y="217530"/>
                      <a:pt x="30109" y="131805"/>
                      <a:pt x="37782" y="120957"/>
                    </a:cubicBezTo>
                    <a:cubicBezTo>
                      <a:pt x="45455" y="110109"/>
                      <a:pt x="49952" y="185251"/>
                      <a:pt x="61594" y="170170"/>
                    </a:cubicBezTo>
                    <a:cubicBezTo>
                      <a:pt x="73236" y="155089"/>
                      <a:pt x="85936" y="16447"/>
                      <a:pt x="79057" y="1895"/>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46" name="Freeform: Shape 645">
                <a:extLst>
                  <a:ext uri="{FF2B5EF4-FFF2-40B4-BE49-F238E27FC236}">
                    <a16:creationId xmlns:a16="http://schemas.microsoft.com/office/drawing/2014/main" id="{C237B31F-FE08-4783-A6CE-36F894A93857}"/>
                  </a:ext>
                </a:extLst>
              </p:cNvPr>
              <p:cNvSpPr/>
              <p:nvPr/>
            </p:nvSpPr>
            <p:spPr>
              <a:xfrm>
                <a:off x="4609152" y="3719256"/>
                <a:ext cx="1054409" cy="1422140"/>
              </a:xfrm>
              <a:custGeom>
                <a:avLst/>
                <a:gdLst>
                  <a:gd name="connsiteX0" fmla="*/ 871647 w 1054409"/>
                  <a:gd name="connsiteY0" fmla="*/ 24558 h 1422140"/>
                  <a:gd name="connsiteX1" fmla="*/ 841484 w 1054409"/>
                  <a:gd name="connsiteY1" fmla="*/ 81708 h 1422140"/>
                  <a:gd name="connsiteX2" fmla="*/ 787509 w 1054409"/>
                  <a:gd name="connsiteY2" fmla="*/ 135683 h 1422140"/>
                  <a:gd name="connsiteX3" fmla="*/ 862122 w 1054409"/>
                  <a:gd name="connsiteY3" fmla="*/ 175371 h 1422140"/>
                  <a:gd name="connsiteX4" fmla="*/ 877997 w 1054409"/>
                  <a:gd name="connsiteY4" fmla="*/ 221408 h 1422140"/>
                  <a:gd name="connsiteX5" fmla="*/ 777984 w 1054409"/>
                  <a:gd name="connsiteY5" fmla="*/ 216646 h 1422140"/>
                  <a:gd name="connsiteX6" fmla="*/ 820847 w 1054409"/>
                  <a:gd name="connsiteY6" fmla="*/ 326183 h 1422140"/>
                  <a:gd name="connsiteX7" fmla="*/ 863709 w 1054409"/>
                  <a:gd name="connsiteY7" fmla="*/ 338883 h 1422140"/>
                  <a:gd name="connsiteX8" fmla="*/ 893872 w 1054409"/>
                  <a:gd name="connsiteY8" fmla="*/ 315071 h 1422140"/>
                  <a:gd name="connsiteX9" fmla="*/ 911334 w 1054409"/>
                  <a:gd name="connsiteY9" fmla="*/ 357933 h 1422140"/>
                  <a:gd name="connsiteX10" fmla="*/ 851009 w 1054409"/>
                  <a:gd name="connsiteY10" fmla="*/ 402383 h 1422140"/>
                  <a:gd name="connsiteX11" fmla="*/ 773222 w 1054409"/>
                  <a:gd name="connsiteY11" fmla="*/ 359521 h 1422140"/>
                  <a:gd name="connsiteX12" fmla="*/ 695434 w 1054409"/>
                  <a:gd name="connsiteY12" fmla="*/ 418258 h 1422140"/>
                  <a:gd name="connsiteX13" fmla="*/ 609709 w 1054409"/>
                  <a:gd name="connsiteY13" fmla="*/ 424608 h 1422140"/>
                  <a:gd name="connsiteX14" fmla="*/ 541447 w 1054409"/>
                  <a:gd name="connsiteY14" fmla="*/ 465883 h 1422140"/>
                  <a:gd name="connsiteX15" fmla="*/ 465247 w 1054409"/>
                  <a:gd name="connsiteY15" fmla="*/ 465883 h 1422140"/>
                  <a:gd name="connsiteX16" fmla="*/ 427147 w 1054409"/>
                  <a:gd name="connsiteY16" fmla="*/ 515096 h 1422140"/>
                  <a:gd name="connsiteX17" fmla="*/ 289034 w 1054409"/>
                  <a:gd name="connsiteY17" fmla="*/ 478583 h 1422140"/>
                  <a:gd name="connsiteX18" fmla="*/ 190609 w 1054409"/>
                  <a:gd name="connsiteY18" fmla="*/ 557958 h 1422140"/>
                  <a:gd name="connsiteX19" fmla="*/ 115997 w 1054409"/>
                  <a:gd name="connsiteY19" fmla="*/ 557958 h 1422140"/>
                  <a:gd name="connsiteX20" fmla="*/ 66784 w 1054409"/>
                  <a:gd name="connsiteY20" fmla="*/ 588121 h 1422140"/>
                  <a:gd name="connsiteX21" fmla="*/ 109 w 1054409"/>
                  <a:gd name="connsiteY21" fmla="*/ 605583 h 1422140"/>
                  <a:gd name="connsiteX22" fmla="*/ 50909 w 1054409"/>
                  <a:gd name="connsiteY22" fmla="*/ 677021 h 1422140"/>
                  <a:gd name="connsiteX23" fmla="*/ 44559 w 1054409"/>
                  <a:gd name="connsiteY23" fmla="*/ 751633 h 1422140"/>
                  <a:gd name="connsiteX24" fmla="*/ 49322 w 1054409"/>
                  <a:gd name="connsiteY24" fmla="*/ 815133 h 1422140"/>
                  <a:gd name="connsiteX25" fmla="*/ 168384 w 1054409"/>
                  <a:gd name="connsiteY25" fmla="*/ 929433 h 1422140"/>
                  <a:gd name="connsiteX26" fmla="*/ 149334 w 1054409"/>
                  <a:gd name="connsiteY26" fmla="*/ 978646 h 1422140"/>
                  <a:gd name="connsiteX27" fmla="*/ 89009 w 1054409"/>
                  <a:gd name="connsiteY27" fmla="*/ 1021508 h 1422140"/>
                  <a:gd name="connsiteX28" fmla="*/ 141397 w 1054409"/>
                  <a:gd name="connsiteY28" fmla="*/ 1140571 h 1422140"/>
                  <a:gd name="connsiteX29" fmla="*/ 173147 w 1054409"/>
                  <a:gd name="connsiteY29" fmla="*/ 1202483 h 1422140"/>
                  <a:gd name="connsiteX30" fmla="*/ 282684 w 1054409"/>
                  <a:gd name="connsiteY30" fmla="*/ 1164383 h 1422140"/>
                  <a:gd name="connsiteX31" fmla="*/ 335072 w 1054409"/>
                  <a:gd name="connsiteY31" fmla="*/ 1243758 h 1422140"/>
                  <a:gd name="connsiteX32" fmla="*/ 301734 w 1054409"/>
                  <a:gd name="connsiteY32" fmla="*/ 1288208 h 1422140"/>
                  <a:gd name="connsiteX33" fmla="*/ 379522 w 1054409"/>
                  <a:gd name="connsiteY33" fmla="*/ 1315196 h 1422140"/>
                  <a:gd name="connsiteX34" fmla="*/ 363647 w 1054409"/>
                  <a:gd name="connsiteY34" fmla="*/ 1345358 h 1422140"/>
                  <a:gd name="connsiteX35" fmla="*/ 336659 w 1054409"/>
                  <a:gd name="connsiteY35" fmla="*/ 1378696 h 1422140"/>
                  <a:gd name="connsiteX36" fmla="*/ 409684 w 1054409"/>
                  <a:gd name="connsiteY36" fmla="*/ 1421558 h 1422140"/>
                  <a:gd name="connsiteX37" fmla="*/ 439847 w 1054409"/>
                  <a:gd name="connsiteY37" fmla="*/ 1345358 h 1422140"/>
                  <a:gd name="connsiteX38" fmla="*/ 443022 w 1054409"/>
                  <a:gd name="connsiteY38" fmla="*/ 1229471 h 1422140"/>
                  <a:gd name="connsiteX39" fmla="*/ 528747 w 1054409"/>
                  <a:gd name="connsiteY39" fmla="*/ 1234233 h 1422140"/>
                  <a:gd name="connsiteX40" fmla="*/ 636697 w 1054409"/>
                  <a:gd name="connsiteY40" fmla="*/ 1218358 h 1422140"/>
                  <a:gd name="connsiteX41" fmla="*/ 701784 w 1054409"/>
                  <a:gd name="connsiteY41" fmla="*/ 1200896 h 1422140"/>
                  <a:gd name="connsiteX42" fmla="*/ 744647 w 1054409"/>
                  <a:gd name="connsiteY42" fmla="*/ 1240583 h 1422140"/>
                  <a:gd name="connsiteX43" fmla="*/ 784334 w 1054409"/>
                  <a:gd name="connsiteY43" fmla="*/ 1227883 h 1422140"/>
                  <a:gd name="connsiteX44" fmla="*/ 835134 w 1054409"/>
                  <a:gd name="connsiteY44" fmla="*/ 1280271 h 1422140"/>
                  <a:gd name="connsiteX45" fmla="*/ 847834 w 1054409"/>
                  <a:gd name="connsiteY45" fmla="*/ 1202483 h 1422140"/>
                  <a:gd name="connsiteX46" fmla="*/ 822434 w 1054409"/>
                  <a:gd name="connsiteY46" fmla="*/ 1150096 h 1422140"/>
                  <a:gd name="connsiteX47" fmla="*/ 839897 w 1054409"/>
                  <a:gd name="connsiteY47" fmla="*/ 1061196 h 1422140"/>
                  <a:gd name="connsiteX48" fmla="*/ 884347 w 1054409"/>
                  <a:gd name="connsiteY48" fmla="*/ 980233 h 1422140"/>
                  <a:gd name="connsiteX49" fmla="*/ 930384 w 1054409"/>
                  <a:gd name="connsiteY49" fmla="*/ 996108 h 1422140"/>
                  <a:gd name="connsiteX50" fmla="*/ 889109 w 1054409"/>
                  <a:gd name="connsiteY50" fmla="*/ 1046908 h 1422140"/>
                  <a:gd name="connsiteX51" fmla="*/ 911334 w 1054409"/>
                  <a:gd name="connsiteY51" fmla="*/ 1072308 h 1422140"/>
                  <a:gd name="connsiteX52" fmla="*/ 892284 w 1054409"/>
                  <a:gd name="connsiteY52" fmla="*/ 1113583 h 1422140"/>
                  <a:gd name="connsiteX53" fmla="*/ 962134 w 1054409"/>
                  <a:gd name="connsiteY53" fmla="*/ 1094533 h 1422140"/>
                  <a:gd name="connsiteX54" fmla="*/ 966897 w 1054409"/>
                  <a:gd name="connsiteY54" fmla="*/ 1045321 h 1422140"/>
                  <a:gd name="connsiteX55" fmla="*/ 995472 w 1054409"/>
                  <a:gd name="connsiteY55" fmla="*/ 1064371 h 1422140"/>
                  <a:gd name="connsiteX56" fmla="*/ 992297 w 1054409"/>
                  <a:gd name="connsiteY56" fmla="*/ 1108821 h 1422140"/>
                  <a:gd name="connsiteX57" fmla="*/ 1054209 w 1054409"/>
                  <a:gd name="connsiteY57" fmla="*/ 1027858 h 1422140"/>
                  <a:gd name="connsiteX58" fmla="*/ 968484 w 1054409"/>
                  <a:gd name="connsiteY58" fmla="*/ 946896 h 1422140"/>
                  <a:gd name="connsiteX59" fmla="*/ 909747 w 1054409"/>
                  <a:gd name="connsiteY59" fmla="*/ 915146 h 1422140"/>
                  <a:gd name="connsiteX60" fmla="*/ 781159 w 1054409"/>
                  <a:gd name="connsiteY60" fmla="*/ 932608 h 1422140"/>
                  <a:gd name="connsiteX61" fmla="*/ 741472 w 1054409"/>
                  <a:gd name="connsiteY61" fmla="*/ 977058 h 1422140"/>
                  <a:gd name="connsiteX62" fmla="*/ 730359 w 1054409"/>
                  <a:gd name="connsiteY62" fmla="*/ 1005633 h 1422140"/>
                  <a:gd name="connsiteX63" fmla="*/ 671622 w 1054409"/>
                  <a:gd name="connsiteY63" fmla="*/ 984996 h 1422140"/>
                  <a:gd name="connsiteX64" fmla="*/ 630347 w 1054409"/>
                  <a:gd name="connsiteY64" fmla="*/ 1018333 h 1422140"/>
                  <a:gd name="connsiteX65" fmla="*/ 677972 w 1054409"/>
                  <a:gd name="connsiteY65" fmla="*/ 1053258 h 1422140"/>
                  <a:gd name="connsiteX66" fmla="*/ 622409 w 1054409"/>
                  <a:gd name="connsiteY66" fmla="*/ 1081833 h 1422140"/>
                  <a:gd name="connsiteX67" fmla="*/ 541447 w 1054409"/>
                  <a:gd name="connsiteY67" fmla="*/ 1110408 h 1422140"/>
                  <a:gd name="connsiteX68" fmla="*/ 490647 w 1054409"/>
                  <a:gd name="connsiteY68" fmla="*/ 1164383 h 1422140"/>
                  <a:gd name="connsiteX69" fmla="*/ 409684 w 1054409"/>
                  <a:gd name="connsiteY69" fmla="*/ 1142158 h 1422140"/>
                  <a:gd name="connsiteX70" fmla="*/ 384284 w 1054409"/>
                  <a:gd name="connsiteY70" fmla="*/ 1080246 h 1422140"/>
                  <a:gd name="connsiteX71" fmla="*/ 438259 w 1054409"/>
                  <a:gd name="connsiteY71" fmla="*/ 1100883 h 1422140"/>
                  <a:gd name="connsiteX72" fmla="*/ 446197 w 1054409"/>
                  <a:gd name="connsiteY72" fmla="*/ 1032621 h 1422140"/>
                  <a:gd name="connsiteX73" fmla="*/ 496997 w 1054409"/>
                  <a:gd name="connsiteY73" fmla="*/ 994521 h 1422140"/>
                  <a:gd name="connsiteX74" fmla="*/ 535097 w 1054409"/>
                  <a:gd name="connsiteY74" fmla="*/ 975471 h 1422140"/>
                  <a:gd name="connsiteX75" fmla="*/ 576372 w 1054409"/>
                  <a:gd name="connsiteY75" fmla="*/ 992933 h 1422140"/>
                  <a:gd name="connsiteX76" fmla="*/ 641459 w 1054409"/>
                  <a:gd name="connsiteY76" fmla="*/ 983408 h 1422140"/>
                  <a:gd name="connsiteX77" fmla="*/ 612884 w 1054409"/>
                  <a:gd name="connsiteY77" fmla="*/ 927846 h 1422140"/>
                  <a:gd name="connsiteX78" fmla="*/ 625584 w 1054409"/>
                  <a:gd name="connsiteY78" fmla="*/ 892921 h 1422140"/>
                  <a:gd name="connsiteX79" fmla="*/ 600184 w 1054409"/>
                  <a:gd name="connsiteY79" fmla="*/ 873871 h 1422140"/>
                  <a:gd name="connsiteX80" fmla="*/ 616059 w 1054409"/>
                  <a:gd name="connsiteY80" fmla="*/ 807196 h 1422140"/>
                  <a:gd name="connsiteX81" fmla="*/ 568434 w 1054409"/>
                  <a:gd name="connsiteY81" fmla="*/ 737346 h 1422140"/>
                  <a:gd name="connsiteX82" fmla="*/ 500172 w 1054409"/>
                  <a:gd name="connsiteY82" fmla="*/ 688133 h 1422140"/>
                  <a:gd name="connsiteX83" fmla="*/ 489059 w 1054409"/>
                  <a:gd name="connsiteY83" fmla="*/ 648446 h 1422140"/>
                  <a:gd name="connsiteX84" fmla="*/ 458897 w 1054409"/>
                  <a:gd name="connsiteY84" fmla="*/ 603996 h 1422140"/>
                  <a:gd name="connsiteX85" fmla="*/ 487472 w 1054409"/>
                  <a:gd name="connsiteY85" fmla="*/ 586533 h 1422140"/>
                  <a:gd name="connsiteX86" fmla="*/ 531922 w 1054409"/>
                  <a:gd name="connsiteY86" fmla="*/ 607171 h 1422140"/>
                  <a:gd name="connsiteX87" fmla="*/ 543034 w 1054409"/>
                  <a:gd name="connsiteY87" fmla="*/ 581771 h 1422140"/>
                  <a:gd name="connsiteX88" fmla="*/ 587484 w 1054409"/>
                  <a:gd name="connsiteY88" fmla="*/ 611933 h 1422140"/>
                  <a:gd name="connsiteX89" fmla="*/ 598597 w 1054409"/>
                  <a:gd name="connsiteY89" fmla="*/ 586533 h 1422140"/>
                  <a:gd name="connsiteX90" fmla="*/ 604947 w 1054409"/>
                  <a:gd name="connsiteY90" fmla="*/ 494458 h 1422140"/>
                  <a:gd name="connsiteX91" fmla="*/ 623997 w 1054409"/>
                  <a:gd name="connsiteY91" fmla="*/ 464296 h 1422140"/>
                  <a:gd name="connsiteX92" fmla="*/ 714484 w 1054409"/>
                  <a:gd name="connsiteY92" fmla="*/ 486521 h 1422140"/>
                  <a:gd name="connsiteX93" fmla="*/ 758934 w 1054409"/>
                  <a:gd name="connsiteY93" fmla="*/ 419846 h 1422140"/>
                  <a:gd name="connsiteX94" fmla="*/ 866884 w 1054409"/>
                  <a:gd name="connsiteY94" fmla="*/ 421433 h 1422140"/>
                  <a:gd name="connsiteX95" fmla="*/ 985947 w 1054409"/>
                  <a:gd name="connsiteY95" fmla="*/ 330946 h 1422140"/>
                  <a:gd name="connsiteX96" fmla="*/ 930384 w 1054409"/>
                  <a:gd name="connsiteY96" fmla="*/ 254746 h 1422140"/>
                  <a:gd name="connsiteX97" fmla="*/ 895459 w 1054409"/>
                  <a:gd name="connsiteY97" fmla="*/ 240458 h 1422140"/>
                  <a:gd name="connsiteX98" fmla="*/ 917684 w 1054409"/>
                  <a:gd name="connsiteY98" fmla="*/ 165846 h 1422140"/>
                  <a:gd name="connsiteX99" fmla="*/ 911334 w 1054409"/>
                  <a:gd name="connsiteY99" fmla="*/ 130921 h 1422140"/>
                  <a:gd name="connsiteX100" fmla="*/ 941497 w 1054409"/>
                  <a:gd name="connsiteY100" fmla="*/ 97583 h 1422140"/>
                  <a:gd name="connsiteX101" fmla="*/ 978009 w 1054409"/>
                  <a:gd name="connsiteY101" fmla="*/ 54721 h 1422140"/>
                  <a:gd name="connsiteX102" fmla="*/ 943084 w 1054409"/>
                  <a:gd name="connsiteY102" fmla="*/ 746 h 1422140"/>
                  <a:gd name="connsiteX103" fmla="*/ 871647 w 1054409"/>
                  <a:gd name="connsiteY103" fmla="*/ 24558 h 1422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1054409" h="1422140">
                    <a:moveTo>
                      <a:pt x="871647" y="24558"/>
                    </a:moveTo>
                    <a:cubicBezTo>
                      <a:pt x="854714" y="38052"/>
                      <a:pt x="855507" y="63187"/>
                      <a:pt x="841484" y="81708"/>
                    </a:cubicBezTo>
                    <a:cubicBezTo>
                      <a:pt x="827461" y="100229"/>
                      <a:pt x="784069" y="120073"/>
                      <a:pt x="787509" y="135683"/>
                    </a:cubicBezTo>
                    <a:cubicBezTo>
                      <a:pt x="790949" y="151294"/>
                      <a:pt x="847041" y="161084"/>
                      <a:pt x="862122" y="175371"/>
                    </a:cubicBezTo>
                    <a:cubicBezTo>
                      <a:pt x="877203" y="189659"/>
                      <a:pt x="892020" y="214529"/>
                      <a:pt x="877997" y="221408"/>
                    </a:cubicBezTo>
                    <a:cubicBezTo>
                      <a:pt x="863974" y="228287"/>
                      <a:pt x="787509" y="199184"/>
                      <a:pt x="777984" y="216646"/>
                    </a:cubicBezTo>
                    <a:cubicBezTo>
                      <a:pt x="768459" y="234109"/>
                      <a:pt x="806560" y="305810"/>
                      <a:pt x="820847" y="326183"/>
                    </a:cubicBezTo>
                    <a:cubicBezTo>
                      <a:pt x="835134" y="346556"/>
                      <a:pt x="851538" y="340735"/>
                      <a:pt x="863709" y="338883"/>
                    </a:cubicBezTo>
                    <a:cubicBezTo>
                      <a:pt x="875880" y="337031"/>
                      <a:pt x="885934" y="311896"/>
                      <a:pt x="893872" y="315071"/>
                    </a:cubicBezTo>
                    <a:cubicBezTo>
                      <a:pt x="901810" y="318246"/>
                      <a:pt x="918478" y="343381"/>
                      <a:pt x="911334" y="357933"/>
                    </a:cubicBezTo>
                    <a:cubicBezTo>
                      <a:pt x="904190" y="372485"/>
                      <a:pt x="874028" y="402118"/>
                      <a:pt x="851009" y="402383"/>
                    </a:cubicBezTo>
                    <a:cubicBezTo>
                      <a:pt x="827990" y="402648"/>
                      <a:pt x="799151" y="356875"/>
                      <a:pt x="773222" y="359521"/>
                    </a:cubicBezTo>
                    <a:cubicBezTo>
                      <a:pt x="747293" y="362167"/>
                      <a:pt x="722686" y="407410"/>
                      <a:pt x="695434" y="418258"/>
                    </a:cubicBezTo>
                    <a:cubicBezTo>
                      <a:pt x="668182" y="429106"/>
                      <a:pt x="635373" y="416671"/>
                      <a:pt x="609709" y="424608"/>
                    </a:cubicBezTo>
                    <a:cubicBezTo>
                      <a:pt x="584044" y="432546"/>
                      <a:pt x="565524" y="459004"/>
                      <a:pt x="541447" y="465883"/>
                    </a:cubicBezTo>
                    <a:cubicBezTo>
                      <a:pt x="517370" y="472762"/>
                      <a:pt x="484297" y="457681"/>
                      <a:pt x="465247" y="465883"/>
                    </a:cubicBezTo>
                    <a:cubicBezTo>
                      <a:pt x="446197" y="474085"/>
                      <a:pt x="456516" y="512979"/>
                      <a:pt x="427147" y="515096"/>
                    </a:cubicBezTo>
                    <a:cubicBezTo>
                      <a:pt x="397778" y="517213"/>
                      <a:pt x="328457" y="471439"/>
                      <a:pt x="289034" y="478583"/>
                    </a:cubicBezTo>
                    <a:cubicBezTo>
                      <a:pt x="249611" y="485727"/>
                      <a:pt x="219448" y="544729"/>
                      <a:pt x="190609" y="557958"/>
                    </a:cubicBezTo>
                    <a:cubicBezTo>
                      <a:pt x="161770" y="571187"/>
                      <a:pt x="136635" y="552931"/>
                      <a:pt x="115997" y="557958"/>
                    </a:cubicBezTo>
                    <a:cubicBezTo>
                      <a:pt x="95359" y="562985"/>
                      <a:pt x="86099" y="580184"/>
                      <a:pt x="66784" y="588121"/>
                    </a:cubicBezTo>
                    <a:cubicBezTo>
                      <a:pt x="47469" y="596059"/>
                      <a:pt x="2755" y="590766"/>
                      <a:pt x="109" y="605583"/>
                    </a:cubicBezTo>
                    <a:cubicBezTo>
                      <a:pt x="-2537" y="620400"/>
                      <a:pt x="43501" y="652679"/>
                      <a:pt x="50909" y="677021"/>
                    </a:cubicBezTo>
                    <a:cubicBezTo>
                      <a:pt x="58317" y="701363"/>
                      <a:pt x="44823" y="728614"/>
                      <a:pt x="44559" y="751633"/>
                    </a:cubicBezTo>
                    <a:cubicBezTo>
                      <a:pt x="44295" y="774652"/>
                      <a:pt x="28685" y="785500"/>
                      <a:pt x="49322" y="815133"/>
                    </a:cubicBezTo>
                    <a:cubicBezTo>
                      <a:pt x="69959" y="844766"/>
                      <a:pt x="151715" y="902181"/>
                      <a:pt x="168384" y="929433"/>
                    </a:cubicBezTo>
                    <a:cubicBezTo>
                      <a:pt x="185053" y="956685"/>
                      <a:pt x="162563" y="963300"/>
                      <a:pt x="149334" y="978646"/>
                    </a:cubicBezTo>
                    <a:cubicBezTo>
                      <a:pt x="136105" y="993992"/>
                      <a:pt x="90332" y="994521"/>
                      <a:pt x="89009" y="1021508"/>
                    </a:cubicBezTo>
                    <a:cubicBezTo>
                      <a:pt x="87686" y="1048495"/>
                      <a:pt x="127374" y="1110409"/>
                      <a:pt x="141397" y="1140571"/>
                    </a:cubicBezTo>
                    <a:cubicBezTo>
                      <a:pt x="155420" y="1170733"/>
                      <a:pt x="149599" y="1198514"/>
                      <a:pt x="173147" y="1202483"/>
                    </a:cubicBezTo>
                    <a:cubicBezTo>
                      <a:pt x="196695" y="1206452"/>
                      <a:pt x="255697" y="1157504"/>
                      <a:pt x="282684" y="1164383"/>
                    </a:cubicBezTo>
                    <a:cubicBezTo>
                      <a:pt x="309671" y="1171262"/>
                      <a:pt x="331897" y="1223121"/>
                      <a:pt x="335072" y="1243758"/>
                    </a:cubicBezTo>
                    <a:cubicBezTo>
                      <a:pt x="338247" y="1264396"/>
                      <a:pt x="294326" y="1276302"/>
                      <a:pt x="301734" y="1288208"/>
                    </a:cubicBezTo>
                    <a:cubicBezTo>
                      <a:pt x="309142" y="1300114"/>
                      <a:pt x="369203" y="1305671"/>
                      <a:pt x="379522" y="1315196"/>
                    </a:cubicBezTo>
                    <a:cubicBezTo>
                      <a:pt x="389841" y="1324721"/>
                      <a:pt x="370791" y="1334775"/>
                      <a:pt x="363647" y="1345358"/>
                    </a:cubicBezTo>
                    <a:cubicBezTo>
                      <a:pt x="356503" y="1355941"/>
                      <a:pt x="328986" y="1365996"/>
                      <a:pt x="336659" y="1378696"/>
                    </a:cubicBezTo>
                    <a:cubicBezTo>
                      <a:pt x="344332" y="1391396"/>
                      <a:pt x="392486" y="1427114"/>
                      <a:pt x="409684" y="1421558"/>
                    </a:cubicBezTo>
                    <a:cubicBezTo>
                      <a:pt x="426882" y="1416002"/>
                      <a:pt x="434291" y="1377372"/>
                      <a:pt x="439847" y="1345358"/>
                    </a:cubicBezTo>
                    <a:cubicBezTo>
                      <a:pt x="445403" y="1313344"/>
                      <a:pt x="428205" y="1247992"/>
                      <a:pt x="443022" y="1229471"/>
                    </a:cubicBezTo>
                    <a:cubicBezTo>
                      <a:pt x="457839" y="1210950"/>
                      <a:pt x="496468" y="1236085"/>
                      <a:pt x="528747" y="1234233"/>
                    </a:cubicBezTo>
                    <a:cubicBezTo>
                      <a:pt x="561026" y="1232381"/>
                      <a:pt x="607858" y="1223914"/>
                      <a:pt x="636697" y="1218358"/>
                    </a:cubicBezTo>
                    <a:cubicBezTo>
                      <a:pt x="665536" y="1212802"/>
                      <a:pt x="683792" y="1197192"/>
                      <a:pt x="701784" y="1200896"/>
                    </a:cubicBezTo>
                    <a:cubicBezTo>
                      <a:pt x="719776" y="1204600"/>
                      <a:pt x="730889" y="1236085"/>
                      <a:pt x="744647" y="1240583"/>
                    </a:cubicBezTo>
                    <a:cubicBezTo>
                      <a:pt x="758405" y="1245081"/>
                      <a:pt x="769253" y="1221268"/>
                      <a:pt x="784334" y="1227883"/>
                    </a:cubicBezTo>
                    <a:cubicBezTo>
                      <a:pt x="799415" y="1234498"/>
                      <a:pt x="824551" y="1284504"/>
                      <a:pt x="835134" y="1280271"/>
                    </a:cubicBezTo>
                    <a:cubicBezTo>
                      <a:pt x="845717" y="1276038"/>
                      <a:pt x="849951" y="1224179"/>
                      <a:pt x="847834" y="1202483"/>
                    </a:cubicBezTo>
                    <a:cubicBezTo>
                      <a:pt x="845717" y="1180787"/>
                      <a:pt x="823757" y="1173644"/>
                      <a:pt x="822434" y="1150096"/>
                    </a:cubicBezTo>
                    <a:cubicBezTo>
                      <a:pt x="821111" y="1126548"/>
                      <a:pt x="829578" y="1089506"/>
                      <a:pt x="839897" y="1061196"/>
                    </a:cubicBezTo>
                    <a:cubicBezTo>
                      <a:pt x="850216" y="1032886"/>
                      <a:pt x="869266" y="991081"/>
                      <a:pt x="884347" y="980233"/>
                    </a:cubicBezTo>
                    <a:cubicBezTo>
                      <a:pt x="899428" y="969385"/>
                      <a:pt x="929590" y="984996"/>
                      <a:pt x="930384" y="996108"/>
                    </a:cubicBezTo>
                    <a:cubicBezTo>
                      <a:pt x="931178" y="1007220"/>
                      <a:pt x="892284" y="1034208"/>
                      <a:pt x="889109" y="1046908"/>
                    </a:cubicBezTo>
                    <a:cubicBezTo>
                      <a:pt x="885934" y="1059608"/>
                      <a:pt x="910805" y="1061196"/>
                      <a:pt x="911334" y="1072308"/>
                    </a:cubicBezTo>
                    <a:cubicBezTo>
                      <a:pt x="911863" y="1083420"/>
                      <a:pt x="883817" y="1109879"/>
                      <a:pt x="892284" y="1113583"/>
                    </a:cubicBezTo>
                    <a:cubicBezTo>
                      <a:pt x="900751" y="1117287"/>
                      <a:pt x="949699" y="1105910"/>
                      <a:pt x="962134" y="1094533"/>
                    </a:cubicBezTo>
                    <a:cubicBezTo>
                      <a:pt x="974570" y="1083156"/>
                      <a:pt x="961341" y="1050348"/>
                      <a:pt x="966897" y="1045321"/>
                    </a:cubicBezTo>
                    <a:cubicBezTo>
                      <a:pt x="972453" y="1040294"/>
                      <a:pt x="991239" y="1053788"/>
                      <a:pt x="995472" y="1064371"/>
                    </a:cubicBezTo>
                    <a:cubicBezTo>
                      <a:pt x="999705" y="1074954"/>
                      <a:pt x="982508" y="1114906"/>
                      <a:pt x="992297" y="1108821"/>
                    </a:cubicBezTo>
                    <a:cubicBezTo>
                      <a:pt x="1002086" y="1102736"/>
                      <a:pt x="1058178" y="1054846"/>
                      <a:pt x="1054209" y="1027858"/>
                    </a:cubicBezTo>
                    <a:cubicBezTo>
                      <a:pt x="1050240" y="1000871"/>
                      <a:pt x="992561" y="965681"/>
                      <a:pt x="968484" y="946896"/>
                    </a:cubicBezTo>
                    <a:cubicBezTo>
                      <a:pt x="944407" y="928111"/>
                      <a:pt x="940968" y="917527"/>
                      <a:pt x="909747" y="915146"/>
                    </a:cubicBezTo>
                    <a:cubicBezTo>
                      <a:pt x="878526" y="912765"/>
                      <a:pt x="809205" y="922289"/>
                      <a:pt x="781159" y="932608"/>
                    </a:cubicBezTo>
                    <a:cubicBezTo>
                      <a:pt x="753113" y="942927"/>
                      <a:pt x="749939" y="964887"/>
                      <a:pt x="741472" y="977058"/>
                    </a:cubicBezTo>
                    <a:cubicBezTo>
                      <a:pt x="733005" y="989229"/>
                      <a:pt x="742001" y="1004310"/>
                      <a:pt x="730359" y="1005633"/>
                    </a:cubicBezTo>
                    <a:cubicBezTo>
                      <a:pt x="718717" y="1006956"/>
                      <a:pt x="688291" y="982879"/>
                      <a:pt x="671622" y="984996"/>
                    </a:cubicBezTo>
                    <a:cubicBezTo>
                      <a:pt x="654953" y="987113"/>
                      <a:pt x="629289" y="1006956"/>
                      <a:pt x="630347" y="1018333"/>
                    </a:cubicBezTo>
                    <a:cubicBezTo>
                      <a:pt x="631405" y="1029710"/>
                      <a:pt x="679295" y="1042675"/>
                      <a:pt x="677972" y="1053258"/>
                    </a:cubicBezTo>
                    <a:cubicBezTo>
                      <a:pt x="676649" y="1063841"/>
                      <a:pt x="645163" y="1072308"/>
                      <a:pt x="622409" y="1081833"/>
                    </a:cubicBezTo>
                    <a:cubicBezTo>
                      <a:pt x="599655" y="1091358"/>
                      <a:pt x="563407" y="1096650"/>
                      <a:pt x="541447" y="1110408"/>
                    </a:cubicBezTo>
                    <a:cubicBezTo>
                      <a:pt x="519487" y="1124166"/>
                      <a:pt x="512607" y="1159091"/>
                      <a:pt x="490647" y="1164383"/>
                    </a:cubicBezTo>
                    <a:cubicBezTo>
                      <a:pt x="468687" y="1169675"/>
                      <a:pt x="427411" y="1156181"/>
                      <a:pt x="409684" y="1142158"/>
                    </a:cubicBezTo>
                    <a:cubicBezTo>
                      <a:pt x="391957" y="1128135"/>
                      <a:pt x="379522" y="1087125"/>
                      <a:pt x="384284" y="1080246"/>
                    </a:cubicBezTo>
                    <a:cubicBezTo>
                      <a:pt x="389046" y="1073367"/>
                      <a:pt x="427940" y="1108820"/>
                      <a:pt x="438259" y="1100883"/>
                    </a:cubicBezTo>
                    <a:cubicBezTo>
                      <a:pt x="448578" y="1092946"/>
                      <a:pt x="436407" y="1050348"/>
                      <a:pt x="446197" y="1032621"/>
                    </a:cubicBezTo>
                    <a:cubicBezTo>
                      <a:pt x="455987" y="1014894"/>
                      <a:pt x="482180" y="1004046"/>
                      <a:pt x="496997" y="994521"/>
                    </a:cubicBezTo>
                    <a:cubicBezTo>
                      <a:pt x="511814" y="984996"/>
                      <a:pt x="521868" y="975736"/>
                      <a:pt x="535097" y="975471"/>
                    </a:cubicBezTo>
                    <a:cubicBezTo>
                      <a:pt x="548326" y="975206"/>
                      <a:pt x="558645" y="991610"/>
                      <a:pt x="576372" y="992933"/>
                    </a:cubicBezTo>
                    <a:cubicBezTo>
                      <a:pt x="594099" y="994256"/>
                      <a:pt x="635374" y="994256"/>
                      <a:pt x="641459" y="983408"/>
                    </a:cubicBezTo>
                    <a:cubicBezTo>
                      <a:pt x="647544" y="972560"/>
                      <a:pt x="615530" y="942927"/>
                      <a:pt x="612884" y="927846"/>
                    </a:cubicBezTo>
                    <a:cubicBezTo>
                      <a:pt x="610238" y="912765"/>
                      <a:pt x="627701" y="901917"/>
                      <a:pt x="625584" y="892921"/>
                    </a:cubicBezTo>
                    <a:cubicBezTo>
                      <a:pt x="623467" y="883925"/>
                      <a:pt x="601771" y="888158"/>
                      <a:pt x="600184" y="873871"/>
                    </a:cubicBezTo>
                    <a:cubicBezTo>
                      <a:pt x="598597" y="859584"/>
                      <a:pt x="621351" y="829950"/>
                      <a:pt x="616059" y="807196"/>
                    </a:cubicBezTo>
                    <a:cubicBezTo>
                      <a:pt x="610767" y="784442"/>
                      <a:pt x="587748" y="757190"/>
                      <a:pt x="568434" y="737346"/>
                    </a:cubicBezTo>
                    <a:cubicBezTo>
                      <a:pt x="549120" y="717502"/>
                      <a:pt x="513401" y="702950"/>
                      <a:pt x="500172" y="688133"/>
                    </a:cubicBezTo>
                    <a:cubicBezTo>
                      <a:pt x="486943" y="673316"/>
                      <a:pt x="495938" y="662469"/>
                      <a:pt x="489059" y="648446"/>
                    </a:cubicBezTo>
                    <a:cubicBezTo>
                      <a:pt x="482180" y="634423"/>
                      <a:pt x="459161" y="614315"/>
                      <a:pt x="458897" y="603996"/>
                    </a:cubicBezTo>
                    <a:cubicBezTo>
                      <a:pt x="458633" y="593677"/>
                      <a:pt x="475301" y="586004"/>
                      <a:pt x="487472" y="586533"/>
                    </a:cubicBezTo>
                    <a:cubicBezTo>
                      <a:pt x="499643" y="587062"/>
                      <a:pt x="522662" y="607965"/>
                      <a:pt x="531922" y="607171"/>
                    </a:cubicBezTo>
                    <a:cubicBezTo>
                      <a:pt x="541182" y="606377"/>
                      <a:pt x="533774" y="580977"/>
                      <a:pt x="543034" y="581771"/>
                    </a:cubicBezTo>
                    <a:cubicBezTo>
                      <a:pt x="552294" y="582565"/>
                      <a:pt x="578223" y="611139"/>
                      <a:pt x="587484" y="611933"/>
                    </a:cubicBezTo>
                    <a:cubicBezTo>
                      <a:pt x="596744" y="612727"/>
                      <a:pt x="595686" y="606112"/>
                      <a:pt x="598597" y="586533"/>
                    </a:cubicBezTo>
                    <a:cubicBezTo>
                      <a:pt x="601508" y="566954"/>
                      <a:pt x="600714" y="514831"/>
                      <a:pt x="604947" y="494458"/>
                    </a:cubicBezTo>
                    <a:cubicBezTo>
                      <a:pt x="609180" y="474085"/>
                      <a:pt x="605741" y="465619"/>
                      <a:pt x="623997" y="464296"/>
                    </a:cubicBezTo>
                    <a:cubicBezTo>
                      <a:pt x="642253" y="462973"/>
                      <a:pt x="691995" y="493929"/>
                      <a:pt x="714484" y="486521"/>
                    </a:cubicBezTo>
                    <a:cubicBezTo>
                      <a:pt x="736973" y="479113"/>
                      <a:pt x="733534" y="430694"/>
                      <a:pt x="758934" y="419846"/>
                    </a:cubicBezTo>
                    <a:cubicBezTo>
                      <a:pt x="784334" y="408998"/>
                      <a:pt x="829049" y="436250"/>
                      <a:pt x="866884" y="421433"/>
                    </a:cubicBezTo>
                    <a:cubicBezTo>
                      <a:pt x="904719" y="406616"/>
                      <a:pt x="975364" y="358727"/>
                      <a:pt x="985947" y="330946"/>
                    </a:cubicBezTo>
                    <a:cubicBezTo>
                      <a:pt x="996530" y="303165"/>
                      <a:pt x="945465" y="269827"/>
                      <a:pt x="930384" y="254746"/>
                    </a:cubicBezTo>
                    <a:cubicBezTo>
                      <a:pt x="915303" y="239665"/>
                      <a:pt x="897576" y="255275"/>
                      <a:pt x="895459" y="240458"/>
                    </a:cubicBezTo>
                    <a:cubicBezTo>
                      <a:pt x="893342" y="225641"/>
                      <a:pt x="915038" y="184102"/>
                      <a:pt x="917684" y="165846"/>
                    </a:cubicBezTo>
                    <a:cubicBezTo>
                      <a:pt x="920330" y="147590"/>
                      <a:pt x="907365" y="142298"/>
                      <a:pt x="911334" y="130921"/>
                    </a:cubicBezTo>
                    <a:cubicBezTo>
                      <a:pt x="915303" y="119544"/>
                      <a:pt x="930385" y="110283"/>
                      <a:pt x="941497" y="97583"/>
                    </a:cubicBezTo>
                    <a:cubicBezTo>
                      <a:pt x="952609" y="84883"/>
                      <a:pt x="977745" y="70860"/>
                      <a:pt x="978009" y="54721"/>
                    </a:cubicBezTo>
                    <a:cubicBezTo>
                      <a:pt x="978273" y="38582"/>
                      <a:pt x="960811" y="4979"/>
                      <a:pt x="943084" y="746"/>
                    </a:cubicBezTo>
                    <a:cubicBezTo>
                      <a:pt x="925357" y="-3487"/>
                      <a:pt x="888580" y="11064"/>
                      <a:pt x="871647" y="24558"/>
                    </a:cubicBezTo>
                    <a:close/>
                  </a:path>
                </a:pathLst>
              </a:custGeom>
              <a:solidFill>
                <a:srgbClr val="70AD47">
                  <a:lumMod val="60000"/>
                  <a:lumOff val="40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47" name="Freeform: Shape 646">
                <a:extLst>
                  <a:ext uri="{FF2B5EF4-FFF2-40B4-BE49-F238E27FC236}">
                    <a16:creationId xmlns:a16="http://schemas.microsoft.com/office/drawing/2014/main" id="{D956311C-09BF-4D99-9363-960287754328}"/>
                  </a:ext>
                </a:extLst>
              </p:cNvPr>
              <p:cNvSpPr/>
              <p:nvPr/>
            </p:nvSpPr>
            <p:spPr>
              <a:xfrm>
                <a:off x="5201124" y="3988170"/>
                <a:ext cx="700565" cy="689319"/>
              </a:xfrm>
              <a:custGeom>
                <a:avLst/>
                <a:gdLst>
                  <a:gd name="connsiteX0" fmla="*/ 478112 w 700565"/>
                  <a:gd name="connsiteY0" fmla="*/ 119 h 689319"/>
                  <a:gd name="connsiteX1" fmla="*/ 430487 w 700565"/>
                  <a:gd name="connsiteY1" fmla="*/ 60444 h 689319"/>
                  <a:gd name="connsiteX2" fmla="*/ 347937 w 700565"/>
                  <a:gd name="connsiteY2" fmla="*/ 127119 h 689319"/>
                  <a:gd name="connsiteX3" fmla="*/ 320950 w 700565"/>
                  <a:gd name="connsiteY3" fmla="*/ 204907 h 689319"/>
                  <a:gd name="connsiteX4" fmla="*/ 244750 w 700565"/>
                  <a:gd name="connsiteY4" fmla="*/ 219194 h 689319"/>
                  <a:gd name="connsiteX5" fmla="*/ 187600 w 700565"/>
                  <a:gd name="connsiteY5" fmla="*/ 177919 h 689319"/>
                  <a:gd name="connsiteX6" fmla="*/ 181250 w 700565"/>
                  <a:gd name="connsiteY6" fmla="*/ 211257 h 689319"/>
                  <a:gd name="connsiteX7" fmla="*/ 81237 w 700565"/>
                  <a:gd name="connsiteY7" fmla="*/ 250944 h 689319"/>
                  <a:gd name="connsiteX8" fmla="*/ 81237 w 700565"/>
                  <a:gd name="connsiteY8" fmla="*/ 301744 h 689319"/>
                  <a:gd name="connsiteX9" fmla="*/ 71712 w 700565"/>
                  <a:gd name="connsiteY9" fmla="*/ 331907 h 689319"/>
                  <a:gd name="connsiteX10" fmla="*/ 19325 w 700565"/>
                  <a:gd name="connsiteY10" fmla="*/ 343019 h 689319"/>
                  <a:gd name="connsiteX11" fmla="*/ 51075 w 700565"/>
                  <a:gd name="connsiteY11" fmla="*/ 381119 h 689319"/>
                  <a:gd name="connsiteX12" fmla="*/ 275 w 700565"/>
                  <a:gd name="connsiteY12" fmla="*/ 406519 h 689319"/>
                  <a:gd name="connsiteX13" fmla="*/ 78062 w 700565"/>
                  <a:gd name="connsiteY13" fmla="*/ 473194 h 689319"/>
                  <a:gd name="connsiteX14" fmla="*/ 59012 w 700565"/>
                  <a:gd name="connsiteY14" fmla="*/ 528757 h 689319"/>
                  <a:gd name="connsiteX15" fmla="*/ 95525 w 700565"/>
                  <a:gd name="connsiteY15" fmla="*/ 544632 h 689319"/>
                  <a:gd name="connsiteX16" fmla="*/ 68537 w 700565"/>
                  <a:gd name="connsiteY16" fmla="*/ 624007 h 689319"/>
                  <a:gd name="connsiteX17" fmla="*/ 108225 w 700565"/>
                  <a:gd name="connsiteY17" fmla="*/ 612894 h 689319"/>
                  <a:gd name="connsiteX18" fmla="*/ 147912 w 700565"/>
                  <a:gd name="connsiteY18" fmla="*/ 562094 h 689319"/>
                  <a:gd name="connsiteX19" fmla="*/ 127275 w 700565"/>
                  <a:gd name="connsiteY19" fmla="*/ 481132 h 689319"/>
                  <a:gd name="connsiteX20" fmla="*/ 186012 w 700565"/>
                  <a:gd name="connsiteY20" fmla="*/ 509707 h 689319"/>
                  <a:gd name="connsiteX21" fmla="*/ 201887 w 700565"/>
                  <a:gd name="connsiteY21" fmla="*/ 565269 h 689319"/>
                  <a:gd name="connsiteX22" fmla="*/ 173312 w 700565"/>
                  <a:gd name="connsiteY22" fmla="*/ 614482 h 689319"/>
                  <a:gd name="connsiteX23" fmla="*/ 219350 w 700565"/>
                  <a:gd name="connsiteY23" fmla="*/ 646232 h 689319"/>
                  <a:gd name="connsiteX24" fmla="*/ 251100 w 700565"/>
                  <a:gd name="connsiteY24" fmla="*/ 633532 h 689319"/>
                  <a:gd name="connsiteX25" fmla="*/ 278087 w 700565"/>
                  <a:gd name="connsiteY25" fmla="*/ 584319 h 689319"/>
                  <a:gd name="connsiteX26" fmla="*/ 336825 w 700565"/>
                  <a:gd name="connsiteY26" fmla="*/ 592257 h 689319"/>
                  <a:gd name="connsiteX27" fmla="*/ 417787 w 700565"/>
                  <a:gd name="connsiteY27" fmla="*/ 585907 h 689319"/>
                  <a:gd name="connsiteX28" fmla="*/ 374925 w 700565"/>
                  <a:gd name="connsiteY28" fmla="*/ 631944 h 689319"/>
                  <a:gd name="connsiteX29" fmla="*/ 428900 w 700565"/>
                  <a:gd name="connsiteY29" fmla="*/ 644644 h 689319"/>
                  <a:gd name="connsiteX30" fmla="*/ 443187 w 700565"/>
                  <a:gd name="connsiteY30" fmla="*/ 685919 h 689319"/>
                  <a:gd name="connsiteX31" fmla="*/ 541612 w 700565"/>
                  <a:gd name="connsiteY31" fmla="*/ 681157 h 689319"/>
                  <a:gd name="connsiteX32" fmla="*/ 541612 w 700565"/>
                  <a:gd name="connsiteY32" fmla="*/ 635119 h 689319"/>
                  <a:gd name="connsiteX33" fmla="*/ 586062 w 700565"/>
                  <a:gd name="connsiteY33" fmla="*/ 573207 h 689319"/>
                  <a:gd name="connsiteX34" fmla="*/ 578125 w 700565"/>
                  <a:gd name="connsiteY34" fmla="*/ 501769 h 689319"/>
                  <a:gd name="connsiteX35" fmla="*/ 640037 w 700565"/>
                  <a:gd name="connsiteY35" fmla="*/ 443032 h 689319"/>
                  <a:gd name="connsiteX36" fmla="*/ 551137 w 700565"/>
                  <a:gd name="connsiteY36" fmla="*/ 389057 h 689319"/>
                  <a:gd name="connsiteX37" fmla="*/ 516212 w 700565"/>
                  <a:gd name="connsiteY37" fmla="*/ 339844 h 689319"/>
                  <a:gd name="connsiteX38" fmla="*/ 605112 w 700565"/>
                  <a:gd name="connsiteY38" fmla="*/ 327144 h 689319"/>
                  <a:gd name="connsiteX39" fmla="*/ 619400 w 700565"/>
                  <a:gd name="connsiteY39" fmla="*/ 258882 h 689319"/>
                  <a:gd name="connsiteX40" fmla="*/ 667025 w 700565"/>
                  <a:gd name="connsiteY40" fmla="*/ 192207 h 689319"/>
                  <a:gd name="connsiteX41" fmla="*/ 694012 w 700565"/>
                  <a:gd name="connsiteY41" fmla="*/ 131882 h 689319"/>
                  <a:gd name="connsiteX42" fmla="*/ 694012 w 700565"/>
                  <a:gd name="connsiteY42" fmla="*/ 73144 h 689319"/>
                  <a:gd name="connsiteX43" fmla="*/ 620987 w 700565"/>
                  <a:gd name="connsiteY43" fmla="*/ 101719 h 689319"/>
                  <a:gd name="connsiteX44" fmla="*/ 573362 w 700565"/>
                  <a:gd name="connsiteY44" fmla="*/ 76319 h 689319"/>
                  <a:gd name="connsiteX45" fmla="*/ 478112 w 700565"/>
                  <a:gd name="connsiteY45" fmla="*/ 119 h 689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700565" h="689319">
                    <a:moveTo>
                      <a:pt x="478112" y="119"/>
                    </a:moveTo>
                    <a:cubicBezTo>
                      <a:pt x="454300" y="-2527"/>
                      <a:pt x="452183" y="39277"/>
                      <a:pt x="430487" y="60444"/>
                    </a:cubicBezTo>
                    <a:cubicBezTo>
                      <a:pt x="408791" y="81611"/>
                      <a:pt x="366193" y="103042"/>
                      <a:pt x="347937" y="127119"/>
                    </a:cubicBezTo>
                    <a:cubicBezTo>
                      <a:pt x="329681" y="151196"/>
                      <a:pt x="338148" y="189561"/>
                      <a:pt x="320950" y="204907"/>
                    </a:cubicBezTo>
                    <a:cubicBezTo>
                      <a:pt x="303752" y="220253"/>
                      <a:pt x="266975" y="223692"/>
                      <a:pt x="244750" y="219194"/>
                    </a:cubicBezTo>
                    <a:cubicBezTo>
                      <a:pt x="222525" y="214696"/>
                      <a:pt x="198183" y="179242"/>
                      <a:pt x="187600" y="177919"/>
                    </a:cubicBezTo>
                    <a:cubicBezTo>
                      <a:pt x="177017" y="176596"/>
                      <a:pt x="198977" y="199086"/>
                      <a:pt x="181250" y="211257"/>
                    </a:cubicBezTo>
                    <a:cubicBezTo>
                      <a:pt x="163523" y="223428"/>
                      <a:pt x="97906" y="235863"/>
                      <a:pt x="81237" y="250944"/>
                    </a:cubicBezTo>
                    <a:cubicBezTo>
                      <a:pt x="64568" y="266025"/>
                      <a:pt x="82824" y="288250"/>
                      <a:pt x="81237" y="301744"/>
                    </a:cubicBezTo>
                    <a:cubicBezTo>
                      <a:pt x="79650" y="315238"/>
                      <a:pt x="82031" y="325028"/>
                      <a:pt x="71712" y="331907"/>
                    </a:cubicBezTo>
                    <a:cubicBezTo>
                      <a:pt x="61393" y="338786"/>
                      <a:pt x="22764" y="334817"/>
                      <a:pt x="19325" y="343019"/>
                    </a:cubicBezTo>
                    <a:cubicBezTo>
                      <a:pt x="15886" y="351221"/>
                      <a:pt x="54250" y="370536"/>
                      <a:pt x="51075" y="381119"/>
                    </a:cubicBezTo>
                    <a:cubicBezTo>
                      <a:pt x="47900" y="391702"/>
                      <a:pt x="-4223" y="391173"/>
                      <a:pt x="275" y="406519"/>
                    </a:cubicBezTo>
                    <a:cubicBezTo>
                      <a:pt x="4773" y="421865"/>
                      <a:pt x="68273" y="452821"/>
                      <a:pt x="78062" y="473194"/>
                    </a:cubicBezTo>
                    <a:cubicBezTo>
                      <a:pt x="87851" y="493567"/>
                      <a:pt x="56101" y="516851"/>
                      <a:pt x="59012" y="528757"/>
                    </a:cubicBezTo>
                    <a:cubicBezTo>
                      <a:pt x="61922" y="540663"/>
                      <a:pt x="93937" y="528757"/>
                      <a:pt x="95525" y="544632"/>
                    </a:cubicBezTo>
                    <a:cubicBezTo>
                      <a:pt x="97112" y="560507"/>
                      <a:pt x="66420" y="612630"/>
                      <a:pt x="68537" y="624007"/>
                    </a:cubicBezTo>
                    <a:cubicBezTo>
                      <a:pt x="70654" y="635384"/>
                      <a:pt x="94996" y="623213"/>
                      <a:pt x="108225" y="612894"/>
                    </a:cubicBezTo>
                    <a:cubicBezTo>
                      <a:pt x="121454" y="602575"/>
                      <a:pt x="144737" y="584054"/>
                      <a:pt x="147912" y="562094"/>
                    </a:cubicBezTo>
                    <a:cubicBezTo>
                      <a:pt x="151087" y="540134"/>
                      <a:pt x="120925" y="489863"/>
                      <a:pt x="127275" y="481132"/>
                    </a:cubicBezTo>
                    <a:cubicBezTo>
                      <a:pt x="133625" y="472401"/>
                      <a:pt x="173577" y="495684"/>
                      <a:pt x="186012" y="509707"/>
                    </a:cubicBezTo>
                    <a:cubicBezTo>
                      <a:pt x="198447" y="523730"/>
                      <a:pt x="204004" y="547807"/>
                      <a:pt x="201887" y="565269"/>
                    </a:cubicBezTo>
                    <a:cubicBezTo>
                      <a:pt x="199770" y="582731"/>
                      <a:pt x="170402" y="600988"/>
                      <a:pt x="173312" y="614482"/>
                    </a:cubicBezTo>
                    <a:cubicBezTo>
                      <a:pt x="176222" y="627976"/>
                      <a:pt x="206385" y="643057"/>
                      <a:pt x="219350" y="646232"/>
                    </a:cubicBezTo>
                    <a:cubicBezTo>
                      <a:pt x="232315" y="649407"/>
                      <a:pt x="241311" y="643851"/>
                      <a:pt x="251100" y="633532"/>
                    </a:cubicBezTo>
                    <a:cubicBezTo>
                      <a:pt x="260889" y="623213"/>
                      <a:pt x="263799" y="591198"/>
                      <a:pt x="278087" y="584319"/>
                    </a:cubicBezTo>
                    <a:cubicBezTo>
                      <a:pt x="292374" y="577440"/>
                      <a:pt x="313542" y="591992"/>
                      <a:pt x="336825" y="592257"/>
                    </a:cubicBezTo>
                    <a:cubicBezTo>
                      <a:pt x="360108" y="592522"/>
                      <a:pt x="411437" y="579293"/>
                      <a:pt x="417787" y="585907"/>
                    </a:cubicBezTo>
                    <a:cubicBezTo>
                      <a:pt x="424137" y="592521"/>
                      <a:pt x="373073" y="622155"/>
                      <a:pt x="374925" y="631944"/>
                    </a:cubicBezTo>
                    <a:cubicBezTo>
                      <a:pt x="376777" y="641733"/>
                      <a:pt x="417523" y="635648"/>
                      <a:pt x="428900" y="644644"/>
                    </a:cubicBezTo>
                    <a:cubicBezTo>
                      <a:pt x="440277" y="653640"/>
                      <a:pt x="424402" y="679834"/>
                      <a:pt x="443187" y="685919"/>
                    </a:cubicBezTo>
                    <a:cubicBezTo>
                      <a:pt x="461972" y="692004"/>
                      <a:pt x="525208" y="689624"/>
                      <a:pt x="541612" y="681157"/>
                    </a:cubicBezTo>
                    <a:cubicBezTo>
                      <a:pt x="558016" y="672690"/>
                      <a:pt x="534204" y="653111"/>
                      <a:pt x="541612" y="635119"/>
                    </a:cubicBezTo>
                    <a:cubicBezTo>
                      <a:pt x="549020" y="617127"/>
                      <a:pt x="579977" y="595432"/>
                      <a:pt x="586062" y="573207"/>
                    </a:cubicBezTo>
                    <a:cubicBezTo>
                      <a:pt x="592148" y="550982"/>
                      <a:pt x="569129" y="523465"/>
                      <a:pt x="578125" y="501769"/>
                    </a:cubicBezTo>
                    <a:cubicBezTo>
                      <a:pt x="587121" y="480073"/>
                      <a:pt x="644535" y="461817"/>
                      <a:pt x="640037" y="443032"/>
                    </a:cubicBezTo>
                    <a:cubicBezTo>
                      <a:pt x="635539" y="424247"/>
                      <a:pt x="571774" y="406255"/>
                      <a:pt x="551137" y="389057"/>
                    </a:cubicBezTo>
                    <a:cubicBezTo>
                      <a:pt x="530500" y="371859"/>
                      <a:pt x="507216" y="350163"/>
                      <a:pt x="516212" y="339844"/>
                    </a:cubicBezTo>
                    <a:cubicBezTo>
                      <a:pt x="525208" y="329525"/>
                      <a:pt x="587914" y="340638"/>
                      <a:pt x="605112" y="327144"/>
                    </a:cubicBezTo>
                    <a:cubicBezTo>
                      <a:pt x="622310" y="313650"/>
                      <a:pt x="609081" y="281371"/>
                      <a:pt x="619400" y="258882"/>
                    </a:cubicBezTo>
                    <a:cubicBezTo>
                      <a:pt x="629719" y="236393"/>
                      <a:pt x="654590" y="213374"/>
                      <a:pt x="667025" y="192207"/>
                    </a:cubicBezTo>
                    <a:cubicBezTo>
                      <a:pt x="679460" y="171040"/>
                      <a:pt x="689514" y="151726"/>
                      <a:pt x="694012" y="131882"/>
                    </a:cubicBezTo>
                    <a:cubicBezTo>
                      <a:pt x="698510" y="112038"/>
                      <a:pt x="706183" y="78171"/>
                      <a:pt x="694012" y="73144"/>
                    </a:cubicBezTo>
                    <a:cubicBezTo>
                      <a:pt x="681841" y="68117"/>
                      <a:pt x="641095" y="101190"/>
                      <a:pt x="620987" y="101719"/>
                    </a:cubicBezTo>
                    <a:cubicBezTo>
                      <a:pt x="600879" y="102248"/>
                      <a:pt x="595587" y="92988"/>
                      <a:pt x="573362" y="76319"/>
                    </a:cubicBezTo>
                    <a:cubicBezTo>
                      <a:pt x="551137" y="59650"/>
                      <a:pt x="501924" y="2765"/>
                      <a:pt x="478112" y="119"/>
                    </a:cubicBezTo>
                    <a:close/>
                  </a:path>
                </a:pathLst>
              </a:custGeom>
              <a:solidFill>
                <a:srgbClr val="70AD47">
                  <a:lumMod val="60000"/>
                  <a:lumOff val="40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48" name="Freeform: Shape 647">
                <a:extLst>
                  <a:ext uri="{FF2B5EF4-FFF2-40B4-BE49-F238E27FC236}">
                    <a16:creationId xmlns:a16="http://schemas.microsoft.com/office/drawing/2014/main" id="{59DCC99D-AE35-4B05-BE52-EC38F0C28E01}"/>
                  </a:ext>
                </a:extLst>
              </p:cNvPr>
              <p:cNvSpPr/>
              <p:nvPr/>
            </p:nvSpPr>
            <p:spPr>
              <a:xfrm>
                <a:off x="5213767" y="4576653"/>
                <a:ext cx="1329191" cy="1014218"/>
              </a:xfrm>
              <a:custGeom>
                <a:avLst/>
                <a:gdLst>
                  <a:gd name="connsiteX0" fmla="*/ 79707 w 1329191"/>
                  <a:gd name="connsiteY0" fmla="*/ 402236 h 1014218"/>
                  <a:gd name="connsiteX1" fmla="*/ 17794 w 1329191"/>
                  <a:gd name="connsiteY1" fmla="*/ 470499 h 1014218"/>
                  <a:gd name="connsiteX2" fmla="*/ 46369 w 1329191"/>
                  <a:gd name="connsiteY2" fmla="*/ 532411 h 1014218"/>
                  <a:gd name="connsiteX3" fmla="*/ 332 w 1329191"/>
                  <a:gd name="connsiteY3" fmla="*/ 597499 h 1014218"/>
                  <a:gd name="connsiteX4" fmla="*/ 74944 w 1329191"/>
                  <a:gd name="connsiteY4" fmla="*/ 622899 h 1014218"/>
                  <a:gd name="connsiteX5" fmla="*/ 155907 w 1329191"/>
                  <a:gd name="connsiteY5" fmla="*/ 635599 h 1014218"/>
                  <a:gd name="connsiteX6" fmla="*/ 178132 w 1329191"/>
                  <a:gd name="connsiteY6" fmla="*/ 673699 h 1014218"/>
                  <a:gd name="connsiteX7" fmla="*/ 276557 w 1329191"/>
                  <a:gd name="connsiteY7" fmla="*/ 664174 h 1014218"/>
                  <a:gd name="connsiteX8" fmla="*/ 327357 w 1329191"/>
                  <a:gd name="connsiteY8" fmla="*/ 657824 h 1014218"/>
                  <a:gd name="connsiteX9" fmla="*/ 378157 w 1329191"/>
                  <a:gd name="connsiteY9" fmla="*/ 659411 h 1014218"/>
                  <a:gd name="connsiteX10" fmla="*/ 411494 w 1329191"/>
                  <a:gd name="connsiteY10" fmla="*/ 603849 h 1014218"/>
                  <a:gd name="connsiteX11" fmla="*/ 376569 w 1329191"/>
                  <a:gd name="connsiteY11" fmla="*/ 540349 h 1014218"/>
                  <a:gd name="connsiteX12" fmla="*/ 459119 w 1329191"/>
                  <a:gd name="connsiteY12" fmla="*/ 575274 h 1014218"/>
                  <a:gd name="connsiteX13" fmla="*/ 522619 w 1329191"/>
                  <a:gd name="connsiteY13" fmla="*/ 646711 h 1014218"/>
                  <a:gd name="connsiteX14" fmla="*/ 544844 w 1329191"/>
                  <a:gd name="connsiteY14" fmla="*/ 721324 h 1014218"/>
                  <a:gd name="connsiteX15" fmla="*/ 567069 w 1329191"/>
                  <a:gd name="connsiteY15" fmla="*/ 794349 h 1014218"/>
                  <a:gd name="connsiteX16" fmla="*/ 568657 w 1329191"/>
                  <a:gd name="connsiteY16" fmla="*/ 840386 h 1014218"/>
                  <a:gd name="connsiteX17" fmla="*/ 522619 w 1329191"/>
                  <a:gd name="connsiteY17" fmla="*/ 959449 h 1014218"/>
                  <a:gd name="connsiteX18" fmla="*/ 486107 w 1329191"/>
                  <a:gd name="connsiteY18" fmla="*/ 1010249 h 1014218"/>
                  <a:gd name="connsiteX19" fmla="*/ 619457 w 1329191"/>
                  <a:gd name="connsiteY19" fmla="*/ 1003899 h 1014218"/>
                  <a:gd name="connsiteX20" fmla="*/ 705182 w 1329191"/>
                  <a:gd name="connsiteY20" fmla="*/ 948336 h 1014218"/>
                  <a:gd name="connsiteX21" fmla="*/ 794082 w 1329191"/>
                  <a:gd name="connsiteY21" fmla="*/ 888011 h 1014218"/>
                  <a:gd name="connsiteX22" fmla="*/ 767094 w 1329191"/>
                  <a:gd name="connsiteY22" fmla="*/ 845149 h 1014218"/>
                  <a:gd name="connsiteX23" fmla="*/ 882982 w 1329191"/>
                  <a:gd name="connsiteY23" fmla="*/ 875311 h 1014218"/>
                  <a:gd name="connsiteX24" fmla="*/ 900444 w 1329191"/>
                  <a:gd name="connsiteY24" fmla="*/ 854674 h 1014218"/>
                  <a:gd name="connsiteX25" fmla="*/ 833769 w 1329191"/>
                  <a:gd name="connsiteY25" fmla="*/ 776886 h 1014218"/>
                  <a:gd name="connsiteX26" fmla="*/ 870282 w 1329191"/>
                  <a:gd name="connsiteY26" fmla="*/ 737199 h 1014218"/>
                  <a:gd name="connsiteX27" fmla="*/ 943307 w 1329191"/>
                  <a:gd name="connsiteY27" fmla="*/ 719736 h 1014218"/>
                  <a:gd name="connsiteX28" fmla="*/ 1076657 w 1329191"/>
                  <a:gd name="connsiteY28" fmla="*/ 672111 h 1014218"/>
                  <a:gd name="connsiteX29" fmla="*/ 1046494 w 1329191"/>
                  <a:gd name="connsiteY29" fmla="*/ 589561 h 1014218"/>
                  <a:gd name="connsiteX30" fmla="*/ 956007 w 1329191"/>
                  <a:gd name="connsiteY30" fmla="*/ 622899 h 1014218"/>
                  <a:gd name="connsiteX31" fmla="*/ 881394 w 1329191"/>
                  <a:gd name="connsiteY31" fmla="*/ 659411 h 1014218"/>
                  <a:gd name="connsiteX32" fmla="*/ 819482 w 1329191"/>
                  <a:gd name="connsiteY32" fmla="*/ 626074 h 1014218"/>
                  <a:gd name="connsiteX33" fmla="*/ 833769 w 1329191"/>
                  <a:gd name="connsiteY33" fmla="*/ 532411 h 1014218"/>
                  <a:gd name="connsiteX34" fmla="*/ 913144 w 1329191"/>
                  <a:gd name="connsiteY34" fmla="*/ 487961 h 1014218"/>
                  <a:gd name="connsiteX35" fmla="*/ 876632 w 1329191"/>
                  <a:gd name="connsiteY35" fmla="*/ 381599 h 1014218"/>
                  <a:gd name="connsiteX36" fmla="*/ 922669 w 1329191"/>
                  <a:gd name="connsiteY36" fmla="*/ 370486 h 1014218"/>
                  <a:gd name="connsiteX37" fmla="*/ 967119 w 1329191"/>
                  <a:gd name="connsiteY37" fmla="*/ 316511 h 1014218"/>
                  <a:gd name="connsiteX38" fmla="*/ 941719 w 1329191"/>
                  <a:gd name="connsiteY38" fmla="*/ 279999 h 1014218"/>
                  <a:gd name="connsiteX39" fmla="*/ 1013157 w 1329191"/>
                  <a:gd name="connsiteY39" fmla="*/ 305399 h 1014218"/>
                  <a:gd name="connsiteX40" fmla="*/ 1057607 w 1329191"/>
                  <a:gd name="connsiteY40" fmla="*/ 316511 h 1014218"/>
                  <a:gd name="connsiteX41" fmla="*/ 1109994 w 1329191"/>
                  <a:gd name="connsiteY41" fmla="*/ 268886 h 1014218"/>
                  <a:gd name="connsiteX42" fmla="*/ 1157619 w 1329191"/>
                  <a:gd name="connsiteY42" fmla="*/ 287936 h 1014218"/>
                  <a:gd name="connsiteX43" fmla="*/ 1181432 w 1329191"/>
                  <a:gd name="connsiteY43" fmla="*/ 333974 h 1014218"/>
                  <a:gd name="connsiteX44" fmla="*/ 1173494 w 1329191"/>
                  <a:gd name="connsiteY44" fmla="*/ 392711 h 1014218"/>
                  <a:gd name="connsiteX45" fmla="*/ 1221119 w 1329191"/>
                  <a:gd name="connsiteY45" fmla="*/ 419699 h 1014218"/>
                  <a:gd name="connsiteX46" fmla="*/ 1249694 w 1329191"/>
                  <a:gd name="connsiteY46" fmla="*/ 467324 h 1014218"/>
                  <a:gd name="connsiteX47" fmla="*/ 1278269 w 1329191"/>
                  <a:gd name="connsiteY47" fmla="*/ 432399 h 1014218"/>
                  <a:gd name="connsiteX48" fmla="*/ 1240169 w 1329191"/>
                  <a:gd name="connsiteY48" fmla="*/ 383186 h 1014218"/>
                  <a:gd name="connsiteX49" fmla="*/ 1308432 w 1329191"/>
                  <a:gd name="connsiteY49" fmla="*/ 386361 h 1014218"/>
                  <a:gd name="connsiteX50" fmla="*/ 1316369 w 1329191"/>
                  <a:gd name="connsiteY50" fmla="*/ 340324 h 1014218"/>
                  <a:gd name="connsiteX51" fmla="*/ 1325894 w 1329191"/>
                  <a:gd name="connsiteY51" fmla="*/ 122836 h 1014218"/>
                  <a:gd name="connsiteX52" fmla="*/ 1254457 w 1329191"/>
                  <a:gd name="connsiteY52" fmla="*/ 95849 h 1014218"/>
                  <a:gd name="connsiteX53" fmla="*/ 1116344 w 1329191"/>
                  <a:gd name="connsiteY53" fmla="*/ 25999 h 1014218"/>
                  <a:gd name="connsiteX54" fmla="*/ 1070307 w 1329191"/>
                  <a:gd name="connsiteY54" fmla="*/ 29174 h 1014218"/>
                  <a:gd name="connsiteX55" fmla="*/ 976644 w 1329191"/>
                  <a:gd name="connsiteY55" fmla="*/ 41874 h 1014218"/>
                  <a:gd name="connsiteX56" fmla="*/ 905207 w 1329191"/>
                  <a:gd name="connsiteY56" fmla="*/ 10124 h 1014218"/>
                  <a:gd name="connsiteX57" fmla="*/ 813132 w 1329191"/>
                  <a:gd name="connsiteY57" fmla="*/ 599 h 1014218"/>
                  <a:gd name="connsiteX58" fmla="*/ 767094 w 1329191"/>
                  <a:gd name="connsiteY58" fmla="*/ 24411 h 1014218"/>
                  <a:gd name="connsiteX59" fmla="*/ 698832 w 1329191"/>
                  <a:gd name="connsiteY59" fmla="*/ 35524 h 1014218"/>
                  <a:gd name="connsiteX60" fmla="*/ 609932 w 1329191"/>
                  <a:gd name="connsiteY60" fmla="*/ 13299 h 1014218"/>
                  <a:gd name="connsiteX61" fmla="*/ 560719 w 1329191"/>
                  <a:gd name="connsiteY61" fmla="*/ 45049 h 1014218"/>
                  <a:gd name="connsiteX62" fmla="*/ 581357 w 1329191"/>
                  <a:gd name="connsiteY62" fmla="*/ 113311 h 1014218"/>
                  <a:gd name="connsiteX63" fmla="*/ 573419 w 1329191"/>
                  <a:gd name="connsiteY63" fmla="*/ 179986 h 1014218"/>
                  <a:gd name="connsiteX64" fmla="*/ 603582 w 1329191"/>
                  <a:gd name="connsiteY64" fmla="*/ 249836 h 1014218"/>
                  <a:gd name="connsiteX65" fmla="*/ 651207 w 1329191"/>
                  <a:gd name="connsiteY65" fmla="*/ 314924 h 1014218"/>
                  <a:gd name="connsiteX66" fmla="*/ 638507 w 1329191"/>
                  <a:gd name="connsiteY66" fmla="*/ 421286 h 1014218"/>
                  <a:gd name="connsiteX67" fmla="*/ 622632 w 1329191"/>
                  <a:gd name="connsiteY67" fmla="*/ 489549 h 1014218"/>
                  <a:gd name="connsiteX68" fmla="*/ 586119 w 1329191"/>
                  <a:gd name="connsiteY68" fmla="*/ 416524 h 1014218"/>
                  <a:gd name="connsiteX69" fmla="*/ 611519 w 1329191"/>
                  <a:gd name="connsiteY69" fmla="*/ 311749 h 1014218"/>
                  <a:gd name="connsiteX70" fmla="*/ 570244 w 1329191"/>
                  <a:gd name="connsiteY70" fmla="*/ 254599 h 1014218"/>
                  <a:gd name="connsiteX71" fmla="*/ 492457 w 1329191"/>
                  <a:gd name="connsiteY71" fmla="*/ 218086 h 1014218"/>
                  <a:gd name="connsiteX72" fmla="*/ 501982 w 1329191"/>
                  <a:gd name="connsiteY72" fmla="*/ 294286 h 1014218"/>
                  <a:gd name="connsiteX73" fmla="*/ 482932 w 1329191"/>
                  <a:gd name="connsiteY73" fmla="*/ 362549 h 1014218"/>
                  <a:gd name="connsiteX74" fmla="*/ 419432 w 1329191"/>
                  <a:gd name="connsiteY74" fmla="*/ 357786 h 1014218"/>
                  <a:gd name="connsiteX75" fmla="*/ 373394 w 1329191"/>
                  <a:gd name="connsiteY75" fmla="*/ 259361 h 1014218"/>
                  <a:gd name="connsiteX76" fmla="*/ 294019 w 1329191"/>
                  <a:gd name="connsiteY76" fmla="*/ 278411 h 1014218"/>
                  <a:gd name="connsiteX77" fmla="*/ 287669 w 1329191"/>
                  <a:gd name="connsiteY77" fmla="*/ 383186 h 1014218"/>
                  <a:gd name="connsiteX78" fmla="*/ 238457 w 1329191"/>
                  <a:gd name="connsiteY78" fmla="*/ 427636 h 1014218"/>
                  <a:gd name="connsiteX79" fmla="*/ 165432 w 1329191"/>
                  <a:gd name="connsiteY79" fmla="*/ 383186 h 1014218"/>
                  <a:gd name="connsiteX80" fmla="*/ 79707 w 1329191"/>
                  <a:gd name="connsiteY80" fmla="*/ 402236 h 1014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1329191" h="1014218">
                    <a:moveTo>
                      <a:pt x="79707" y="402236"/>
                    </a:moveTo>
                    <a:cubicBezTo>
                      <a:pt x="55101" y="416788"/>
                      <a:pt x="23350" y="448803"/>
                      <a:pt x="17794" y="470499"/>
                    </a:cubicBezTo>
                    <a:cubicBezTo>
                      <a:pt x="12238" y="492195"/>
                      <a:pt x="49279" y="511244"/>
                      <a:pt x="46369" y="532411"/>
                    </a:cubicBezTo>
                    <a:cubicBezTo>
                      <a:pt x="43459" y="553578"/>
                      <a:pt x="-4431" y="582418"/>
                      <a:pt x="332" y="597499"/>
                    </a:cubicBezTo>
                    <a:cubicBezTo>
                      <a:pt x="5094" y="612580"/>
                      <a:pt x="49015" y="616549"/>
                      <a:pt x="74944" y="622899"/>
                    </a:cubicBezTo>
                    <a:cubicBezTo>
                      <a:pt x="100873" y="629249"/>
                      <a:pt x="138709" y="627132"/>
                      <a:pt x="155907" y="635599"/>
                    </a:cubicBezTo>
                    <a:cubicBezTo>
                      <a:pt x="173105" y="644066"/>
                      <a:pt x="158024" y="668937"/>
                      <a:pt x="178132" y="673699"/>
                    </a:cubicBezTo>
                    <a:cubicBezTo>
                      <a:pt x="198240" y="678461"/>
                      <a:pt x="251686" y="666820"/>
                      <a:pt x="276557" y="664174"/>
                    </a:cubicBezTo>
                    <a:cubicBezTo>
                      <a:pt x="301428" y="661528"/>
                      <a:pt x="310424" y="658618"/>
                      <a:pt x="327357" y="657824"/>
                    </a:cubicBezTo>
                    <a:cubicBezTo>
                      <a:pt x="344290" y="657030"/>
                      <a:pt x="364134" y="668407"/>
                      <a:pt x="378157" y="659411"/>
                    </a:cubicBezTo>
                    <a:cubicBezTo>
                      <a:pt x="392180" y="650415"/>
                      <a:pt x="411759" y="623693"/>
                      <a:pt x="411494" y="603849"/>
                    </a:cubicBezTo>
                    <a:cubicBezTo>
                      <a:pt x="411229" y="584005"/>
                      <a:pt x="368632" y="545112"/>
                      <a:pt x="376569" y="540349"/>
                    </a:cubicBezTo>
                    <a:cubicBezTo>
                      <a:pt x="384507" y="535587"/>
                      <a:pt x="434777" y="557547"/>
                      <a:pt x="459119" y="575274"/>
                    </a:cubicBezTo>
                    <a:cubicBezTo>
                      <a:pt x="483461" y="593001"/>
                      <a:pt x="508332" y="622369"/>
                      <a:pt x="522619" y="646711"/>
                    </a:cubicBezTo>
                    <a:cubicBezTo>
                      <a:pt x="536906" y="671053"/>
                      <a:pt x="537436" y="696718"/>
                      <a:pt x="544844" y="721324"/>
                    </a:cubicBezTo>
                    <a:cubicBezTo>
                      <a:pt x="552252" y="745930"/>
                      <a:pt x="563100" y="774505"/>
                      <a:pt x="567069" y="794349"/>
                    </a:cubicBezTo>
                    <a:cubicBezTo>
                      <a:pt x="571038" y="814193"/>
                      <a:pt x="576065" y="812869"/>
                      <a:pt x="568657" y="840386"/>
                    </a:cubicBezTo>
                    <a:cubicBezTo>
                      <a:pt x="561249" y="867903"/>
                      <a:pt x="536377" y="931139"/>
                      <a:pt x="522619" y="959449"/>
                    </a:cubicBezTo>
                    <a:cubicBezTo>
                      <a:pt x="508861" y="987759"/>
                      <a:pt x="469967" y="1002841"/>
                      <a:pt x="486107" y="1010249"/>
                    </a:cubicBezTo>
                    <a:cubicBezTo>
                      <a:pt x="502247" y="1017657"/>
                      <a:pt x="582944" y="1014218"/>
                      <a:pt x="619457" y="1003899"/>
                    </a:cubicBezTo>
                    <a:cubicBezTo>
                      <a:pt x="655970" y="993580"/>
                      <a:pt x="676078" y="967651"/>
                      <a:pt x="705182" y="948336"/>
                    </a:cubicBezTo>
                    <a:cubicBezTo>
                      <a:pt x="734286" y="929021"/>
                      <a:pt x="783763" y="905209"/>
                      <a:pt x="794082" y="888011"/>
                    </a:cubicBezTo>
                    <a:cubicBezTo>
                      <a:pt x="804401" y="870813"/>
                      <a:pt x="752277" y="847266"/>
                      <a:pt x="767094" y="845149"/>
                    </a:cubicBezTo>
                    <a:cubicBezTo>
                      <a:pt x="781911" y="843032"/>
                      <a:pt x="860757" y="873724"/>
                      <a:pt x="882982" y="875311"/>
                    </a:cubicBezTo>
                    <a:cubicBezTo>
                      <a:pt x="905207" y="876898"/>
                      <a:pt x="908646" y="871078"/>
                      <a:pt x="900444" y="854674"/>
                    </a:cubicBezTo>
                    <a:cubicBezTo>
                      <a:pt x="892242" y="838270"/>
                      <a:pt x="838796" y="796465"/>
                      <a:pt x="833769" y="776886"/>
                    </a:cubicBezTo>
                    <a:cubicBezTo>
                      <a:pt x="828742" y="757307"/>
                      <a:pt x="852026" y="746724"/>
                      <a:pt x="870282" y="737199"/>
                    </a:cubicBezTo>
                    <a:cubicBezTo>
                      <a:pt x="888538" y="727674"/>
                      <a:pt x="908911" y="730584"/>
                      <a:pt x="943307" y="719736"/>
                    </a:cubicBezTo>
                    <a:cubicBezTo>
                      <a:pt x="977703" y="708888"/>
                      <a:pt x="1059459" y="693807"/>
                      <a:pt x="1076657" y="672111"/>
                    </a:cubicBezTo>
                    <a:cubicBezTo>
                      <a:pt x="1093855" y="650415"/>
                      <a:pt x="1066602" y="597763"/>
                      <a:pt x="1046494" y="589561"/>
                    </a:cubicBezTo>
                    <a:cubicBezTo>
                      <a:pt x="1026386" y="581359"/>
                      <a:pt x="983524" y="611257"/>
                      <a:pt x="956007" y="622899"/>
                    </a:cubicBezTo>
                    <a:cubicBezTo>
                      <a:pt x="928490" y="634541"/>
                      <a:pt x="904148" y="658882"/>
                      <a:pt x="881394" y="659411"/>
                    </a:cubicBezTo>
                    <a:cubicBezTo>
                      <a:pt x="858640" y="659940"/>
                      <a:pt x="827420" y="647241"/>
                      <a:pt x="819482" y="626074"/>
                    </a:cubicBezTo>
                    <a:cubicBezTo>
                      <a:pt x="811545" y="604907"/>
                      <a:pt x="818159" y="555430"/>
                      <a:pt x="833769" y="532411"/>
                    </a:cubicBezTo>
                    <a:cubicBezTo>
                      <a:pt x="849379" y="509392"/>
                      <a:pt x="906000" y="513096"/>
                      <a:pt x="913144" y="487961"/>
                    </a:cubicBezTo>
                    <a:cubicBezTo>
                      <a:pt x="920288" y="462826"/>
                      <a:pt x="875045" y="401178"/>
                      <a:pt x="876632" y="381599"/>
                    </a:cubicBezTo>
                    <a:cubicBezTo>
                      <a:pt x="878219" y="362020"/>
                      <a:pt x="907588" y="381334"/>
                      <a:pt x="922669" y="370486"/>
                    </a:cubicBezTo>
                    <a:cubicBezTo>
                      <a:pt x="937750" y="359638"/>
                      <a:pt x="963944" y="331592"/>
                      <a:pt x="967119" y="316511"/>
                    </a:cubicBezTo>
                    <a:cubicBezTo>
                      <a:pt x="970294" y="301430"/>
                      <a:pt x="934046" y="281851"/>
                      <a:pt x="941719" y="279999"/>
                    </a:cubicBezTo>
                    <a:cubicBezTo>
                      <a:pt x="949392" y="278147"/>
                      <a:pt x="993842" y="299314"/>
                      <a:pt x="1013157" y="305399"/>
                    </a:cubicBezTo>
                    <a:cubicBezTo>
                      <a:pt x="1032472" y="311484"/>
                      <a:pt x="1041468" y="322596"/>
                      <a:pt x="1057607" y="316511"/>
                    </a:cubicBezTo>
                    <a:cubicBezTo>
                      <a:pt x="1073747" y="310425"/>
                      <a:pt x="1093325" y="273648"/>
                      <a:pt x="1109994" y="268886"/>
                    </a:cubicBezTo>
                    <a:cubicBezTo>
                      <a:pt x="1126663" y="264123"/>
                      <a:pt x="1145713" y="277088"/>
                      <a:pt x="1157619" y="287936"/>
                    </a:cubicBezTo>
                    <a:cubicBezTo>
                      <a:pt x="1169525" y="298784"/>
                      <a:pt x="1178786" y="316511"/>
                      <a:pt x="1181432" y="333974"/>
                    </a:cubicBezTo>
                    <a:cubicBezTo>
                      <a:pt x="1184078" y="351437"/>
                      <a:pt x="1166880" y="378424"/>
                      <a:pt x="1173494" y="392711"/>
                    </a:cubicBezTo>
                    <a:cubicBezTo>
                      <a:pt x="1180108" y="406998"/>
                      <a:pt x="1208419" y="407264"/>
                      <a:pt x="1221119" y="419699"/>
                    </a:cubicBezTo>
                    <a:cubicBezTo>
                      <a:pt x="1233819" y="432135"/>
                      <a:pt x="1240169" y="465207"/>
                      <a:pt x="1249694" y="467324"/>
                    </a:cubicBezTo>
                    <a:cubicBezTo>
                      <a:pt x="1259219" y="469441"/>
                      <a:pt x="1279856" y="446422"/>
                      <a:pt x="1278269" y="432399"/>
                    </a:cubicBezTo>
                    <a:cubicBezTo>
                      <a:pt x="1276682" y="418376"/>
                      <a:pt x="1235142" y="390859"/>
                      <a:pt x="1240169" y="383186"/>
                    </a:cubicBezTo>
                    <a:cubicBezTo>
                      <a:pt x="1245196" y="375513"/>
                      <a:pt x="1295732" y="393505"/>
                      <a:pt x="1308432" y="386361"/>
                    </a:cubicBezTo>
                    <a:cubicBezTo>
                      <a:pt x="1321132" y="379217"/>
                      <a:pt x="1313459" y="384245"/>
                      <a:pt x="1316369" y="340324"/>
                    </a:cubicBezTo>
                    <a:cubicBezTo>
                      <a:pt x="1319279" y="296403"/>
                      <a:pt x="1336213" y="163582"/>
                      <a:pt x="1325894" y="122836"/>
                    </a:cubicBezTo>
                    <a:cubicBezTo>
                      <a:pt x="1315575" y="82090"/>
                      <a:pt x="1289382" y="111988"/>
                      <a:pt x="1254457" y="95849"/>
                    </a:cubicBezTo>
                    <a:cubicBezTo>
                      <a:pt x="1219532" y="79710"/>
                      <a:pt x="1147036" y="37111"/>
                      <a:pt x="1116344" y="25999"/>
                    </a:cubicBezTo>
                    <a:cubicBezTo>
                      <a:pt x="1085652" y="14886"/>
                      <a:pt x="1093590" y="26528"/>
                      <a:pt x="1070307" y="29174"/>
                    </a:cubicBezTo>
                    <a:cubicBezTo>
                      <a:pt x="1047024" y="31820"/>
                      <a:pt x="1004161" y="45049"/>
                      <a:pt x="976644" y="41874"/>
                    </a:cubicBezTo>
                    <a:cubicBezTo>
                      <a:pt x="949127" y="38699"/>
                      <a:pt x="932459" y="17003"/>
                      <a:pt x="905207" y="10124"/>
                    </a:cubicBezTo>
                    <a:cubicBezTo>
                      <a:pt x="877955" y="3245"/>
                      <a:pt x="836151" y="-1782"/>
                      <a:pt x="813132" y="599"/>
                    </a:cubicBezTo>
                    <a:cubicBezTo>
                      <a:pt x="790113" y="2980"/>
                      <a:pt x="786144" y="18590"/>
                      <a:pt x="767094" y="24411"/>
                    </a:cubicBezTo>
                    <a:cubicBezTo>
                      <a:pt x="748044" y="30232"/>
                      <a:pt x="725026" y="37376"/>
                      <a:pt x="698832" y="35524"/>
                    </a:cubicBezTo>
                    <a:cubicBezTo>
                      <a:pt x="672638" y="33672"/>
                      <a:pt x="632951" y="11712"/>
                      <a:pt x="609932" y="13299"/>
                    </a:cubicBezTo>
                    <a:cubicBezTo>
                      <a:pt x="586913" y="14886"/>
                      <a:pt x="565482" y="28380"/>
                      <a:pt x="560719" y="45049"/>
                    </a:cubicBezTo>
                    <a:cubicBezTo>
                      <a:pt x="555957" y="61718"/>
                      <a:pt x="579240" y="90821"/>
                      <a:pt x="581357" y="113311"/>
                    </a:cubicBezTo>
                    <a:cubicBezTo>
                      <a:pt x="583474" y="135800"/>
                      <a:pt x="569715" y="157232"/>
                      <a:pt x="573419" y="179986"/>
                    </a:cubicBezTo>
                    <a:cubicBezTo>
                      <a:pt x="577123" y="202740"/>
                      <a:pt x="590617" y="227346"/>
                      <a:pt x="603582" y="249836"/>
                    </a:cubicBezTo>
                    <a:cubicBezTo>
                      <a:pt x="616547" y="272326"/>
                      <a:pt x="645386" y="286349"/>
                      <a:pt x="651207" y="314924"/>
                    </a:cubicBezTo>
                    <a:cubicBezTo>
                      <a:pt x="657028" y="343499"/>
                      <a:pt x="643269" y="392182"/>
                      <a:pt x="638507" y="421286"/>
                    </a:cubicBezTo>
                    <a:cubicBezTo>
                      <a:pt x="633745" y="450390"/>
                      <a:pt x="631363" y="490343"/>
                      <a:pt x="622632" y="489549"/>
                    </a:cubicBezTo>
                    <a:cubicBezTo>
                      <a:pt x="613901" y="488755"/>
                      <a:pt x="587971" y="446157"/>
                      <a:pt x="586119" y="416524"/>
                    </a:cubicBezTo>
                    <a:cubicBezTo>
                      <a:pt x="584267" y="386891"/>
                      <a:pt x="614165" y="338736"/>
                      <a:pt x="611519" y="311749"/>
                    </a:cubicBezTo>
                    <a:cubicBezTo>
                      <a:pt x="608873" y="284761"/>
                      <a:pt x="590088" y="270209"/>
                      <a:pt x="570244" y="254599"/>
                    </a:cubicBezTo>
                    <a:cubicBezTo>
                      <a:pt x="550400" y="238989"/>
                      <a:pt x="503834" y="211472"/>
                      <a:pt x="492457" y="218086"/>
                    </a:cubicBezTo>
                    <a:cubicBezTo>
                      <a:pt x="481080" y="224700"/>
                      <a:pt x="503570" y="270209"/>
                      <a:pt x="501982" y="294286"/>
                    </a:cubicBezTo>
                    <a:cubicBezTo>
                      <a:pt x="500395" y="318363"/>
                      <a:pt x="496690" y="351966"/>
                      <a:pt x="482932" y="362549"/>
                    </a:cubicBezTo>
                    <a:cubicBezTo>
                      <a:pt x="469174" y="373132"/>
                      <a:pt x="437688" y="374984"/>
                      <a:pt x="419432" y="357786"/>
                    </a:cubicBezTo>
                    <a:cubicBezTo>
                      <a:pt x="401176" y="340588"/>
                      <a:pt x="394296" y="272590"/>
                      <a:pt x="373394" y="259361"/>
                    </a:cubicBezTo>
                    <a:cubicBezTo>
                      <a:pt x="352492" y="246132"/>
                      <a:pt x="308306" y="257774"/>
                      <a:pt x="294019" y="278411"/>
                    </a:cubicBezTo>
                    <a:cubicBezTo>
                      <a:pt x="279732" y="299048"/>
                      <a:pt x="296929" y="358315"/>
                      <a:pt x="287669" y="383186"/>
                    </a:cubicBezTo>
                    <a:cubicBezTo>
                      <a:pt x="278409" y="408057"/>
                      <a:pt x="258830" y="427636"/>
                      <a:pt x="238457" y="427636"/>
                    </a:cubicBezTo>
                    <a:cubicBezTo>
                      <a:pt x="218084" y="427636"/>
                      <a:pt x="191890" y="388213"/>
                      <a:pt x="165432" y="383186"/>
                    </a:cubicBezTo>
                    <a:cubicBezTo>
                      <a:pt x="138974" y="378159"/>
                      <a:pt x="104313" y="387684"/>
                      <a:pt x="79707" y="402236"/>
                    </a:cubicBezTo>
                    <a:close/>
                  </a:path>
                </a:pathLst>
              </a:custGeom>
              <a:solidFill>
                <a:srgbClr val="70AD47">
                  <a:lumMod val="60000"/>
                  <a:lumOff val="40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49" name="Freeform: Shape 648">
                <a:extLst>
                  <a:ext uri="{FF2B5EF4-FFF2-40B4-BE49-F238E27FC236}">
                    <a16:creationId xmlns:a16="http://schemas.microsoft.com/office/drawing/2014/main" id="{2BD946C8-C5AD-4920-8C96-7276F361647B}"/>
                  </a:ext>
                </a:extLst>
              </p:cNvPr>
              <p:cNvSpPr/>
              <p:nvPr/>
            </p:nvSpPr>
            <p:spPr>
              <a:xfrm>
                <a:off x="5307704" y="5453172"/>
                <a:ext cx="1284577" cy="739732"/>
              </a:xfrm>
              <a:custGeom>
                <a:avLst/>
                <a:gdLst>
                  <a:gd name="connsiteX0" fmla="*/ 414395 w 1284577"/>
                  <a:gd name="connsiteY0" fmla="*/ 109917 h 739732"/>
                  <a:gd name="connsiteX1" fmla="*/ 241357 w 1284577"/>
                  <a:gd name="connsiteY1" fmla="*/ 175005 h 739732"/>
                  <a:gd name="connsiteX2" fmla="*/ 84195 w 1284577"/>
                  <a:gd name="connsiteY2" fmla="*/ 197230 h 739732"/>
                  <a:gd name="connsiteX3" fmla="*/ 22282 w 1284577"/>
                  <a:gd name="connsiteY3" fmla="*/ 241680 h 739732"/>
                  <a:gd name="connsiteX4" fmla="*/ 81020 w 1284577"/>
                  <a:gd name="connsiteY4" fmla="*/ 257555 h 739732"/>
                  <a:gd name="connsiteX5" fmla="*/ 173095 w 1284577"/>
                  <a:gd name="connsiteY5" fmla="*/ 270255 h 739732"/>
                  <a:gd name="connsiteX6" fmla="*/ 204845 w 1284577"/>
                  <a:gd name="connsiteY6" fmla="*/ 308355 h 739732"/>
                  <a:gd name="connsiteX7" fmla="*/ 104832 w 1284577"/>
                  <a:gd name="connsiteY7" fmla="*/ 409955 h 739732"/>
                  <a:gd name="connsiteX8" fmla="*/ 38157 w 1284577"/>
                  <a:gd name="connsiteY8" fmla="*/ 335342 h 739732"/>
                  <a:gd name="connsiteX9" fmla="*/ 57 w 1284577"/>
                  <a:gd name="connsiteY9" fmla="*/ 371855 h 739732"/>
                  <a:gd name="connsiteX10" fmla="*/ 46095 w 1284577"/>
                  <a:gd name="connsiteY10" fmla="*/ 432180 h 739732"/>
                  <a:gd name="connsiteX11" fmla="*/ 142932 w 1284577"/>
                  <a:gd name="connsiteY11" fmla="*/ 429005 h 739732"/>
                  <a:gd name="connsiteX12" fmla="*/ 158807 w 1284577"/>
                  <a:gd name="connsiteY12" fmla="*/ 475042 h 739732"/>
                  <a:gd name="connsiteX13" fmla="*/ 231832 w 1284577"/>
                  <a:gd name="connsiteY13" fmla="*/ 424242 h 739732"/>
                  <a:gd name="connsiteX14" fmla="*/ 230245 w 1284577"/>
                  <a:gd name="connsiteY14" fmla="*/ 359155 h 739732"/>
                  <a:gd name="connsiteX15" fmla="*/ 303270 w 1284577"/>
                  <a:gd name="connsiteY15" fmla="*/ 387730 h 739732"/>
                  <a:gd name="connsiteX16" fmla="*/ 373120 w 1284577"/>
                  <a:gd name="connsiteY16" fmla="*/ 378205 h 739732"/>
                  <a:gd name="connsiteX17" fmla="*/ 360420 w 1284577"/>
                  <a:gd name="connsiteY17" fmla="*/ 433767 h 739732"/>
                  <a:gd name="connsiteX18" fmla="*/ 409632 w 1284577"/>
                  <a:gd name="connsiteY18" fmla="*/ 500442 h 739732"/>
                  <a:gd name="connsiteX19" fmla="*/ 331845 w 1284577"/>
                  <a:gd name="connsiteY19" fmla="*/ 524255 h 739732"/>
                  <a:gd name="connsiteX20" fmla="*/ 314382 w 1284577"/>
                  <a:gd name="connsiteY20" fmla="*/ 602042 h 739732"/>
                  <a:gd name="connsiteX21" fmla="*/ 246120 w 1284577"/>
                  <a:gd name="connsiteY21" fmla="*/ 709992 h 739732"/>
                  <a:gd name="connsiteX22" fmla="*/ 323907 w 1284577"/>
                  <a:gd name="connsiteY22" fmla="*/ 721105 h 739732"/>
                  <a:gd name="connsiteX23" fmla="*/ 417570 w 1284577"/>
                  <a:gd name="connsiteY23" fmla="*/ 735392 h 739732"/>
                  <a:gd name="connsiteX24" fmla="*/ 393757 w 1284577"/>
                  <a:gd name="connsiteY24" fmla="*/ 636967 h 739732"/>
                  <a:gd name="connsiteX25" fmla="*/ 473132 w 1284577"/>
                  <a:gd name="connsiteY25" fmla="*/ 665542 h 739732"/>
                  <a:gd name="connsiteX26" fmla="*/ 520757 w 1284577"/>
                  <a:gd name="connsiteY26" fmla="*/ 636967 h 739732"/>
                  <a:gd name="connsiteX27" fmla="*/ 552507 w 1284577"/>
                  <a:gd name="connsiteY27" fmla="*/ 573467 h 739732"/>
                  <a:gd name="connsiteX28" fmla="*/ 576320 w 1284577"/>
                  <a:gd name="connsiteY28" fmla="*/ 482980 h 739732"/>
                  <a:gd name="connsiteX29" fmla="*/ 531870 w 1284577"/>
                  <a:gd name="connsiteY29" fmla="*/ 495680 h 739732"/>
                  <a:gd name="connsiteX30" fmla="*/ 495357 w 1284577"/>
                  <a:gd name="connsiteY30" fmla="*/ 473455 h 739732"/>
                  <a:gd name="connsiteX31" fmla="*/ 531870 w 1284577"/>
                  <a:gd name="connsiteY31" fmla="*/ 375030 h 739732"/>
                  <a:gd name="connsiteX32" fmla="*/ 577907 w 1284577"/>
                  <a:gd name="connsiteY32" fmla="*/ 297242 h 739732"/>
                  <a:gd name="connsiteX33" fmla="*/ 677920 w 1284577"/>
                  <a:gd name="connsiteY33" fmla="*/ 175005 h 739732"/>
                  <a:gd name="connsiteX34" fmla="*/ 719195 w 1284577"/>
                  <a:gd name="connsiteY34" fmla="*/ 162305 h 739732"/>
                  <a:gd name="connsiteX35" fmla="*/ 674745 w 1284577"/>
                  <a:gd name="connsiteY35" fmla="*/ 278192 h 739732"/>
                  <a:gd name="connsiteX36" fmla="*/ 577907 w 1284577"/>
                  <a:gd name="connsiteY36" fmla="*/ 363917 h 739732"/>
                  <a:gd name="connsiteX37" fmla="*/ 593782 w 1284577"/>
                  <a:gd name="connsiteY37" fmla="*/ 425830 h 739732"/>
                  <a:gd name="connsiteX38" fmla="*/ 627120 w 1284577"/>
                  <a:gd name="connsiteY38" fmla="*/ 494092 h 739732"/>
                  <a:gd name="connsiteX39" fmla="*/ 698557 w 1284577"/>
                  <a:gd name="connsiteY39" fmla="*/ 460755 h 739732"/>
                  <a:gd name="connsiteX40" fmla="*/ 796982 w 1284577"/>
                  <a:gd name="connsiteY40" fmla="*/ 387730 h 739732"/>
                  <a:gd name="connsiteX41" fmla="*/ 944620 w 1284577"/>
                  <a:gd name="connsiteY41" fmla="*/ 322642 h 739732"/>
                  <a:gd name="connsiteX42" fmla="*/ 1081145 w 1284577"/>
                  <a:gd name="connsiteY42" fmla="*/ 216280 h 739732"/>
                  <a:gd name="connsiteX43" fmla="*/ 1212907 w 1284577"/>
                  <a:gd name="connsiteY43" fmla="*/ 135317 h 739732"/>
                  <a:gd name="connsiteX44" fmla="*/ 1284345 w 1284577"/>
                  <a:gd name="connsiteY44" fmla="*/ 52767 h 739732"/>
                  <a:gd name="connsiteX45" fmla="*/ 1190682 w 1284577"/>
                  <a:gd name="connsiteY45" fmla="*/ 52767 h 739732"/>
                  <a:gd name="connsiteX46" fmla="*/ 1109720 w 1284577"/>
                  <a:gd name="connsiteY46" fmla="*/ 59117 h 739732"/>
                  <a:gd name="connsiteX47" fmla="*/ 1082732 w 1284577"/>
                  <a:gd name="connsiteY47" fmla="*/ 40067 h 739732"/>
                  <a:gd name="connsiteX48" fmla="*/ 1097020 w 1284577"/>
                  <a:gd name="connsiteY48" fmla="*/ 101980 h 739732"/>
                  <a:gd name="connsiteX49" fmla="*/ 1047807 w 1284577"/>
                  <a:gd name="connsiteY49" fmla="*/ 38480 h 739732"/>
                  <a:gd name="connsiteX50" fmla="*/ 997007 w 1284577"/>
                  <a:gd name="connsiteY50" fmla="*/ 87692 h 739732"/>
                  <a:gd name="connsiteX51" fmla="*/ 946207 w 1284577"/>
                  <a:gd name="connsiteY51" fmla="*/ 30542 h 739732"/>
                  <a:gd name="connsiteX52" fmla="*/ 873182 w 1284577"/>
                  <a:gd name="connsiteY52" fmla="*/ 44830 h 739732"/>
                  <a:gd name="connsiteX53" fmla="*/ 817620 w 1284577"/>
                  <a:gd name="connsiteY53" fmla="*/ 27367 h 739732"/>
                  <a:gd name="connsiteX54" fmla="*/ 696970 w 1284577"/>
                  <a:gd name="connsiteY54" fmla="*/ 1967 h 739732"/>
                  <a:gd name="connsiteX55" fmla="*/ 536632 w 1284577"/>
                  <a:gd name="connsiteY55" fmla="*/ 84517 h 739732"/>
                  <a:gd name="connsiteX56" fmla="*/ 414395 w 1284577"/>
                  <a:gd name="connsiteY56" fmla="*/ 109917 h 7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284577" h="739732">
                    <a:moveTo>
                      <a:pt x="414395" y="109917"/>
                    </a:moveTo>
                    <a:cubicBezTo>
                      <a:pt x="365183" y="124998"/>
                      <a:pt x="296390" y="160453"/>
                      <a:pt x="241357" y="175005"/>
                    </a:cubicBezTo>
                    <a:cubicBezTo>
                      <a:pt x="186324" y="189557"/>
                      <a:pt x="120707" y="186118"/>
                      <a:pt x="84195" y="197230"/>
                    </a:cubicBezTo>
                    <a:cubicBezTo>
                      <a:pt x="47683" y="208342"/>
                      <a:pt x="22811" y="231626"/>
                      <a:pt x="22282" y="241680"/>
                    </a:cubicBezTo>
                    <a:cubicBezTo>
                      <a:pt x="21753" y="251734"/>
                      <a:pt x="55885" y="252793"/>
                      <a:pt x="81020" y="257555"/>
                    </a:cubicBezTo>
                    <a:cubicBezTo>
                      <a:pt x="106155" y="262317"/>
                      <a:pt x="152457" y="261788"/>
                      <a:pt x="173095" y="270255"/>
                    </a:cubicBezTo>
                    <a:cubicBezTo>
                      <a:pt x="193733" y="278722"/>
                      <a:pt x="216222" y="285072"/>
                      <a:pt x="204845" y="308355"/>
                    </a:cubicBezTo>
                    <a:cubicBezTo>
                      <a:pt x="193468" y="331638"/>
                      <a:pt x="132613" y="405457"/>
                      <a:pt x="104832" y="409955"/>
                    </a:cubicBezTo>
                    <a:cubicBezTo>
                      <a:pt x="77051" y="414453"/>
                      <a:pt x="55619" y="341692"/>
                      <a:pt x="38157" y="335342"/>
                    </a:cubicBezTo>
                    <a:cubicBezTo>
                      <a:pt x="20695" y="328992"/>
                      <a:pt x="-1266" y="355715"/>
                      <a:pt x="57" y="371855"/>
                    </a:cubicBezTo>
                    <a:cubicBezTo>
                      <a:pt x="1380" y="387995"/>
                      <a:pt x="22282" y="422655"/>
                      <a:pt x="46095" y="432180"/>
                    </a:cubicBezTo>
                    <a:cubicBezTo>
                      <a:pt x="69907" y="441705"/>
                      <a:pt x="124147" y="421861"/>
                      <a:pt x="142932" y="429005"/>
                    </a:cubicBezTo>
                    <a:cubicBezTo>
                      <a:pt x="161717" y="436149"/>
                      <a:pt x="143990" y="475836"/>
                      <a:pt x="158807" y="475042"/>
                    </a:cubicBezTo>
                    <a:cubicBezTo>
                      <a:pt x="173624" y="474248"/>
                      <a:pt x="219926" y="443556"/>
                      <a:pt x="231832" y="424242"/>
                    </a:cubicBezTo>
                    <a:cubicBezTo>
                      <a:pt x="243738" y="404928"/>
                      <a:pt x="218339" y="365240"/>
                      <a:pt x="230245" y="359155"/>
                    </a:cubicBezTo>
                    <a:cubicBezTo>
                      <a:pt x="242151" y="353070"/>
                      <a:pt x="279457" y="384555"/>
                      <a:pt x="303270" y="387730"/>
                    </a:cubicBezTo>
                    <a:cubicBezTo>
                      <a:pt x="327082" y="390905"/>
                      <a:pt x="363595" y="370532"/>
                      <a:pt x="373120" y="378205"/>
                    </a:cubicBezTo>
                    <a:cubicBezTo>
                      <a:pt x="382645" y="385878"/>
                      <a:pt x="354335" y="413394"/>
                      <a:pt x="360420" y="433767"/>
                    </a:cubicBezTo>
                    <a:cubicBezTo>
                      <a:pt x="366505" y="454140"/>
                      <a:pt x="414394" y="485361"/>
                      <a:pt x="409632" y="500442"/>
                    </a:cubicBezTo>
                    <a:cubicBezTo>
                      <a:pt x="404869" y="515523"/>
                      <a:pt x="347720" y="507322"/>
                      <a:pt x="331845" y="524255"/>
                    </a:cubicBezTo>
                    <a:cubicBezTo>
                      <a:pt x="315970" y="541188"/>
                      <a:pt x="328669" y="571086"/>
                      <a:pt x="314382" y="602042"/>
                    </a:cubicBezTo>
                    <a:cubicBezTo>
                      <a:pt x="300094" y="632998"/>
                      <a:pt x="244532" y="690148"/>
                      <a:pt x="246120" y="709992"/>
                    </a:cubicBezTo>
                    <a:cubicBezTo>
                      <a:pt x="247707" y="729836"/>
                      <a:pt x="323907" y="721105"/>
                      <a:pt x="323907" y="721105"/>
                    </a:cubicBezTo>
                    <a:cubicBezTo>
                      <a:pt x="352482" y="725338"/>
                      <a:pt x="405928" y="749415"/>
                      <a:pt x="417570" y="735392"/>
                    </a:cubicBezTo>
                    <a:cubicBezTo>
                      <a:pt x="429212" y="721369"/>
                      <a:pt x="384497" y="648609"/>
                      <a:pt x="393757" y="636967"/>
                    </a:cubicBezTo>
                    <a:cubicBezTo>
                      <a:pt x="403017" y="625325"/>
                      <a:pt x="451965" y="665542"/>
                      <a:pt x="473132" y="665542"/>
                    </a:cubicBezTo>
                    <a:cubicBezTo>
                      <a:pt x="494299" y="665542"/>
                      <a:pt x="507528" y="652313"/>
                      <a:pt x="520757" y="636967"/>
                    </a:cubicBezTo>
                    <a:cubicBezTo>
                      <a:pt x="533986" y="621621"/>
                      <a:pt x="543246" y="599132"/>
                      <a:pt x="552507" y="573467"/>
                    </a:cubicBezTo>
                    <a:cubicBezTo>
                      <a:pt x="561768" y="547802"/>
                      <a:pt x="579759" y="495944"/>
                      <a:pt x="576320" y="482980"/>
                    </a:cubicBezTo>
                    <a:cubicBezTo>
                      <a:pt x="572881" y="470016"/>
                      <a:pt x="545364" y="497267"/>
                      <a:pt x="531870" y="495680"/>
                    </a:cubicBezTo>
                    <a:cubicBezTo>
                      <a:pt x="518376" y="494093"/>
                      <a:pt x="495357" y="493563"/>
                      <a:pt x="495357" y="473455"/>
                    </a:cubicBezTo>
                    <a:cubicBezTo>
                      <a:pt x="495357" y="453347"/>
                      <a:pt x="518112" y="404399"/>
                      <a:pt x="531870" y="375030"/>
                    </a:cubicBezTo>
                    <a:cubicBezTo>
                      <a:pt x="545628" y="345661"/>
                      <a:pt x="553565" y="330580"/>
                      <a:pt x="577907" y="297242"/>
                    </a:cubicBezTo>
                    <a:cubicBezTo>
                      <a:pt x="602249" y="263904"/>
                      <a:pt x="654372" y="197494"/>
                      <a:pt x="677920" y="175005"/>
                    </a:cubicBezTo>
                    <a:cubicBezTo>
                      <a:pt x="701468" y="152516"/>
                      <a:pt x="719724" y="145107"/>
                      <a:pt x="719195" y="162305"/>
                    </a:cubicBezTo>
                    <a:cubicBezTo>
                      <a:pt x="718666" y="179503"/>
                      <a:pt x="698293" y="244590"/>
                      <a:pt x="674745" y="278192"/>
                    </a:cubicBezTo>
                    <a:cubicBezTo>
                      <a:pt x="651197" y="311794"/>
                      <a:pt x="591401" y="339311"/>
                      <a:pt x="577907" y="363917"/>
                    </a:cubicBezTo>
                    <a:cubicBezTo>
                      <a:pt x="564413" y="388523"/>
                      <a:pt x="585580" y="404134"/>
                      <a:pt x="593782" y="425830"/>
                    </a:cubicBezTo>
                    <a:cubicBezTo>
                      <a:pt x="601984" y="447526"/>
                      <a:pt x="609658" y="488271"/>
                      <a:pt x="627120" y="494092"/>
                    </a:cubicBezTo>
                    <a:cubicBezTo>
                      <a:pt x="644582" y="499913"/>
                      <a:pt x="670247" y="478482"/>
                      <a:pt x="698557" y="460755"/>
                    </a:cubicBezTo>
                    <a:cubicBezTo>
                      <a:pt x="726867" y="443028"/>
                      <a:pt x="755972" y="410749"/>
                      <a:pt x="796982" y="387730"/>
                    </a:cubicBezTo>
                    <a:cubicBezTo>
                      <a:pt x="837993" y="364711"/>
                      <a:pt x="897259" y="351217"/>
                      <a:pt x="944620" y="322642"/>
                    </a:cubicBezTo>
                    <a:cubicBezTo>
                      <a:pt x="991981" y="294067"/>
                      <a:pt x="1036431" y="247501"/>
                      <a:pt x="1081145" y="216280"/>
                    </a:cubicBezTo>
                    <a:cubicBezTo>
                      <a:pt x="1125859" y="185059"/>
                      <a:pt x="1179040" y="162569"/>
                      <a:pt x="1212907" y="135317"/>
                    </a:cubicBezTo>
                    <a:cubicBezTo>
                      <a:pt x="1246774" y="108065"/>
                      <a:pt x="1288049" y="66525"/>
                      <a:pt x="1284345" y="52767"/>
                    </a:cubicBezTo>
                    <a:cubicBezTo>
                      <a:pt x="1280641" y="39009"/>
                      <a:pt x="1219786" y="51709"/>
                      <a:pt x="1190682" y="52767"/>
                    </a:cubicBezTo>
                    <a:cubicBezTo>
                      <a:pt x="1161578" y="53825"/>
                      <a:pt x="1127712" y="61234"/>
                      <a:pt x="1109720" y="59117"/>
                    </a:cubicBezTo>
                    <a:cubicBezTo>
                      <a:pt x="1091728" y="57000"/>
                      <a:pt x="1084849" y="32923"/>
                      <a:pt x="1082732" y="40067"/>
                    </a:cubicBezTo>
                    <a:cubicBezTo>
                      <a:pt x="1080615" y="47211"/>
                      <a:pt x="1102841" y="102244"/>
                      <a:pt x="1097020" y="101980"/>
                    </a:cubicBezTo>
                    <a:cubicBezTo>
                      <a:pt x="1091199" y="101716"/>
                      <a:pt x="1064476" y="40861"/>
                      <a:pt x="1047807" y="38480"/>
                    </a:cubicBezTo>
                    <a:cubicBezTo>
                      <a:pt x="1031138" y="36099"/>
                      <a:pt x="1013940" y="89015"/>
                      <a:pt x="997007" y="87692"/>
                    </a:cubicBezTo>
                    <a:cubicBezTo>
                      <a:pt x="980074" y="86369"/>
                      <a:pt x="966844" y="37686"/>
                      <a:pt x="946207" y="30542"/>
                    </a:cubicBezTo>
                    <a:cubicBezTo>
                      <a:pt x="925570" y="23398"/>
                      <a:pt x="894613" y="45359"/>
                      <a:pt x="873182" y="44830"/>
                    </a:cubicBezTo>
                    <a:cubicBezTo>
                      <a:pt x="851751" y="44301"/>
                      <a:pt x="846989" y="34511"/>
                      <a:pt x="817620" y="27367"/>
                    </a:cubicBezTo>
                    <a:cubicBezTo>
                      <a:pt x="788251" y="20223"/>
                      <a:pt x="743801" y="-7558"/>
                      <a:pt x="696970" y="1967"/>
                    </a:cubicBezTo>
                    <a:cubicBezTo>
                      <a:pt x="650139" y="11492"/>
                      <a:pt x="587961" y="64673"/>
                      <a:pt x="536632" y="84517"/>
                    </a:cubicBezTo>
                    <a:cubicBezTo>
                      <a:pt x="485303" y="104361"/>
                      <a:pt x="463607" y="94836"/>
                      <a:pt x="414395" y="109917"/>
                    </a:cubicBezTo>
                    <a:close/>
                  </a:path>
                </a:pathLst>
              </a:custGeom>
              <a:solidFill>
                <a:srgbClr val="70AD47">
                  <a:lumMod val="60000"/>
                  <a:lumOff val="40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50" name="Freeform: Shape 649">
                <a:extLst>
                  <a:ext uri="{FF2B5EF4-FFF2-40B4-BE49-F238E27FC236}">
                    <a16:creationId xmlns:a16="http://schemas.microsoft.com/office/drawing/2014/main" id="{0FCFA255-2457-49FE-9F3E-443FCDA75499}"/>
                  </a:ext>
                </a:extLst>
              </p:cNvPr>
              <p:cNvSpPr/>
              <p:nvPr/>
            </p:nvSpPr>
            <p:spPr>
              <a:xfrm>
                <a:off x="5477275" y="3743835"/>
                <a:ext cx="65269" cy="84562"/>
              </a:xfrm>
              <a:custGeom>
                <a:avLst/>
                <a:gdLst>
                  <a:gd name="connsiteX0" fmla="*/ 60674 w 65269"/>
                  <a:gd name="connsiteY0" fmla="*/ 1567 h 84562"/>
                  <a:gd name="connsiteX1" fmla="*/ 349 w 65269"/>
                  <a:gd name="connsiteY1" fmla="*/ 25379 h 84562"/>
                  <a:gd name="connsiteX2" fmla="*/ 36861 w 65269"/>
                  <a:gd name="connsiteY2" fmla="*/ 82529 h 84562"/>
                  <a:gd name="connsiteX3" fmla="*/ 57499 w 65269"/>
                  <a:gd name="connsiteY3" fmla="*/ 66654 h 84562"/>
                  <a:gd name="connsiteX4" fmla="*/ 60674 w 65269"/>
                  <a:gd name="connsiteY4" fmla="*/ 1567 h 84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269" h="84562">
                    <a:moveTo>
                      <a:pt x="60674" y="1567"/>
                    </a:moveTo>
                    <a:cubicBezTo>
                      <a:pt x="51149" y="-5312"/>
                      <a:pt x="4318" y="11885"/>
                      <a:pt x="349" y="25379"/>
                    </a:cubicBezTo>
                    <a:cubicBezTo>
                      <a:pt x="-3620" y="38873"/>
                      <a:pt x="27336" y="75650"/>
                      <a:pt x="36861" y="82529"/>
                    </a:cubicBezTo>
                    <a:cubicBezTo>
                      <a:pt x="46386" y="89408"/>
                      <a:pt x="52207" y="77502"/>
                      <a:pt x="57499" y="66654"/>
                    </a:cubicBezTo>
                    <a:cubicBezTo>
                      <a:pt x="62791" y="55806"/>
                      <a:pt x="70199" y="8446"/>
                      <a:pt x="60674" y="1567"/>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51" name="Freeform: Shape 650">
                <a:extLst>
                  <a:ext uri="{FF2B5EF4-FFF2-40B4-BE49-F238E27FC236}">
                    <a16:creationId xmlns:a16="http://schemas.microsoft.com/office/drawing/2014/main" id="{F3DA1E44-DE4A-42DE-A387-211A4636074A}"/>
                  </a:ext>
                </a:extLst>
              </p:cNvPr>
              <p:cNvSpPr/>
              <p:nvPr/>
            </p:nvSpPr>
            <p:spPr>
              <a:xfrm>
                <a:off x="5433027" y="4004094"/>
                <a:ext cx="141732" cy="36870"/>
              </a:xfrm>
              <a:custGeom>
                <a:avLst/>
                <a:gdLst>
                  <a:gd name="connsiteX0" fmla="*/ 147 w 141732"/>
                  <a:gd name="connsiteY0" fmla="*/ 27058 h 36870"/>
                  <a:gd name="connsiteX1" fmla="*/ 77934 w 141732"/>
                  <a:gd name="connsiteY1" fmla="*/ 70 h 36870"/>
                  <a:gd name="connsiteX2" fmla="*/ 141434 w 141732"/>
                  <a:gd name="connsiteY2" fmla="*/ 36583 h 36870"/>
                  <a:gd name="connsiteX3" fmla="*/ 98572 w 141732"/>
                  <a:gd name="connsiteY3" fmla="*/ 17533 h 36870"/>
                  <a:gd name="connsiteX4" fmla="*/ 147 w 141732"/>
                  <a:gd name="connsiteY4" fmla="*/ 27058 h 368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32" h="36870">
                    <a:moveTo>
                      <a:pt x="147" y="27058"/>
                    </a:moveTo>
                    <a:cubicBezTo>
                      <a:pt x="-3293" y="24147"/>
                      <a:pt x="54386" y="-1518"/>
                      <a:pt x="77934" y="70"/>
                    </a:cubicBezTo>
                    <a:cubicBezTo>
                      <a:pt x="101482" y="1657"/>
                      <a:pt x="137994" y="33673"/>
                      <a:pt x="141434" y="36583"/>
                    </a:cubicBezTo>
                    <a:cubicBezTo>
                      <a:pt x="144874" y="39494"/>
                      <a:pt x="117886" y="19385"/>
                      <a:pt x="98572" y="17533"/>
                    </a:cubicBezTo>
                    <a:cubicBezTo>
                      <a:pt x="79258" y="15681"/>
                      <a:pt x="3587" y="29969"/>
                      <a:pt x="147" y="27058"/>
                    </a:cubicBezTo>
                    <a:close/>
                  </a:path>
                </a:pathLst>
              </a:custGeom>
              <a:solidFill>
                <a:srgbClr val="70AD47">
                  <a:lumMod val="50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52" name="Freeform: Shape 651">
                <a:extLst>
                  <a:ext uri="{FF2B5EF4-FFF2-40B4-BE49-F238E27FC236}">
                    <a16:creationId xmlns:a16="http://schemas.microsoft.com/office/drawing/2014/main" id="{43EC9FBD-8ED2-482A-B3D6-0A85DC7F256A}"/>
                  </a:ext>
                </a:extLst>
              </p:cNvPr>
              <p:cNvSpPr/>
              <p:nvPr/>
            </p:nvSpPr>
            <p:spPr>
              <a:xfrm>
                <a:off x="5672619" y="4010289"/>
                <a:ext cx="192443" cy="174883"/>
              </a:xfrm>
              <a:custGeom>
                <a:avLst/>
                <a:gdLst>
                  <a:gd name="connsiteX0" fmla="*/ 6617 w 192443"/>
                  <a:gd name="connsiteY0" fmla="*/ 225 h 174883"/>
                  <a:gd name="connsiteX1" fmla="*/ 11380 w 192443"/>
                  <a:gd name="connsiteY1" fmla="*/ 57375 h 174883"/>
                  <a:gd name="connsiteX2" fmla="*/ 59005 w 192443"/>
                  <a:gd name="connsiteY2" fmla="*/ 143100 h 174883"/>
                  <a:gd name="connsiteX3" fmla="*/ 114567 w 192443"/>
                  <a:gd name="connsiteY3" fmla="*/ 173263 h 174883"/>
                  <a:gd name="connsiteX4" fmla="*/ 166955 w 192443"/>
                  <a:gd name="connsiteY4" fmla="*/ 165325 h 174883"/>
                  <a:gd name="connsiteX5" fmla="*/ 192355 w 192443"/>
                  <a:gd name="connsiteY5" fmla="*/ 119288 h 174883"/>
                  <a:gd name="connsiteX6" fmla="*/ 159017 w 192443"/>
                  <a:gd name="connsiteY6" fmla="*/ 120875 h 174883"/>
                  <a:gd name="connsiteX7" fmla="*/ 146317 w 192443"/>
                  <a:gd name="connsiteY7" fmla="*/ 105000 h 174883"/>
                  <a:gd name="connsiteX8" fmla="*/ 90755 w 192443"/>
                  <a:gd name="connsiteY8" fmla="*/ 78013 h 174883"/>
                  <a:gd name="connsiteX9" fmla="*/ 6617 w 192443"/>
                  <a:gd name="connsiteY9" fmla="*/ 225 h 174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2443" h="174883">
                    <a:moveTo>
                      <a:pt x="6617" y="225"/>
                    </a:moveTo>
                    <a:cubicBezTo>
                      <a:pt x="-6612" y="-3215"/>
                      <a:pt x="2649" y="33563"/>
                      <a:pt x="11380" y="57375"/>
                    </a:cubicBezTo>
                    <a:cubicBezTo>
                      <a:pt x="20111" y="81187"/>
                      <a:pt x="41807" y="123785"/>
                      <a:pt x="59005" y="143100"/>
                    </a:cubicBezTo>
                    <a:cubicBezTo>
                      <a:pt x="76203" y="162415"/>
                      <a:pt x="96575" y="169559"/>
                      <a:pt x="114567" y="173263"/>
                    </a:cubicBezTo>
                    <a:cubicBezTo>
                      <a:pt x="132559" y="176967"/>
                      <a:pt x="153990" y="174321"/>
                      <a:pt x="166955" y="165325"/>
                    </a:cubicBezTo>
                    <a:cubicBezTo>
                      <a:pt x="179920" y="156329"/>
                      <a:pt x="193678" y="126696"/>
                      <a:pt x="192355" y="119288"/>
                    </a:cubicBezTo>
                    <a:cubicBezTo>
                      <a:pt x="191032" y="111880"/>
                      <a:pt x="166690" y="123256"/>
                      <a:pt x="159017" y="120875"/>
                    </a:cubicBezTo>
                    <a:cubicBezTo>
                      <a:pt x="151344" y="118494"/>
                      <a:pt x="157694" y="112144"/>
                      <a:pt x="146317" y="105000"/>
                    </a:cubicBezTo>
                    <a:cubicBezTo>
                      <a:pt x="134940" y="97856"/>
                      <a:pt x="109540" y="93888"/>
                      <a:pt x="90755" y="78013"/>
                    </a:cubicBezTo>
                    <a:cubicBezTo>
                      <a:pt x="71970" y="62138"/>
                      <a:pt x="19846" y="3665"/>
                      <a:pt x="6617" y="225"/>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53" name="Freeform: Shape 652">
                <a:extLst>
                  <a:ext uri="{FF2B5EF4-FFF2-40B4-BE49-F238E27FC236}">
                    <a16:creationId xmlns:a16="http://schemas.microsoft.com/office/drawing/2014/main" id="{5DE667E7-A1E3-45D8-B6C8-D4D4762F159C}"/>
                  </a:ext>
                </a:extLst>
              </p:cNvPr>
              <p:cNvSpPr/>
              <p:nvPr/>
            </p:nvSpPr>
            <p:spPr>
              <a:xfrm>
                <a:off x="5660176" y="4105022"/>
                <a:ext cx="149235" cy="217187"/>
              </a:xfrm>
              <a:custGeom>
                <a:avLst/>
                <a:gdLst>
                  <a:gd name="connsiteX0" fmla="*/ 10 w 149235"/>
                  <a:gd name="connsiteY0" fmla="*/ 742 h 217187"/>
                  <a:gd name="connsiteX1" fmla="*/ 39698 w 149235"/>
                  <a:gd name="connsiteY1" fmla="*/ 67417 h 217187"/>
                  <a:gd name="connsiteX2" fmla="*/ 90498 w 149235"/>
                  <a:gd name="connsiteY2" fmla="*/ 99167 h 217187"/>
                  <a:gd name="connsiteX3" fmla="*/ 107960 w 149235"/>
                  <a:gd name="connsiteY3" fmla="*/ 148380 h 217187"/>
                  <a:gd name="connsiteX4" fmla="*/ 69860 w 149235"/>
                  <a:gd name="connsiteY4" fmla="*/ 211880 h 217187"/>
                  <a:gd name="connsiteX5" fmla="*/ 134948 w 149235"/>
                  <a:gd name="connsiteY5" fmla="*/ 207117 h 217187"/>
                  <a:gd name="connsiteX6" fmla="*/ 149235 w 149235"/>
                  <a:gd name="connsiteY6" fmla="*/ 154730 h 217187"/>
                  <a:gd name="connsiteX7" fmla="*/ 134948 w 149235"/>
                  <a:gd name="connsiteY7" fmla="*/ 99167 h 217187"/>
                  <a:gd name="connsiteX8" fmla="*/ 96848 w 149235"/>
                  <a:gd name="connsiteY8" fmla="*/ 78530 h 217187"/>
                  <a:gd name="connsiteX9" fmla="*/ 36523 w 149235"/>
                  <a:gd name="connsiteY9" fmla="*/ 37255 h 217187"/>
                  <a:gd name="connsiteX10" fmla="*/ 10 w 149235"/>
                  <a:gd name="connsiteY10" fmla="*/ 742 h 217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9235" h="217187">
                    <a:moveTo>
                      <a:pt x="10" y="742"/>
                    </a:moveTo>
                    <a:cubicBezTo>
                      <a:pt x="539" y="5769"/>
                      <a:pt x="24617" y="51013"/>
                      <a:pt x="39698" y="67417"/>
                    </a:cubicBezTo>
                    <a:cubicBezTo>
                      <a:pt x="54779" y="83821"/>
                      <a:pt x="79121" y="85673"/>
                      <a:pt x="90498" y="99167"/>
                    </a:cubicBezTo>
                    <a:cubicBezTo>
                      <a:pt x="101875" y="112661"/>
                      <a:pt x="111400" y="129595"/>
                      <a:pt x="107960" y="148380"/>
                    </a:cubicBezTo>
                    <a:cubicBezTo>
                      <a:pt x="104520" y="167166"/>
                      <a:pt x="65362" y="202091"/>
                      <a:pt x="69860" y="211880"/>
                    </a:cubicBezTo>
                    <a:cubicBezTo>
                      <a:pt x="74358" y="221670"/>
                      <a:pt x="121719" y="216642"/>
                      <a:pt x="134948" y="207117"/>
                    </a:cubicBezTo>
                    <a:cubicBezTo>
                      <a:pt x="148177" y="197592"/>
                      <a:pt x="149235" y="172722"/>
                      <a:pt x="149235" y="154730"/>
                    </a:cubicBezTo>
                    <a:cubicBezTo>
                      <a:pt x="149235" y="136738"/>
                      <a:pt x="143679" y="111867"/>
                      <a:pt x="134948" y="99167"/>
                    </a:cubicBezTo>
                    <a:cubicBezTo>
                      <a:pt x="126217" y="86467"/>
                      <a:pt x="113252" y="88849"/>
                      <a:pt x="96848" y="78530"/>
                    </a:cubicBezTo>
                    <a:cubicBezTo>
                      <a:pt x="80444" y="68211"/>
                      <a:pt x="53192" y="57363"/>
                      <a:pt x="36523" y="37255"/>
                    </a:cubicBezTo>
                    <a:cubicBezTo>
                      <a:pt x="19854" y="17147"/>
                      <a:pt x="-519" y="-4285"/>
                      <a:pt x="10" y="742"/>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54" name="Freeform: Shape 653">
                <a:extLst>
                  <a:ext uri="{FF2B5EF4-FFF2-40B4-BE49-F238E27FC236}">
                    <a16:creationId xmlns:a16="http://schemas.microsoft.com/office/drawing/2014/main" id="{08E5536C-5B12-4766-AB71-E2C40A94FFA8}"/>
                  </a:ext>
                </a:extLst>
              </p:cNvPr>
              <p:cNvSpPr/>
              <p:nvPr/>
            </p:nvSpPr>
            <p:spPr>
              <a:xfrm>
                <a:off x="5573155" y="4118436"/>
                <a:ext cx="136471" cy="190856"/>
              </a:xfrm>
              <a:custGeom>
                <a:avLst/>
                <a:gdLst>
                  <a:gd name="connsiteX0" fmla="*/ 17181 w 136471"/>
                  <a:gd name="connsiteY0" fmla="*/ 28 h 190856"/>
                  <a:gd name="connsiteX1" fmla="*/ 94969 w 136471"/>
                  <a:gd name="connsiteY1" fmla="*/ 71466 h 190856"/>
                  <a:gd name="connsiteX2" fmla="*/ 136244 w 136471"/>
                  <a:gd name="connsiteY2" fmla="*/ 96866 h 190856"/>
                  <a:gd name="connsiteX3" fmla="*/ 112431 w 136471"/>
                  <a:gd name="connsiteY3" fmla="*/ 123853 h 190856"/>
                  <a:gd name="connsiteX4" fmla="*/ 131481 w 136471"/>
                  <a:gd name="connsiteY4" fmla="*/ 187353 h 190856"/>
                  <a:gd name="connsiteX5" fmla="*/ 66394 w 136471"/>
                  <a:gd name="connsiteY5" fmla="*/ 179416 h 190856"/>
                  <a:gd name="connsiteX6" fmla="*/ 14006 w 136471"/>
                  <a:gd name="connsiteY6" fmla="*/ 152428 h 190856"/>
                  <a:gd name="connsiteX7" fmla="*/ 2894 w 136471"/>
                  <a:gd name="connsiteY7" fmla="*/ 106391 h 190856"/>
                  <a:gd name="connsiteX8" fmla="*/ 58456 w 136471"/>
                  <a:gd name="connsiteY8" fmla="*/ 90516 h 190856"/>
                  <a:gd name="connsiteX9" fmla="*/ 82269 w 136471"/>
                  <a:gd name="connsiteY9" fmla="*/ 146078 h 190856"/>
                  <a:gd name="connsiteX10" fmla="*/ 96556 w 136471"/>
                  <a:gd name="connsiteY10" fmla="*/ 123853 h 190856"/>
                  <a:gd name="connsiteX11" fmla="*/ 77506 w 136471"/>
                  <a:gd name="connsiteY11" fmla="*/ 63528 h 190856"/>
                  <a:gd name="connsiteX12" fmla="*/ 17181 w 136471"/>
                  <a:gd name="connsiteY12" fmla="*/ 28 h 190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6471" h="190856">
                    <a:moveTo>
                      <a:pt x="17181" y="28"/>
                    </a:moveTo>
                    <a:cubicBezTo>
                      <a:pt x="20091" y="1351"/>
                      <a:pt x="75125" y="55326"/>
                      <a:pt x="94969" y="71466"/>
                    </a:cubicBezTo>
                    <a:cubicBezTo>
                      <a:pt x="114813" y="87606"/>
                      <a:pt x="133334" y="88135"/>
                      <a:pt x="136244" y="96866"/>
                    </a:cubicBezTo>
                    <a:cubicBezTo>
                      <a:pt x="139154" y="105597"/>
                      <a:pt x="113225" y="108772"/>
                      <a:pt x="112431" y="123853"/>
                    </a:cubicBezTo>
                    <a:cubicBezTo>
                      <a:pt x="111637" y="138934"/>
                      <a:pt x="139154" y="178093"/>
                      <a:pt x="131481" y="187353"/>
                    </a:cubicBezTo>
                    <a:cubicBezTo>
                      <a:pt x="123808" y="196613"/>
                      <a:pt x="85973" y="185237"/>
                      <a:pt x="66394" y="179416"/>
                    </a:cubicBezTo>
                    <a:cubicBezTo>
                      <a:pt x="46815" y="173595"/>
                      <a:pt x="24589" y="164599"/>
                      <a:pt x="14006" y="152428"/>
                    </a:cubicBezTo>
                    <a:cubicBezTo>
                      <a:pt x="3423" y="140257"/>
                      <a:pt x="-4514" y="116710"/>
                      <a:pt x="2894" y="106391"/>
                    </a:cubicBezTo>
                    <a:cubicBezTo>
                      <a:pt x="10302" y="96072"/>
                      <a:pt x="45227" y="83902"/>
                      <a:pt x="58456" y="90516"/>
                    </a:cubicBezTo>
                    <a:cubicBezTo>
                      <a:pt x="71685" y="97130"/>
                      <a:pt x="75919" y="140522"/>
                      <a:pt x="82269" y="146078"/>
                    </a:cubicBezTo>
                    <a:cubicBezTo>
                      <a:pt x="88619" y="151634"/>
                      <a:pt x="97350" y="137611"/>
                      <a:pt x="96556" y="123853"/>
                    </a:cubicBezTo>
                    <a:cubicBezTo>
                      <a:pt x="95762" y="110095"/>
                      <a:pt x="89677" y="83901"/>
                      <a:pt x="77506" y="63528"/>
                    </a:cubicBezTo>
                    <a:cubicBezTo>
                      <a:pt x="65335" y="43155"/>
                      <a:pt x="14271" y="-1295"/>
                      <a:pt x="17181" y="28"/>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55" name="Freeform: Shape 654">
                <a:extLst>
                  <a:ext uri="{FF2B5EF4-FFF2-40B4-BE49-F238E27FC236}">
                    <a16:creationId xmlns:a16="http://schemas.microsoft.com/office/drawing/2014/main" id="{A622C207-A3AE-4DCF-9D32-867501C2581B}"/>
                  </a:ext>
                </a:extLst>
              </p:cNvPr>
              <p:cNvSpPr/>
              <p:nvPr/>
            </p:nvSpPr>
            <p:spPr>
              <a:xfrm>
                <a:off x="5291886" y="4208072"/>
                <a:ext cx="458695" cy="376712"/>
              </a:xfrm>
              <a:custGeom>
                <a:avLst/>
                <a:gdLst>
                  <a:gd name="connsiteX0" fmla="*/ 212725 w 458695"/>
                  <a:gd name="connsiteY0" fmla="*/ 880 h 376712"/>
                  <a:gd name="connsiteX1" fmla="*/ 277813 w 458695"/>
                  <a:gd name="connsiteY1" fmla="*/ 58030 h 376712"/>
                  <a:gd name="connsiteX2" fmla="*/ 334963 w 458695"/>
                  <a:gd name="connsiteY2" fmla="*/ 104067 h 376712"/>
                  <a:gd name="connsiteX3" fmla="*/ 428625 w 458695"/>
                  <a:gd name="connsiteY3" fmla="*/ 146930 h 376712"/>
                  <a:gd name="connsiteX4" fmla="*/ 452438 w 458695"/>
                  <a:gd name="connsiteY4" fmla="*/ 200905 h 376712"/>
                  <a:gd name="connsiteX5" fmla="*/ 384175 w 458695"/>
                  <a:gd name="connsiteY5" fmla="*/ 146930 h 376712"/>
                  <a:gd name="connsiteX6" fmla="*/ 284163 w 458695"/>
                  <a:gd name="connsiteY6" fmla="*/ 123117 h 376712"/>
                  <a:gd name="connsiteX7" fmla="*/ 296863 w 458695"/>
                  <a:gd name="connsiteY7" fmla="*/ 175505 h 376712"/>
                  <a:gd name="connsiteX8" fmla="*/ 288925 w 458695"/>
                  <a:gd name="connsiteY8" fmla="*/ 224717 h 376712"/>
                  <a:gd name="connsiteX9" fmla="*/ 312738 w 458695"/>
                  <a:gd name="connsiteY9" fmla="*/ 254880 h 376712"/>
                  <a:gd name="connsiteX10" fmla="*/ 363538 w 458695"/>
                  <a:gd name="connsiteY10" fmla="*/ 237417 h 376712"/>
                  <a:gd name="connsiteX11" fmla="*/ 412750 w 458695"/>
                  <a:gd name="connsiteY11" fmla="*/ 240592 h 376712"/>
                  <a:gd name="connsiteX12" fmla="*/ 452438 w 458695"/>
                  <a:gd name="connsiteY12" fmla="*/ 310442 h 376712"/>
                  <a:gd name="connsiteX13" fmla="*/ 446088 w 458695"/>
                  <a:gd name="connsiteY13" fmla="*/ 348542 h 376712"/>
                  <a:gd name="connsiteX14" fmla="*/ 334963 w 458695"/>
                  <a:gd name="connsiteY14" fmla="*/ 366005 h 376712"/>
                  <a:gd name="connsiteX15" fmla="*/ 277813 w 458695"/>
                  <a:gd name="connsiteY15" fmla="*/ 334255 h 376712"/>
                  <a:gd name="connsiteX16" fmla="*/ 238125 w 458695"/>
                  <a:gd name="connsiteY16" fmla="*/ 327905 h 376712"/>
                  <a:gd name="connsiteX17" fmla="*/ 125413 w 458695"/>
                  <a:gd name="connsiteY17" fmla="*/ 375530 h 376712"/>
                  <a:gd name="connsiteX18" fmla="*/ 114300 w 458695"/>
                  <a:gd name="connsiteY18" fmla="*/ 359655 h 376712"/>
                  <a:gd name="connsiteX19" fmla="*/ 153988 w 458695"/>
                  <a:gd name="connsiteY19" fmla="*/ 331080 h 376712"/>
                  <a:gd name="connsiteX20" fmla="*/ 255588 w 458695"/>
                  <a:gd name="connsiteY20" fmla="*/ 308855 h 376712"/>
                  <a:gd name="connsiteX21" fmla="*/ 158750 w 458695"/>
                  <a:gd name="connsiteY21" fmla="*/ 307267 h 376712"/>
                  <a:gd name="connsiteX22" fmla="*/ 150813 w 458695"/>
                  <a:gd name="connsiteY22" fmla="*/ 269167 h 376712"/>
                  <a:gd name="connsiteX23" fmla="*/ 185738 w 458695"/>
                  <a:gd name="connsiteY23" fmla="*/ 250117 h 376712"/>
                  <a:gd name="connsiteX24" fmla="*/ 120650 w 458695"/>
                  <a:gd name="connsiteY24" fmla="*/ 227892 h 376712"/>
                  <a:gd name="connsiteX25" fmla="*/ 42863 w 458695"/>
                  <a:gd name="connsiteY25" fmla="*/ 169155 h 376712"/>
                  <a:gd name="connsiteX26" fmla="*/ 0 w 458695"/>
                  <a:gd name="connsiteY26" fmla="*/ 124705 h 376712"/>
                  <a:gd name="connsiteX27" fmla="*/ 42863 w 458695"/>
                  <a:gd name="connsiteY27" fmla="*/ 110417 h 376712"/>
                  <a:gd name="connsiteX28" fmla="*/ 112713 w 458695"/>
                  <a:gd name="connsiteY28" fmla="*/ 159630 h 376712"/>
                  <a:gd name="connsiteX29" fmla="*/ 149225 w 458695"/>
                  <a:gd name="connsiteY29" fmla="*/ 185030 h 376712"/>
                  <a:gd name="connsiteX30" fmla="*/ 160338 w 458695"/>
                  <a:gd name="connsiteY30" fmla="*/ 154867 h 376712"/>
                  <a:gd name="connsiteX31" fmla="*/ 195263 w 458695"/>
                  <a:gd name="connsiteY31" fmla="*/ 177092 h 376712"/>
                  <a:gd name="connsiteX32" fmla="*/ 176213 w 458695"/>
                  <a:gd name="connsiteY32" fmla="*/ 132642 h 376712"/>
                  <a:gd name="connsiteX33" fmla="*/ 190500 w 458695"/>
                  <a:gd name="connsiteY33" fmla="*/ 113592 h 376712"/>
                  <a:gd name="connsiteX34" fmla="*/ 98425 w 458695"/>
                  <a:gd name="connsiteY34" fmla="*/ 61205 h 376712"/>
                  <a:gd name="connsiteX35" fmla="*/ 139700 w 458695"/>
                  <a:gd name="connsiteY35" fmla="*/ 42155 h 376712"/>
                  <a:gd name="connsiteX36" fmla="*/ 193675 w 458695"/>
                  <a:gd name="connsiteY36" fmla="*/ 73905 h 376712"/>
                  <a:gd name="connsiteX37" fmla="*/ 233363 w 458695"/>
                  <a:gd name="connsiteY37" fmla="*/ 58030 h 376712"/>
                  <a:gd name="connsiteX38" fmla="*/ 276225 w 458695"/>
                  <a:gd name="connsiteY38" fmla="*/ 59617 h 376712"/>
                  <a:gd name="connsiteX39" fmla="*/ 333375 w 458695"/>
                  <a:gd name="connsiteY39" fmla="*/ 105655 h 376712"/>
                  <a:gd name="connsiteX40" fmla="*/ 212725 w 458695"/>
                  <a:gd name="connsiteY40" fmla="*/ 880 h 376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458695" h="376712">
                    <a:moveTo>
                      <a:pt x="212725" y="880"/>
                    </a:moveTo>
                    <a:cubicBezTo>
                      <a:pt x="203465" y="-7057"/>
                      <a:pt x="257440" y="40832"/>
                      <a:pt x="277813" y="58030"/>
                    </a:cubicBezTo>
                    <a:cubicBezTo>
                      <a:pt x="298186" y="75228"/>
                      <a:pt x="309828" y="89250"/>
                      <a:pt x="334963" y="104067"/>
                    </a:cubicBezTo>
                    <a:cubicBezTo>
                      <a:pt x="360098" y="118884"/>
                      <a:pt x="409046" y="130790"/>
                      <a:pt x="428625" y="146930"/>
                    </a:cubicBezTo>
                    <a:cubicBezTo>
                      <a:pt x="448204" y="163070"/>
                      <a:pt x="459846" y="200905"/>
                      <a:pt x="452438" y="200905"/>
                    </a:cubicBezTo>
                    <a:cubicBezTo>
                      <a:pt x="445030" y="200905"/>
                      <a:pt x="412221" y="159895"/>
                      <a:pt x="384175" y="146930"/>
                    </a:cubicBezTo>
                    <a:cubicBezTo>
                      <a:pt x="356129" y="133965"/>
                      <a:pt x="298715" y="118354"/>
                      <a:pt x="284163" y="123117"/>
                    </a:cubicBezTo>
                    <a:cubicBezTo>
                      <a:pt x="269611" y="127880"/>
                      <a:pt x="296069" y="158572"/>
                      <a:pt x="296863" y="175505"/>
                    </a:cubicBezTo>
                    <a:cubicBezTo>
                      <a:pt x="297657" y="192438"/>
                      <a:pt x="286279" y="211488"/>
                      <a:pt x="288925" y="224717"/>
                    </a:cubicBezTo>
                    <a:cubicBezTo>
                      <a:pt x="291571" y="237946"/>
                      <a:pt x="300303" y="252763"/>
                      <a:pt x="312738" y="254880"/>
                    </a:cubicBezTo>
                    <a:cubicBezTo>
                      <a:pt x="325173" y="256997"/>
                      <a:pt x="346869" y="239798"/>
                      <a:pt x="363538" y="237417"/>
                    </a:cubicBezTo>
                    <a:cubicBezTo>
                      <a:pt x="380207" y="235036"/>
                      <a:pt x="397933" y="228421"/>
                      <a:pt x="412750" y="240592"/>
                    </a:cubicBezTo>
                    <a:cubicBezTo>
                      <a:pt x="427567" y="252763"/>
                      <a:pt x="446882" y="292450"/>
                      <a:pt x="452438" y="310442"/>
                    </a:cubicBezTo>
                    <a:cubicBezTo>
                      <a:pt x="457994" y="328434"/>
                      <a:pt x="465667" y="339282"/>
                      <a:pt x="446088" y="348542"/>
                    </a:cubicBezTo>
                    <a:cubicBezTo>
                      <a:pt x="426509" y="357803"/>
                      <a:pt x="363009" y="368386"/>
                      <a:pt x="334963" y="366005"/>
                    </a:cubicBezTo>
                    <a:cubicBezTo>
                      <a:pt x="306917" y="363624"/>
                      <a:pt x="293952" y="340605"/>
                      <a:pt x="277813" y="334255"/>
                    </a:cubicBezTo>
                    <a:cubicBezTo>
                      <a:pt x="261674" y="327905"/>
                      <a:pt x="263525" y="321026"/>
                      <a:pt x="238125" y="327905"/>
                    </a:cubicBezTo>
                    <a:cubicBezTo>
                      <a:pt x="212725" y="334784"/>
                      <a:pt x="146050" y="370238"/>
                      <a:pt x="125413" y="375530"/>
                    </a:cubicBezTo>
                    <a:cubicBezTo>
                      <a:pt x="104776" y="380822"/>
                      <a:pt x="109537" y="367063"/>
                      <a:pt x="114300" y="359655"/>
                    </a:cubicBezTo>
                    <a:cubicBezTo>
                      <a:pt x="119062" y="352247"/>
                      <a:pt x="130440" y="339547"/>
                      <a:pt x="153988" y="331080"/>
                    </a:cubicBezTo>
                    <a:cubicBezTo>
                      <a:pt x="177536" y="322613"/>
                      <a:pt x="254794" y="312824"/>
                      <a:pt x="255588" y="308855"/>
                    </a:cubicBezTo>
                    <a:cubicBezTo>
                      <a:pt x="256382" y="304886"/>
                      <a:pt x="176212" y="313882"/>
                      <a:pt x="158750" y="307267"/>
                    </a:cubicBezTo>
                    <a:cubicBezTo>
                      <a:pt x="141288" y="300652"/>
                      <a:pt x="146315" y="278692"/>
                      <a:pt x="150813" y="269167"/>
                    </a:cubicBezTo>
                    <a:cubicBezTo>
                      <a:pt x="155311" y="259642"/>
                      <a:pt x="190765" y="256996"/>
                      <a:pt x="185738" y="250117"/>
                    </a:cubicBezTo>
                    <a:cubicBezTo>
                      <a:pt x="180711" y="243238"/>
                      <a:pt x="144462" y="241386"/>
                      <a:pt x="120650" y="227892"/>
                    </a:cubicBezTo>
                    <a:cubicBezTo>
                      <a:pt x="96837" y="214398"/>
                      <a:pt x="62971" y="186353"/>
                      <a:pt x="42863" y="169155"/>
                    </a:cubicBezTo>
                    <a:cubicBezTo>
                      <a:pt x="22755" y="151957"/>
                      <a:pt x="0" y="134495"/>
                      <a:pt x="0" y="124705"/>
                    </a:cubicBezTo>
                    <a:cubicBezTo>
                      <a:pt x="0" y="114915"/>
                      <a:pt x="24078" y="104596"/>
                      <a:pt x="42863" y="110417"/>
                    </a:cubicBezTo>
                    <a:cubicBezTo>
                      <a:pt x="61648" y="116238"/>
                      <a:pt x="112713" y="159630"/>
                      <a:pt x="112713" y="159630"/>
                    </a:cubicBezTo>
                    <a:cubicBezTo>
                      <a:pt x="130440" y="172066"/>
                      <a:pt x="141288" y="185824"/>
                      <a:pt x="149225" y="185030"/>
                    </a:cubicBezTo>
                    <a:cubicBezTo>
                      <a:pt x="157162" y="184236"/>
                      <a:pt x="152665" y="156190"/>
                      <a:pt x="160338" y="154867"/>
                    </a:cubicBezTo>
                    <a:cubicBezTo>
                      <a:pt x="168011" y="153544"/>
                      <a:pt x="192617" y="180796"/>
                      <a:pt x="195263" y="177092"/>
                    </a:cubicBezTo>
                    <a:cubicBezTo>
                      <a:pt x="197909" y="173388"/>
                      <a:pt x="177007" y="143225"/>
                      <a:pt x="176213" y="132642"/>
                    </a:cubicBezTo>
                    <a:cubicBezTo>
                      <a:pt x="175419" y="122059"/>
                      <a:pt x="203465" y="125498"/>
                      <a:pt x="190500" y="113592"/>
                    </a:cubicBezTo>
                    <a:cubicBezTo>
                      <a:pt x="177535" y="101686"/>
                      <a:pt x="106892" y="73111"/>
                      <a:pt x="98425" y="61205"/>
                    </a:cubicBezTo>
                    <a:cubicBezTo>
                      <a:pt x="89958" y="49299"/>
                      <a:pt x="123825" y="40038"/>
                      <a:pt x="139700" y="42155"/>
                    </a:cubicBezTo>
                    <a:cubicBezTo>
                      <a:pt x="155575" y="44272"/>
                      <a:pt x="178065" y="71259"/>
                      <a:pt x="193675" y="73905"/>
                    </a:cubicBezTo>
                    <a:cubicBezTo>
                      <a:pt x="209285" y="76551"/>
                      <a:pt x="219605" y="60411"/>
                      <a:pt x="233363" y="58030"/>
                    </a:cubicBezTo>
                    <a:cubicBezTo>
                      <a:pt x="247121" y="55649"/>
                      <a:pt x="259556" y="51680"/>
                      <a:pt x="276225" y="59617"/>
                    </a:cubicBezTo>
                    <a:cubicBezTo>
                      <a:pt x="292894" y="67554"/>
                      <a:pt x="338402" y="110947"/>
                      <a:pt x="333375" y="105655"/>
                    </a:cubicBezTo>
                    <a:cubicBezTo>
                      <a:pt x="328348" y="100363"/>
                      <a:pt x="221985" y="8817"/>
                      <a:pt x="212725" y="880"/>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56" name="Freeform: Shape 655">
                <a:extLst>
                  <a:ext uri="{FF2B5EF4-FFF2-40B4-BE49-F238E27FC236}">
                    <a16:creationId xmlns:a16="http://schemas.microsoft.com/office/drawing/2014/main" id="{5D5C3BC0-03DC-44C2-BAA0-1C4EED67FEED}"/>
                  </a:ext>
                </a:extLst>
              </p:cNvPr>
              <p:cNvSpPr/>
              <p:nvPr/>
            </p:nvSpPr>
            <p:spPr>
              <a:xfrm>
                <a:off x="5520324" y="4219832"/>
                <a:ext cx="22387" cy="65320"/>
              </a:xfrm>
              <a:custGeom>
                <a:avLst/>
                <a:gdLst>
                  <a:gd name="connsiteX0" fmla="*/ 22387 w 22387"/>
                  <a:gd name="connsiteY0" fmla="*/ 65320 h 65320"/>
                  <a:gd name="connsiteX1" fmla="*/ 162 w 22387"/>
                  <a:gd name="connsiteY1" fmla="*/ 232 h 65320"/>
                  <a:gd name="connsiteX2" fmla="*/ 22387 w 22387"/>
                  <a:gd name="connsiteY2" fmla="*/ 65320 h 65320"/>
                </a:gdLst>
                <a:ahLst/>
                <a:cxnLst>
                  <a:cxn ang="0">
                    <a:pos x="connsiteX0" y="connsiteY0"/>
                  </a:cxn>
                  <a:cxn ang="0">
                    <a:pos x="connsiteX1" y="connsiteY1"/>
                  </a:cxn>
                  <a:cxn ang="0">
                    <a:pos x="connsiteX2" y="connsiteY2"/>
                  </a:cxn>
                </a:cxnLst>
                <a:rect l="l" t="t" r="r" b="b"/>
                <a:pathLst>
                  <a:path w="22387" h="65320">
                    <a:moveTo>
                      <a:pt x="22387" y="65320"/>
                    </a:moveTo>
                    <a:cubicBezTo>
                      <a:pt x="22387" y="65320"/>
                      <a:pt x="-2219" y="4994"/>
                      <a:pt x="162" y="232"/>
                    </a:cubicBezTo>
                    <a:cubicBezTo>
                      <a:pt x="2543" y="-4530"/>
                      <a:pt x="22387" y="65320"/>
                      <a:pt x="22387" y="65320"/>
                    </a:cubicBezTo>
                    <a:close/>
                  </a:path>
                </a:pathLst>
              </a:custGeom>
              <a:solidFill>
                <a:srgbClr val="70AD47">
                  <a:lumMod val="50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57" name="Freeform: Shape 656">
                <a:extLst>
                  <a:ext uri="{FF2B5EF4-FFF2-40B4-BE49-F238E27FC236}">
                    <a16:creationId xmlns:a16="http://schemas.microsoft.com/office/drawing/2014/main" id="{7095A0BE-F6B1-423A-8EE3-2F2691E3FE64}"/>
                  </a:ext>
                </a:extLst>
              </p:cNvPr>
              <p:cNvSpPr/>
              <p:nvPr/>
            </p:nvSpPr>
            <p:spPr>
              <a:xfrm>
                <a:off x="5224419" y="4366350"/>
                <a:ext cx="78817" cy="49862"/>
              </a:xfrm>
              <a:custGeom>
                <a:avLst/>
                <a:gdLst>
                  <a:gd name="connsiteX0" fmla="*/ 0 w 52499"/>
                  <a:gd name="connsiteY0" fmla="*/ 0 h 14338"/>
                  <a:gd name="connsiteX1" fmla="*/ 52388 w 52499"/>
                  <a:gd name="connsiteY1" fmla="*/ 12700 h 14338"/>
                  <a:gd name="connsiteX2" fmla="*/ 0 w 52499"/>
                  <a:gd name="connsiteY2" fmla="*/ 0 h 14338"/>
                  <a:gd name="connsiteX0" fmla="*/ 23017 w 75597"/>
                  <a:gd name="connsiteY0" fmla="*/ 1308 h 44296"/>
                  <a:gd name="connsiteX1" fmla="*/ 75405 w 75597"/>
                  <a:gd name="connsiteY1" fmla="*/ 14008 h 44296"/>
                  <a:gd name="connsiteX2" fmla="*/ 2380 w 75597"/>
                  <a:gd name="connsiteY2" fmla="*/ 44170 h 44296"/>
                  <a:gd name="connsiteX3" fmla="*/ 23017 w 75597"/>
                  <a:gd name="connsiteY3" fmla="*/ 1308 h 44296"/>
                  <a:gd name="connsiteX0" fmla="*/ 23017 w 78817"/>
                  <a:gd name="connsiteY0" fmla="*/ 1352 h 49862"/>
                  <a:gd name="connsiteX1" fmla="*/ 75405 w 78817"/>
                  <a:gd name="connsiteY1" fmla="*/ 14052 h 49862"/>
                  <a:gd name="connsiteX2" fmla="*/ 65880 w 78817"/>
                  <a:gd name="connsiteY2" fmla="*/ 47389 h 49862"/>
                  <a:gd name="connsiteX3" fmla="*/ 2380 w 78817"/>
                  <a:gd name="connsiteY3" fmla="*/ 44214 h 49862"/>
                  <a:gd name="connsiteX4" fmla="*/ 23017 w 78817"/>
                  <a:gd name="connsiteY4" fmla="*/ 1352 h 498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817" h="49862">
                    <a:moveTo>
                      <a:pt x="23017" y="1352"/>
                    </a:moveTo>
                    <a:cubicBezTo>
                      <a:pt x="35188" y="-3675"/>
                      <a:pt x="68261" y="6379"/>
                      <a:pt x="75405" y="14052"/>
                    </a:cubicBezTo>
                    <a:cubicBezTo>
                      <a:pt x="82549" y="21725"/>
                      <a:pt x="78051" y="42362"/>
                      <a:pt x="65880" y="47389"/>
                    </a:cubicBezTo>
                    <a:cubicBezTo>
                      <a:pt x="53709" y="52416"/>
                      <a:pt x="5290" y="48976"/>
                      <a:pt x="2380" y="44214"/>
                    </a:cubicBezTo>
                    <a:cubicBezTo>
                      <a:pt x="-6351" y="42097"/>
                      <a:pt x="10846" y="6379"/>
                      <a:pt x="23017" y="1352"/>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58" name="Freeform: Shape 657">
                <a:extLst>
                  <a:ext uri="{FF2B5EF4-FFF2-40B4-BE49-F238E27FC236}">
                    <a16:creationId xmlns:a16="http://schemas.microsoft.com/office/drawing/2014/main" id="{3D99DF3E-E4C7-452D-A90C-6FC230D1C92B}"/>
                  </a:ext>
                </a:extLst>
              </p:cNvPr>
              <p:cNvSpPr/>
              <p:nvPr/>
            </p:nvSpPr>
            <p:spPr>
              <a:xfrm>
                <a:off x="5289943" y="4432141"/>
                <a:ext cx="125185" cy="42007"/>
              </a:xfrm>
              <a:custGeom>
                <a:avLst/>
                <a:gdLst>
                  <a:gd name="connsiteX0" fmla="*/ 445 w 98287"/>
                  <a:gd name="connsiteY0" fmla="*/ 2821 h 43772"/>
                  <a:gd name="connsiteX1" fmla="*/ 46483 w 98287"/>
                  <a:gd name="connsiteY1" fmla="*/ 42508 h 43772"/>
                  <a:gd name="connsiteX2" fmla="*/ 97283 w 98287"/>
                  <a:gd name="connsiteY2" fmla="*/ 31396 h 43772"/>
                  <a:gd name="connsiteX3" fmla="*/ 75058 w 98287"/>
                  <a:gd name="connsiteY3" fmla="*/ 5996 h 43772"/>
                  <a:gd name="connsiteX4" fmla="*/ 445 w 98287"/>
                  <a:gd name="connsiteY4" fmla="*/ 2821 h 43772"/>
                  <a:gd name="connsiteX0" fmla="*/ 27343 w 125185"/>
                  <a:gd name="connsiteY0" fmla="*/ 2235 h 42007"/>
                  <a:gd name="connsiteX1" fmla="*/ 1943 w 125185"/>
                  <a:gd name="connsiteY1" fmla="*/ 33985 h 42007"/>
                  <a:gd name="connsiteX2" fmla="*/ 73381 w 125185"/>
                  <a:gd name="connsiteY2" fmla="*/ 41922 h 42007"/>
                  <a:gd name="connsiteX3" fmla="*/ 124181 w 125185"/>
                  <a:gd name="connsiteY3" fmla="*/ 30810 h 42007"/>
                  <a:gd name="connsiteX4" fmla="*/ 101956 w 125185"/>
                  <a:gd name="connsiteY4" fmla="*/ 5410 h 42007"/>
                  <a:gd name="connsiteX5" fmla="*/ 27343 w 125185"/>
                  <a:gd name="connsiteY5" fmla="*/ 2235 h 42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5185" h="42007">
                    <a:moveTo>
                      <a:pt x="27343" y="2235"/>
                    </a:moveTo>
                    <a:cubicBezTo>
                      <a:pt x="10674" y="6998"/>
                      <a:pt x="-5730" y="27371"/>
                      <a:pt x="1943" y="33985"/>
                    </a:cubicBezTo>
                    <a:cubicBezTo>
                      <a:pt x="9616" y="40600"/>
                      <a:pt x="53008" y="42451"/>
                      <a:pt x="73381" y="41922"/>
                    </a:cubicBezTo>
                    <a:cubicBezTo>
                      <a:pt x="93754" y="41393"/>
                      <a:pt x="119419" y="36895"/>
                      <a:pt x="124181" y="30810"/>
                    </a:cubicBezTo>
                    <a:cubicBezTo>
                      <a:pt x="128943" y="24725"/>
                      <a:pt x="115979" y="9643"/>
                      <a:pt x="101956" y="5410"/>
                    </a:cubicBezTo>
                    <a:cubicBezTo>
                      <a:pt x="87933" y="1177"/>
                      <a:pt x="44012" y="-2528"/>
                      <a:pt x="27343" y="2235"/>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59" name="Freeform: Shape 658">
                <a:extLst>
                  <a:ext uri="{FF2B5EF4-FFF2-40B4-BE49-F238E27FC236}">
                    <a16:creationId xmlns:a16="http://schemas.microsoft.com/office/drawing/2014/main" id="{967B5F76-62EF-4E7D-8055-B0A60282327D}"/>
                  </a:ext>
                </a:extLst>
              </p:cNvPr>
              <p:cNvSpPr/>
              <p:nvPr/>
            </p:nvSpPr>
            <p:spPr>
              <a:xfrm>
                <a:off x="5506883" y="4205740"/>
                <a:ext cx="53649" cy="84626"/>
              </a:xfrm>
              <a:custGeom>
                <a:avLst/>
                <a:gdLst>
                  <a:gd name="connsiteX0" fmla="*/ 21541 w 53649"/>
                  <a:gd name="connsiteY0" fmla="*/ 84174 h 84626"/>
                  <a:gd name="connsiteX1" fmla="*/ 903 w 53649"/>
                  <a:gd name="connsiteY1" fmla="*/ 1624 h 84626"/>
                  <a:gd name="connsiteX2" fmla="*/ 51703 w 53649"/>
                  <a:gd name="connsiteY2" fmla="*/ 33374 h 84626"/>
                  <a:gd name="connsiteX3" fmla="*/ 21541 w 53649"/>
                  <a:gd name="connsiteY3" fmla="*/ 84174 h 84626"/>
                </a:gdLst>
                <a:ahLst/>
                <a:cxnLst>
                  <a:cxn ang="0">
                    <a:pos x="connsiteX0" y="connsiteY0"/>
                  </a:cxn>
                  <a:cxn ang="0">
                    <a:pos x="connsiteX1" y="connsiteY1"/>
                  </a:cxn>
                  <a:cxn ang="0">
                    <a:pos x="connsiteX2" y="connsiteY2"/>
                  </a:cxn>
                  <a:cxn ang="0">
                    <a:pos x="connsiteX3" y="connsiteY3"/>
                  </a:cxn>
                </a:cxnLst>
                <a:rect l="l" t="t" r="r" b="b"/>
                <a:pathLst>
                  <a:path w="53649" h="84626">
                    <a:moveTo>
                      <a:pt x="21541" y="84174"/>
                    </a:moveTo>
                    <a:cubicBezTo>
                      <a:pt x="13074" y="78882"/>
                      <a:pt x="-4124" y="10091"/>
                      <a:pt x="903" y="1624"/>
                    </a:cubicBezTo>
                    <a:cubicBezTo>
                      <a:pt x="5930" y="-6843"/>
                      <a:pt x="41649" y="19880"/>
                      <a:pt x="51703" y="33374"/>
                    </a:cubicBezTo>
                    <a:cubicBezTo>
                      <a:pt x="61757" y="46868"/>
                      <a:pt x="30008" y="89466"/>
                      <a:pt x="21541" y="84174"/>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60" name="Freeform: Shape 659">
                <a:extLst>
                  <a:ext uri="{FF2B5EF4-FFF2-40B4-BE49-F238E27FC236}">
                    <a16:creationId xmlns:a16="http://schemas.microsoft.com/office/drawing/2014/main" id="{14557C09-7566-4453-97EC-AF2D116C887A}"/>
                  </a:ext>
                </a:extLst>
              </p:cNvPr>
              <p:cNvSpPr/>
              <p:nvPr/>
            </p:nvSpPr>
            <p:spPr>
              <a:xfrm>
                <a:off x="5037839" y="4157692"/>
                <a:ext cx="166810" cy="142421"/>
              </a:xfrm>
              <a:custGeom>
                <a:avLst/>
                <a:gdLst>
                  <a:gd name="connsiteX0" fmla="*/ 157210 w 166810"/>
                  <a:gd name="connsiteY0" fmla="*/ 460 h 142421"/>
                  <a:gd name="connsiteX1" fmla="*/ 88947 w 166810"/>
                  <a:gd name="connsiteY1" fmla="*/ 41735 h 142421"/>
                  <a:gd name="connsiteX2" fmla="*/ 30210 w 166810"/>
                  <a:gd name="connsiteY2" fmla="*/ 52847 h 142421"/>
                  <a:gd name="connsiteX3" fmla="*/ 47 w 166810"/>
                  <a:gd name="connsiteY3" fmla="*/ 106822 h 142421"/>
                  <a:gd name="connsiteX4" fmla="*/ 25447 w 166810"/>
                  <a:gd name="connsiteY4" fmla="*/ 133810 h 142421"/>
                  <a:gd name="connsiteX5" fmla="*/ 101647 w 166810"/>
                  <a:gd name="connsiteY5" fmla="*/ 140160 h 142421"/>
                  <a:gd name="connsiteX6" fmla="*/ 101647 w 166810"/>
                  <a:gd name="connsiteY6" fmla="*/ 98885 h 142421"/>
                  <a:gd name="connsiteX7" fmla="*/ 155622 w 166810"/>
                  <a:gd name="connsiteY7" fmla="*/ 111585 h 142421"/>
                  <a:gd name="connsiteX8" fmla="*/ 165147 w 166810"/>
                  <a:gd name="connsiteY8" fmla="*/ 71897 h 142421"/>
                  <a:gd name="connsiteX9" fmla="*/ 157210 w 166810"/>
                  <a:gd name="connsiteY9" fmla="*/ 460 h 142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6810" h="142421">
                    <a:moveTo>
                      <a:pt x="157210" y="460"/>
                    </a:moveTo>
                    <a:cubicBezTo>
                      <a:pt x="144510" y="-4567"/>
                      <a:pt x="110114" y="33004"/>
                      <a:pt x="88947" y="41735"/>
                    </a:cubicBezTo>
                    <a:cubicBezTo>
                      <a:pt x="67780" y="50466"/>
                      <a:pt x="45027" y="41999"/>
                      <a:pt x="30210" y="52847"/>
                    </a:cubicBezTo>
                    <a:cubicBezTo>
                      <a:pt x="15393" y="63695"/>
                      <a:pt x="841" y="93328"/>
                      <a:pt x="47" y="106822"/>
                    </a:cubicBezTo>
                    <a:cubicBezTo>
                      <a:pt x="-747" y="120316"/>
                      <a:pt x="8514" y="128254"/>
                      <a:pt x="25447" y="133810"/>
                    </a:cubicBezTo>
                    <a:cubicBezTo>
                      <a:pt x="42380" y="139366"/>
                      <a:pt x="88947" y="145981"/>
                      <a:pt x="101647" y="140160"/>
                    </a:cubicBezTo>
                    <a:cubicBezTo>
                      <a:pt x="114347" y="134339"/>
                      <a:pt x="92651" y="103647"/>
                      <a:pt x="101647" y="98885"/>
                    </a:cubicBezTo>
                    <a:cubicBezTo>
                      <a:pt x="110643" y="94123"/>
                      <a:pt x="145039" y="116083"/>
                      <a:pt x="155622" y="111585"/>
                    </a:cubicBezTo>
                    <a:cubicBezTo>
                      <a:pt x="166205" y="107087"/>
                      <a:pt x="163295" y="85391"/>
                      <a:pt x="165147" y="71897"/>
                    </a:cubicBezTo>
                    <a:cubicBezTo>
                      <a:pt x="166999" y="58403"/>
                      <a:pt x="169910" y="5487"/>
                      <a:pt x="157210" y="460"/>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61" name="Freeform: Shape 660">
                <a:extLst>
                  <a:ext uri="{FF2B5EF4-FFF2-40B4-BE49-F238E27FC236}">
                    <a16:creationId xmlns:a16="http://schemas.microsoft.com/office/drawing/2014/main" id="{D6AFBB41-BD9C-4878-9658-38780ADAEDE2}"/>
                  </a:ext>
                </a:extLst>
              </p:cNvPr>
              <p:cNvSpPr/>
              <p:nvPr/>
            </p:nvSpPr>
            <p:spPr>
              <a:xfrm>
                <a:off x="4626673" y="4221043"/>
                <a:ext cx="547334" cy="724535"/>
              </a:xfrm>
              <a:custGeom>
                <a:avLst/>
                <a:gdLst>
                  <a:gd name="connsiteX0" fmla="*/ 1638 w 547334"/>
                  <a:gd name="connsiteY0" fmla="*/ 105384 h 724535"/>
                  <a:gd name="connsiteX1" fmla="*/ 93713 w 547334"/>
                  <a:gd name="connsiteY1" fmla="*/ 60934 h 724535"/>
                  <a:gd name="connsiteX2" fmla="*/ 166738 w 547334"/>
                  <a:gd name="connsiteY2" fmla="*/ 59346 h 724535"/>
                  <a:gd name="connsiteX3" fmla="*/ 241351 w 547334"/>
                  <a:gd name="connsiteY3" fmla="*/ 6959 h 724535"/>
                  <a:gd name="connsiteX4" fmla="*/ 319138 w 547334"/>
                  <a:gd name="connsiteY4" fmla="*/ 5371 h 724535"/>
                  <a:gd name="connsiteX5" fmla="*/ 398513 w 547334"/>
                  <a:gd name="connsiteY5" fmla="*/ 51409 h 724535"/>
                  <a:gd name="connsiteX6" fmla="*/ 276276 w 547334"/>
                  <a:gd name="connsiteY6" fmla="*/ 105384 h 724535"/>
                  <a:gd name="connsiteX7" fmla="*/ 312788 w 547334"/>
                  <a:gd name="connsiteY7" fmla="*/ 121259 h 724535"/>
                  <a:gd name="connsiteX8" fmla="*/ 342951 w 547334"/>
                  <a:gd name="connsiteY8" fmla="*/ 140309 h 724535"/>
                  <a:gd name="connsiteX9" fmla="*/ 392163 w 547334"/>
                  <a:gd name="connsiteY9" fmla="*/ 95859 h 724535"/>
                  <a:gd name="connsiteX10" fmla="*/ 435026 w 547334"/>
                  <a:gd name="connsiteY10" fmla="*/ 122846 h 724535"/>
                  <a:gd name="connsiteX11" fmla="*/ 466776 w 547334"/>
                  <a:gd name="connsiteY11" fmla="*/ 168884 h 724535"/>
                  <a:gd name="connsiteX12" fmla="*/ 441376 w 547334"/>
                  <a:gd name="connsiteY12" fmla="*/ 203809 h 724535"/>
                  <a:gd name="connsiteX13" fmla="*/ 500113 w 547334"/>
                  <a:gd name="connsiteY13" fmla="*/ 218096 h 724535"/>
                  <a:gd name="connsiteX14" fmla="*/ 523926 w 547334"/>
                  <a:gd name="connsiteY14" fmla="*/ 300646 h 724535"/>
                  <a:gd name="connsiteX15" fmla="*/ 546151 w 547334"/>
                  <a:gd name="connsiteY15" fmla="*/ 403834 h 724535"/>
                  <a:gd name="connsiteX16" fmla="*/ 485826 w 547334"/>
                  <a:gd name="connsiteY16" fmla="*/ 353034 h 724535"/>
                  <a:gd name="connsiteX17" fmla="*/ 487413 w 547334"/>
                  <a:gd name="connsiteY17" fmla="*/ 414946 h 724535"/>
                  <a:gd name="connsiteX18" fmla="*/ 460426 w 547334"/>
                  <a:gd name="connsiteY18" fmla="*/ 430821 h 724535"/>
                  <a:gd name="connsiteX19" fmla="*/ 368351 w 547334"/>
                  <a:gd name="connsiteY19" fmla="*/ 410184 h 724535"/>
                  <a:gd name="connsiteX20" fmla="*/ 414388 w 547334"/>
                  <a:gd name="connsiteY20" fmla="*/ 441934 h 724535"/>
                  <a:gd name="connsiteX21" fmla="*/ 449313 w 547334"/>
                  <a:gd name="connsiteY21" fmla="*/ 518134 h 724535"/>
                  <a:gd name="connsiteX22" fmla="*/ 401688 w 547334"/>
                  <a:gd name="connsiteY22" fmla="*/ 538771 h 724535"/>
                  <a:gd name="connsiteX23" fmla="*/ 414388 w 547334"/>
                  <a:gd name="connsiteY23" fmla="*/ 597509 h 724535"/>
                  <a:gd name="connsiteX24" fmla="*/ 360413 w 547334"/>
                  <a:gd name="connsiteY24" fmla="*/ 583221 h 724535"/>
                  <a:gd name="connsiteX25" fmla="*/ 392163 w 547334"/>
                  <a:gd name="connsiteY25" fmla="*/ 653071 h 724535"/>
                  <a:gd name="connsiteX26" fmla="*/ 460426 w 547334"/>
                  <a:gd name="connsiteY26" fmla="*/ 711809 h 724535"/>
                  <a:gd name="connsiteX27" fmla="*/ 423913 w 547334"/>
                  <a:gd name="connsiteY27" fmla="*/ 719746 h 724535"/>
                  <a:gd name="connsiteX28" fmla="*/ 369938 w 547334"/>
                  <a:gd name="connsiteY28" fmla="*/ 702284 h 724535"/>
                  <a:gd name="connsiteX29" fmla="*/ 350888 w 547334"/>
                  <a:gd name="connsiteY29" fmla="*/ 724509 h 724535"/>
                  <a:gd name="connsiteX30" fmla="*/ 327076 w 547334"/>
                  <a:gd name="connsiteY30" fmla="*/ 705459 h 724535"/>
                  <a:gd name="connsiteX31" fmla="*/ 317551 w 547334"/>
                  <a:gd name="connsiteY31" fmla="*/ 651484 h 724535"/>
                  <a:gd name="connsiteX32" fmla="*/ 247701 w 547334"/>
                  <a:gd name="connsiteY32" fmla="*/ 634021 h 724535"/>
                  <a:gd name="connsiteX33" fmla="*/ 215951 w 547334"/>
                  <a:gd name="connsiteY33" fmla="*/ 575284 h 724535"/>
                  <a:gd name="connsiteX34" fmla="*/ 160388 w 547334"/>
                  <a:gd name="connsiteY34" fmla="*/ 610209 h 724535"/>
                  <a:gd name="connsiteX35" fmla="*/ 123876 w 547334"/>
                  <a:gd name="connsiteY35" fmla="*/ 595921 h 724535"/>
                  <a:gd name="connsiteX36" fmla="*/ 169913 w 547334"/>
                  <a:gd name="connsiteY36" fmla="*/ 557821 h 724535"/>
                  <a:gd name="connsiteX37" fmla="*/ 188963 w 547334"/>
                  <a:gd name="connsiteY37" fmla="*/ 511784 h 724535"/>
                  <a:gd name="connsiteX38" fmla="*/ 154038 w 547334"/>
                  <a:gd name="connsiteY38" fmla="*/ 453046 h 724535"/>
                  <a:gd name="connsiteX39" fmla="*/ 212776 w 547334"/>
                  <a:gd name="connsiteY39" fmla="*/ 468921 h 724535"/>
                  <a:gd name="connsiteX40" fmla="*/ 239763 w 547334"/>
                  <a:gd name="connsiteY40" fmla="*/ 480034 h 724535"/>
                  <a:gd name="connsiteX41" fmla="*/ 263576 w 547334"/>
                  <a:gd name="connsiteY41" fmla="*/ 438759 h 724535"/>
                  <a:gd name="connsiteX42" fmla="*/ 200076 w 547334"/>
                  <a:gd name="connsiteY42" fmla="*/ 384784 h 724535"/>
                  <a:gd name="connsiteX43" fmla="*/ 150863 w 547334"/>
                  <a:gd name="connsiteY43" fmla="*/ 380021 h 724535"/>
                  <a:gd name="connsiteX44" fmla="*/ 131813 w 547334"/>
                  <a:gd name="connsiteY44" fmla="*/ 345096 h 724535"/>
                  <a:gd name="connsiteX45" fmla="*/ 63551 w 547334"/>
                  <a:gd name="connsiteY45" fmla="*/ 324459 h 724535"/>
                  <a:gd name="connsiteX46" fmla="*/ 54026 w 547334"/>
                  <a:gd name="connsiteY46" fmla="*/ 264134 h 724535"/>
                  <a:gd name="connsiteX47" fmla="*/ 38151 w 547334"/>
                  <a:gd name="connsiteY47" fmla="*/ 216509 h 724535"/>
                  <a:gd name="connsiteX48" fmla="*/ 142926 w 547334"/>
                  <a:gd name="connsiteY48" fmla="*/ 257784 h 724535"/>
                  <a:gd name="connsiteX49" fmla="*/ 122288 w 547334"/>
                  <a:gd name="connsiteY49" fmla="*/ 283184 h 724535"/>
                  <a:gd name="connsiteX50" fmla="*/ 169913 w 547334"/>
                  <a:gd name="connsiteY50" fmla="*/ 276834 h 724535"/>
                  <a:gd name="connsiteX51" fmla="*/ 238176 w 547334"/>
                  <a:gd name="connsiteY51" fmla="*/ 275246 h 724535"/>
                  <a:gd name="connsiteX52" fmla="*/ 325488 w 547334"/>
                  <a:gd name="connsiteY52" fmla="*/ 280009 h 724535"/>
                  <a:gd name="connsiteX53" fmla="*/ 250876 w 547334"/>
                  <a:gd name="connsiteY53" fmla="*/ 249846 h 724535"/>
                  <a:gd name="connsiteX54" fmla="*/ 127051 w 547334"/>
                  <a:gd name="connsiteY54" fmla="*/ 211746 h 724535"/>
                  <a:gd name="connsiteX55" fmla="*/ 41326 w 547334"/>
                  <a:gd name="connsiteY55" fmla="*/ 153009 h 724535"/>
                  <a:gd name="connsiteX56" fmla="*/ 1638 w 547334"/>
                  <a:gd name="connsiteY56" fmla="*/ 105384 h 724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547334" h="724535">
                    <a:moveTo>
                      <a:pt x="1638" y="105384"/>
                    </a:moveTo>
                    <a:cubicBezTo>
                      <a:pt x="10369" y="90038"/>
                      <a:pt x="66196" y="68607"/>
                      <a:pt x="93713" y="60934"/>
                    </a:cubicBezTo>
                    <a:cubicBezTo>
                      <a:pt x="121230" y="53261"/>
                      <a:pt x="142132" y="68342"/>
                      <a:pt x="166738" y="59346"/>
                    </a:cubicBezTo>
                    <a:cubicBezTo>
                      <a:pt x="191344" y="50350"/>
                      <a:pt x="215951" y="15955"/>
                      <a:pt x="241351" y="6959"/>
                    </a:cubicBezTo>
                    <a:cubicBezTo>
                      <a:pt x="266751" y="-2037"/>
                      <a:pt x="292944" y="-2037"/>
                      <a:pt x="319138" y="5371"/>
                    </a:cubicBezTo>
                    <a:cubicBezTo>
                      <a:pt x="345332" y="12779"/>
                      <a:pt x="405657" y="34740"/>
                      <a:pt x="398513" y="51409"/>
                    </a:cubicBezTo>
                    <a:cubicBezTo>
                      <a:pt x="391369" y="68078"/>
                      <a:pt x="290563" y="93742"/>
                      <a:pt x="276276" y="105384"/>
                    </a:cubicBezTo>
                    <a:cubicBezTo>
                      <a:pt x="261989" y="117026"/>
                      <a:pt x="301676" y="115438"/>
                      <a:pt x="312788" y="121259"/>
                    </a:cubicBezTo>
                    <a:cubicBezTo>
                      <a:pt x="323900" y="127080"/>
                      <a:pt x="329722" y="144542"/>
                      <a:pt x="342951" y="140309"/>
                    </a:cubicBezTo>
                    <a:cubicBezTo>
                      <a:pt x="356180" y="136076"/>
                      <a:pt x="376817" y="98769"/>
                      <a:pt x="392163" y="95859"/>
                    </a:cubicBezTo>
                    <a:cubicBezTo>
                      <a:pt x="407509" y="92948"/>
                      <a:pt x="422591" y="110675"/>
                      <a:pt x="435026" y="122846"/>
                    </a:cubicBezTo>
                    <a:cubicBezTo>
                      <a:pt x="447461" y="135017"/>
                      <a:pt x="465718" y="155390"/>
                      <a:pt x="466776" y="168884"/>
                    </a:cubicBezTo>
                    <a:cubicBezTo>
                      <a:pt x="467834" y="182378"/>
                      <a:pt x="435820" y="195607"/>
                      <a:pt x="441376" y="203809"/>
                    </a:cubicBezTo>
                    <a:cubicBezTo>
                      <a:pt x="446932" y="212011"/>
                      <a:pt x="486355" y="201957"/>
                      <a:pt x="500113" y="218096"/>
                    </a:cubicBezTo>
                    <a:cubicBezTo>
                      <a:pt x="513871" y="234235"/>
                      <a:pt x="516253" y="269690"/>
                      <a:pt x="523926" y="300646"/>
                    </a:cubicBezTo>
                    <a:cubicBezTo>
                      <a:pt x="531599" y="331602"/>
                      <a:pt x="552501" y="395103"/>
                      <a:pt x="546151" y="403834"/>
                    </a:cubicBezTo>
                    <a:cubicBezTo>
                      <a:pt x="539801" y="412565"/>
                      <a:pt x="495615" y="351182"/>
                      <a:pt x="485826" y="353034"/>
                    </a:cubicBezTo>
                    <a:cubicBezTo>
                      <a:pt x="476037" y="354886"/>
                      <a:pt x="491646" y="401982"/>
                      <a:pt x="487413" y="414946"/>
                    </a:cubicBezTo>
                    <a:cubicBezTo>
                      <a:pt x="483180" y="427910"/>
                      <a:pt x="480270" y="431615"/>
                      <a:pt x="460426" y="430821"/>
                    </a:cubicBezTo>
                    <a:cubicBezTo>
                      <a:pt x="440582" y="430027"/>
                      <a:pt x="376024" y="408332"/>
                      <a:pt x="368351" y="410184"/>
                    </a:cubicBezTo>
                    <a:cubicBezTo>
                      <a:pt x="360678" y="412036"/>
                      <a:pt x="400894" y="423942"/>
                      <a:pt x="414388" y="441934"/>
                    </a:cubicBezTo>
                    <a:cubicBezTo>
                      <a:pt x="427882" y="459926"/>
                      <a:pt x="451430" y="501995"/>
                      <a:pt x="449313" y="518134"/>
                    </a:cubicBezTo>
                    <a:cubicBezTo>
                      <a:pt x="447196" y="534273"/>
                      <a:pt x="407509" y="525542"/>
                      <a:pt x="401688" y="538771"/>
                    </a:cubicBezTo>
                    <a:cubicBezTo>
                      <a:pt x="395867" y="552000"/>
                      <a:pt x="421267" y="590101"/>
                      <a:pt x="414388" y="597509"/>
                    </a:cubicBezTo>
                    <a:cubicBezTo>
                      <a:pt x="407509" y="604917"/>
                      <a:pt x="364117" y="573961"/>
                      <a:pt x="360413" y="583221"/>
                    </a:cubicBezTo>
                    <a:cubicBezTo>
                      <a:pt x="356709" y="592481"/>
                      <a:pt x="375494" y="631640"/>
                      <a:pt x="392163" y="653071"/>
                    </a:cubicBezTo>
                    <a:cubicBezTo>
                      <a:pt x="408832" y="674502"/>
                      <a:pt x="455134" y="700697"/>
                      <a:pt x="460426" y="711809"/>
                    </a:cubicBezTo>
                    <a:cubicBezTo>
                      <a:pt x="465718" y="722922"/>
                      <a:pt x="438994" y="721333"/>
                      <a:pt x="423913" y="719746"/>
                    </a:cubicBezTo>
                    <a:cubicBezTo>
                      <a:pt x="408832" y="718159"/>
                      <a:pt x="382109" y="701490"/>
                      <a:pt x="369938" y="702284"/>
                    </a:cubicBezTo>
                    <a:cubicBezTo>
                      <a:pt x="357767" y="703078"/>
                      <a:pt x="358032" y="723980"/>
                      <a:pt x="350888" y="724509"/>
                    </a:cubicBezTo>
                    <a:cubicBezTo>
                      <a:pt x="343744" y="725038"/>
                      <a:pt x="332632" y="717630"/>
                      <a:pt x="327076" y="705459"/>
                    </a:cubicBezTo>
                    <a:cubicBezTo>
                      <a:pt x="321520" y="693288"/>
                      <a:pt x="330780" y="663390"/>
                      <a:pt x="317551" y="651484"/>
                    </a:cubicBezTo>
                    <a:cubicBezTo>
                      <a:pt x="304322" y="639578"/>
                      <a:pt x="264634" y="646721"/>
                      <a:pt x="247701" y="634021"/>
                    </a:cubicBezTo>
                    <a:cubicBezTo>
                      <a:pt x="230768" y="621321"/>
                      <a:pt x="230503" y="579253"/>
                      <a:pt x="215951" y="575284"/>
                    </a:cubicBezTo>
                    <a:cubicBezTo>
                      <a:pt x="201399" y="571315"/>
                      <a:pt x="175734" y="606770"/>
                      <a:pt x="160388" y="610209"/>
                    </a:cubicBezTo>
                    <a:cubicBezTo>
                      <a:pt x="145042" y="613649"/>
                      <a:pt x="122288" y="604652"/>
                      <a:pt x="123876" y="595921"/>
                    </a:cubicBezTo>
                    <a:cubicBezTo>
                      <a:pt x="125464" y="587190"/>
                      <a:pt x="159065" y="571844"/>
                      <a:pt x="169913" y="557821"/>
                    </a:cubicBezTo>
                    <a:cubicBezTo>
                      <a:pt x="180761" y="543798"/>
                      <a:pt x="191609" y="529247"/>
                      <a:pt x="188963" y="511784"/>
                    </a:cubicBezTo>
                    <a:cubicBezTo>
                      <a:pt x="186317" y="494321"/>
                      <a:pt x="150069" y="460190"/>
                      <a:pt x="154038" y="453046"/>
                    </a:cubicBezTo>
                    <a:cubicBezTo>
                      <a:pt x="158007" y="445902"/>
                      <a:pt x="198489" y="464423"/>
                      <a:pt x="212776" y="468921"/>
                    </a:cubicBezTo>
                    <a:cubicBezTo>
                      <a:pt x="227063" y="473419"/>
                      <a:pt x="231296" y="485061"/>
                      <a:pt x="239763" y="480034"/>
                    </a:cubicBezTo>
                    <a:cubicBezTo>
                      <a:pt x="248230" y="475007"/>
                      <a:pt x="270190" y="454634"/>
                      <a:pt x="263576" y="438759"/>
                    </a:cubicBezTo>
                    <a:cubicBezTo>
                      <a:pt x="256962" y="422884"/>
                      <a:pt x="218861" y="394574"/>
                      <a:pt x="200076" y="384784"/>
                    </a:cubicBezTo>
                    <a:cubicBezTo>
                      <a:pt x="181291" y="374994"/>
                      <a:pt x="162240" y="386636"/>
                      <a:pt x="150863" y="380021"/>
                    </a:cubicBezTo>
                    <a:cubicBezTo>
                      <a:pt x="139486" y="373406"/>
                      <a:pt x="146365" y="354356"/>
                      <a:pt x="131813" y="345096"/>
                    </a:cubicBezTo>
                    <a:cubicBezTo>
                      <a:pt x="117261" y="335836"/>
                      <a:pt x="76515" y="337953"/>
                      <a:pt x="63551" y="324459"/>
                    </a:cubicBezTo>
                    <a:cubicBezTo>
                      <a:pt x="50587" y="310965"/>
                      <a:pt x="58259" y="282126"/>
                      <a:pt x="54026" y="264134"/>
                    </a:cubicBezTo>
                    <a:cubicBezTo>
                      <a:pt x="49793" y="246142"/>
                      <a:pt x="23334" y="217567"/>
                      <a:pt x="38151" y="216509"/>
                    </a:cubicBezTo>
                    <a:cubicBezTo>
                      <a:pt x="52968" y="215451"/>
                      <a:pt x="128903" y="246671"/>
                      <a:pt x="142926" y="257784"/>
                    </a:cubicBezTo>
                    <a:cubicBezTo>
                      <a:pt x="156949" y="268897"/>
                      <a:pt x="117790" y="280009"/>
                      <a:pt x="122288" y="283184"/>
                    </a:cubicBezTo>
                    <a:cubicBezTo>
                      <a:pt x="126786" y="286359"/>
                      <a:pt x="150598" y="278157"/>
                      <a:pt x="169913" y="276834"/>
                    </a:cubicBezTo>
                    <a:cubicBezTo>
                      <a:pt x="189228" y="275511"/>
                      <a:pt x="212247" y="274717"/>
                      <a:pt x="238176" y="275246"/>
                    </a:cubicBezTo>
                    <a:cubicBezTo>
                      <a:pt x="264105" y="275775"/>
                      <a:pt x="323371" y="284242"/>
                      <a:pt x="325488" y="280009"/>
                    </a:cubicBezTo>
                    <a:cubicBezTo>
                      <a:pt x="327605" y="275776"/>
                      <a:pt x="283949" y="261223"/>
                      <a:pt x="250876" y="249846"/>
                    </a:cubicBezTo>
                    <a:cubicBezTo>
                      <a:pt x="217803" y="238469"/>
                      <a:pt x="161976" y="227885"/>
                      <a:pt x="127051" y="211746"/>
                    </a:cubicBezTo>
                    <a:cubicBezTo>
                      <a:pt x="92126" y="195607"/>
                      <a:pt x="61699" y="170472"/>
                      <a:pt x="41326" y="153009"/>
                    </a:cubicBezTo>
                    <a:cubicBezTo>
                      <a:pt x="20953" y="135547"/>
                      <a:pt x="-7093" y="120730"/>
                      <a:pt x="1638" y="105384"/>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62" name="Freeform: Shape 661">
                <a:extLst>
                  <a:ext uri="{FF2B5EF4-FFF2-40B4-BE49-F238E27FC236}">
                    <a16:creationId xmlns:a16="http://schemas.microsoft.com/office/drawing/2014/main" id="{41E4986B-8EFB-44CB-BBE3-81D723ED0302}"/>
                  </a:ext>
                </a:extLst>
              </p:cNvPr>
              <p:cNvSpPr/>
              <p:nvPr/>
            </p:nvSpPr>
            <p:spPr>
              <a:xfrm>
                <a:off x="4739524" y="4695630"/>
                <a:ext cx="88954" cy="84406"/>
              </a:xfrm>
              <a:custGeom>
                <a:avLst/>
                <a:gdLst>
                  <a:gd name="connsiteX0" fmla="*/ 88812 w 88954"/>
                  <a:gd name="connsiteY0" fmla="*/ 18147 h 84406"/>
                  <a:gd name="connsiteX1" fmla="*/ 9437 w 88954"/>
                  <a:gd name="connsiteY1" fmla="*/ 684 h 84406"/>
                  <a:gd name="connsiteX2" fmla="*/ 1500 w 88954"/>
                  <a:gd name="connsiteY2" fmla="*/ 41959 h 84406"/>
                  <a:gd name="connsiteX3" fmla="*/ 9437 w 88954"/>
                  <a:gd name="connsiteY3" fmla="*/ 83234 h 84406"/>
                  <a:gd name="connsiteX4" fmla="*/ 44362 w 88954"/>
                  <a:gd name="connsiteY4" fmla="*/ 70534 h 84406"/>
                  <a:gd name="connsiteX5" fmla="*/ 30075 w 88954"/>
                  <a:gd name="connsiteY5" fmla="*/ 43547 h 84406"/>
                  <a:gd name="connsiteX6" fmla="*/ 88812 w 88954"/>
                  <a:gd name="connsiteY6" fmla="*/ 18147 h 84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8954" h="84406">
                    <a:moveTo>
                      <a:pt x="88812" y="18147"/>
                    </a:moveTo>
                    <a:cubicBezTo>
                      <a:pt x="85372" y="11003"/>
                      <a:pt x="23989" y="-3285"/>
                      <a:pt x="9437" y="684"/>
                    </a:cubicBezTo>
                    <a:cubicBezTo>
                      <a:pt x="-5115" y="4653"/>
                      <a:pt x="1500" y="28201"/>
                      <a:pt x="1500" y="41959"/>
                    </a:cubicBezTo>
                    <a:cubicBezTo>
                      <a:pt x="1500" y="55717"/>
                      <a:pt x="2293" y="78472"/>
                      <a:pt x="9437" y="83234"/>
                    </a:cubicBezTo>
                    <a:cubicBezTo>
                      <a:pt x="16581" y="87996"/>
                      <a:pt x="40922" y="77148"/>
                      <a:pt x="44362" y="70534"/>
                    </a:cubicBezTo>
                    <a:cubicBezTo>
                      <a:pt x="47802" y="63920"/>
                      <a:pt x="27958" y="49103"/>
                      <a:pt x="30075" y="43547"/>
                    </a:cubicBezTo>
                    <a:cubicBezTo>
                      <a:pt x="32192" y="37991"/>
                      <a:pt x="92252" y="25291"/>
                      <a:pt x="88812" y="18147"/>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63" name="Freeform: Shape 662">
                <a:extLst>
                  <a:ext uri="{FF2B5EF4-FFF2-40B4-BE49-F238E27FC236}">
                    <a16:creationId xmlns:a16="http://schemas.microsoft.com/office/drawing/2014/main" id="{103D866F-3E12-4265-9F06-4F0B61E1C008}"/>
                  </a:ext>
                </a:extLst>
              </p:cNvPr>
              <p:cNvSpPr/>
              <p:nvPr/>
            </p:nvSpPr>
            <p:spPr>
              <a:xfrm>
                <a:off x="5146754" y="4839093"/>
                <a:ext cx="105457" cy="108276"/>
              </a:xfrm>
              <a:custGeom>
                <a:avLst/>
                <a:gdLst>
                  <a:gd name="connsiteX0" fmla="*/ 670 w 105457"/>
                  <a:gd name="connsiteY0" fmla="*/ 1684 h 108276"/>
                  <a:gd name="connsiteX1" fmla="*/ 29245 w 105457"/>
                  <a:gd name="connsiteY1" fmla="*/ 76296 h 108276"/>
                  <a:gd name="connsiteX2" fmla="*/ 54645 w 105457"/>
                  <a:gd name="connsiteY2" fmla="*/ 108046 h 108276"/>
                  <a:gd name="connsiteX3" fmla="*/ 105445 w 105457"/>
                  <a:gd name="connsiteY3" fmla="*/ 87409 h 108276"/>
                  <a:gd name="connsiteX4" fmla="*/ 59407 w 105457"/>
                  <a:gd name="connsiteY4" fmla="*/ 30259 h 108276"/>
                  <a:gd name="connsiteX5" fmla="*/ 670 w 105457"/>
                  <a:gd name="connsiteY5" fmla="*/ 1684 h 108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5457" h="108276">
                    <a:moveTo>
                      <a:pt x="670" y="1684"/>
                    </a:moveTo>
                    <a:cubicBezTo>
                      <a:pt x="-4357" y="9357"/>
                      <a:pt x="20249" y="58569"/>
                      <a:pt x="29245" y="76296"/>
                    </a:cubicBezTo>
                    <a:cubicBezTo>
                      <a:pt x="38241" y="94023"/>
                      <a:pt x="41945" y="106194"/>
                      <a:pt x="54645" y="108046"/>
                    </a:cubicBezTo>
                    <a:cubicBezTo>
                      <a:pt x="67345" y="109898"/>
                      <a:pt x="104651" y="100373"/>
                      <a:pt x="105445" y="87409"/>
                    </a:cubicBezTo>
                    <a:cubicBezTo>
                      <a:pt x="106239" y="74445"/>
                      <a:pt x="69990" y="46399"/>
                      <a:pt x="59407" y="30259"/>
                    </a:cubicBezTo>
                    <a:cubicBezTo>
                      <a:pt x="48824" y="14119"/>
                      <a:pt x="5697" y="-5989"/>
                      <a:pt x="670" y="1684"/>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64" name="Freeform: Shape 663">
                <a:extLst>
                  <a:ext uri="{FF2B5EF4-FFF2-40B4-BE49-F238E27FC236}">
                    <a16:creationId xmlns:a16="http://schemas.microsoft.com/office/drawing/2014/main" id="{181B315E-2D7E-47A0-BCAA-CFB76E0ECE86}"/>
                  </a:ext>
                </a:extLst>
              </p:cNvPr>
              <p:cNvSpPr/>
              <p:nvPr/>
            </p:nvSpPr>
            <p:spPr>
              <a:xfrm>
                <a:off x="5233147" y="4795792"/>
                <a:ext cx="206673" cy="138774"/>
              </a:xfrm>
              <a:custGeom>
                <a:avLst/>
                <a:gdLst>
                  <a:gd name="connsiteX0" fmla="*/ 7459 w 179205"/>
                  <a:gd name="connsiteY0" fmla="*/ 9227 h 139529"/>
                  <a:gd name="connsiteX1" fmla="*/ 5871 w 179205"/>
                  <a:gd name="connsiteY1" fmla="*/ 91777 h 139529"/>
                  <a:gd name="connsiteX2" fmla="*/ 45559 w 179205"/>
                  <a:gd name="connsiteY2" fmla="*/ 60027 h 139529"/>
                  <a:gd name="connsiteX3" fmla="*/ 66196 w 179205"/>
                  <a:gd name="connsiteY3" fmla="*/ 82252 h 139529"/>
                  <a:gd name="connsiteX4" fmla="*/ 58259 w 179205"/>
                  <a:gd name="connsiteY4" fmla="*/ 128290 h 139529"/>
                  <a:gd name="connsiteX5" fmla="*/ 105884 w 179205"/>
                  <a:gd name="connsiteY5" fmla="*/ 137815 h 139529"/>
                  <a:gd name="connsiteX6" fmla="*/ 128109 w 179205"/>
                  <a:gd name="connsiteY6" fmla="*/ 101302 h 139529"/>
                  <a:gd name="connsiteX7" fmla="*/ 172559 w 179205"/>
                  <a:gd name="connsiteY7" fmla="*/ 101302 h 139529"/>
                  <a:gd name="connsiteX8" fmla="*/ 175734 w 179205"/>
                  <a:gd name="connsiteY8" fmla="*/ 26690 h 139529"/>
                  <a:gd name="connsiteX9" fmla="*/ 140809 w 179205"/>
                  <a:gd name="connsiteY9" fmla="*/ 9227 h 139529"/>
                  <a:gd name="connsiteX10" fmla="*/ 74134 w 179205"/>
                  <a:gd name="connsiteY10" fmla="*/ 1290 h 139529"/>
                  <a:gd name="connsiteX11" fmla="*/ 7459 w 179205"/>
                  <a:gd name="connsiteY11" fmla="*/ 9227 h 139529"/>
                  <a:gd name="connsiteX0" fmla="*/ 34927 w 206673"/>
                  <a:gd name="connsiteY0" fmla="*/ 8087 h 138389"/>
                  <a:gd name="connsiteX1" fmla="*/ 2 w 206673"/>
                  <a:gd name="connsiteY1" fmla="*/ 41425 h 138389"/>
                  <a:gd name="connsiteX2" fmla="*/ 33339 w 206673"/>
                  <a:gd name="connsiteY2" fmla="*/ 90637 h 138389"/>
                  <a:gd name="connsiteX3" fmla="*/ 73027 w 206673"/>
                  <a:gd name="connsiteY3" fmla="*/ 58887 h 138389"/>
                  <a:gd name="connsiteX4" fmla="*/ 93664 w 206673"/>
                  <a:gd name="connsiteY4" fmla="*/ 81112 h 138389"/>
                  <a:gd name="connsiteX5" fmla="*/ 85727 w 206673"/>
                  <a:gd name="connsiteY5" fmla="*/ 127150 h 138389"/>
                  <a:gd name="connsiteX6" fmla="*/ 133352 w 206673"/>
                  <a:gd name="connsiteY6" fmla="*/ 136675 h 138389"/>
                  <a:gd name="connsiteX7" fmla="*/ 155577 w 206673"/>
                  <a:gd name="connsiteY7" fmla="*/ 100162 h 138389"/>
                  <a:gd name="connsiteX8" fmla="*/ 200027 w 206673"/>
                  <a:gd name="connsiteY8" fmla="*/ 100162 h 138389"/>
                  <a:gd name="connsiteX9" fmla="*/ 203202 w 206673"/>
                  <a:gd name="connsiteY9" fmla="*/ 25550 h 138389"/>
                  <a:gd name="connsiteX10" fmla="*/ 168277 w 206673"/>
                  <a:gd name="connsiteY10" fmla="*/ 8087 h 138389"/>
                  <a:gd name="connsiteX11" fmla="*/ 101602 w 206673"/>
                  <a:gd name="connsiteY11" fmla="*/ 150 h 138389"/>
                  <a:gd name="connsiteX12" fmla="*/ 34927 w 206673"/>
                  <a:gd name="connsiteY12" fmla="*/ 8087 h 138389"/>
                  <a:gd name="connsiteX0" fmla="*/ 34927 w 206673"/>
                  <a:gd name="connsiteY0" fmla="*/ 8472 h 138774"/>
                  <a:gd name="connsiteX1" fmla="*/ 2 w 206673"/>
                  <a:gd name="connsiteY1" fmla="*/ 41810 h 138774"/>
                  <a:gd name="connsiteX2" fmla="*/ 33339 w 206673"/>
                  <a:gd name="connsiteY2" fmla="*/ 91022 h 138774"/>
                  <a:gd name="connsiteX3" fmla="*/ 73027 w 206673"/>
                  <a:gd name="connsiteY3" fmla="*/ 59272 h 138774"/>
                  <a:gd name="connsiteX4" fmla="*/ 93664 w 206673"/>
                  <a:gd name="connsiteY4" fmla="*/ 81497 h 138774"/>
                  <a:gd name="connsiteX5" fmla="*/ 85727 w 206673"/>
                  <a:gd name="connsiteY5" fmla="*/ 127535 h 138774"/>
                  <a:gd name="connsiteX6" fmla="*/ 133352 w 206673"/>
                  <a:gd name="connsiteY6" fmla="*/ 137060 h 138774"/>
                  <a:gd name="connsiteX7" fmla="*/ 155577 w 206673"/>
                  <a:gd name="connsiteY7" fmla="*/ 100547 h 138774"/>
                  <a:gd name="connsiteX8" fmla="*/ 200027 w 206673"/>
                  <a:gd name="connsiteY8" fmla="*/ 100547 h 138774"/>
                  <a:gd name="connsiteX9" fmla="*/ 203202 w 206673"/>
                  <a:gd name="connsiteY9" fmla="*/ 25935 h 138774"/>
                  <a:gd name="connsiteX10" fmla="*/ 168277 w 206673"/>
                  <a:gd name="connsiteY10" fmla="*/ 8472 h 138774"/>
                  <a:gd name="connsiteX11" fmla="*/ 101602 w 206673"/>
                  <a:gd name="connsiteY11" fmla="*/ 535 h 138774"/>
                  <a:gd name="connsiteX12" fmla="*/ 66677 w 206673"/>
                  <a:gd name="connsiteY12" fmla="*/ 22760 h 138774"/>
                  <a:gd name="connsiteX13" fmla="*/ 34927 w 206673"/>
                  <a:gd name="connsiteY13" fmla="*/ 8472 h 138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6673" h="138774">
                    <a:moveTo>
                      <a:pt x="34927" y="8472"/>
                    </a:moveTo>
                    <a:cubicBezTo>
                      <a:pt x="23814" y="11647"/>
                      <a:pt x="267" y="28052"/>
                      <a:pt x="2" y="41810"/>
                    </a:cubicBezTo>
                    <a:cubicBezTo>
                      <a:pt x="-263" y="55568"/>
                      <a:pt x="21168" y="88112"/>
                      <a:pt x="33339" y="91022"/>
                    </a:cubicBezTo>
                    <a:cubicBezTo>
                      <a:pt x="45510" y="93932"/>
                      <a:pt x="62973" y="60859"/>
                      <a:pt x="73027" y="59272"/>
                    </a:cubicBezTo>
                    <a:cubicBezTo>
                      <a:pt x="83081" y="57685"/>
                      <a:pt x="91547" y="70120"/>
                      <a:pt x="93664" y="81497"/>
                    </a:cubicBezTo>
                    <a:cubicBezTo>
                      <a:pt x="95781" y="92874"/>
                      <a:pt x="79112" y="118275"/>
                      <a:pt x="85727" y="127535"/>
                    </a:cubicBezTo>
                    <a:cubicBezTo>
                      <a:pt x="92342" y="136795"/>
                      <a:pt x="121710" y="141558"/>
                      <a:pt x="133352" y="137060"/>
                    </a:cubicBezTo>
                    <a:cubicBezTo>
                      <a:pt x="144994" y="132562"/>
                      <a:pt x="144465" y="106632"/>
                      <a:pt x="155577" y="100547"/>
                    </a:cubicBezTo>
                    <a:cubicBezTo>
                      <a:pt x="166689" y="94462"/>
                      <a:pt x="192090" y="112982"/>
                      <a:pt x="200027" y="100547"/>
                    </a:cubicBezTo>
                    <a:cubicBezTo>
                      <a:pt x="207964" y="88112"/>
                      <a:pt x="208494" y="41281"/>
                      <a:pt x="203202" y="25935"/>
                    </a:cubicBezTo>
                    <a:cubicBezTo>
                      <a:pt x="197910" y="10589"/>
                      <a:pt x="185210" y="12705"/>
                      <a:pt x="168277" y="8472"/>
                    </a:cubicBezTo>
                    <a:cubicBezTo>
                      <a:pt x="151344" y="4239"/>
                      <a:pt x="118535" y="-1846"/>
                      <a:pt x="101602" y="535"/>
                    </a:cubicBezTo>
                    <a:cubicBezTo>
                      <a:pt x="84669" y="2916"/>
                      <a:pt x="77789" y="21437"/>
                      <a:pt x="66677" y="22760"/>
                    </a:cubicBezTo>
                    <a:cubicBezTo>
                      <a:pt x="55565" y="24083"/>
                      <a:pt x="46040" y="5297"/>
                      <a:pt x="34927" y="8472"/>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65" name="Freeform: Shape 664">
                <a:extLst>
                  <a:ext uri="{FF2B5EF4-FFF2-40B4-BE49-F238E27FC236}">
                    <a16:creationId xmlns:a16="http://schemas.microsoft.com/office/drawing/2014/main" id="{40E7281E-A668-41C6-815E-9E39B9D8B366}"/>
                  </a:ext>
                </a:extLst>
              </p:cNvPr>
              <p:cNvSpPr/>
              <p:nvPr/>
            </p:nvSpPr>
            <p:spPr>
              <a:xfrm>
                <a:off x="4968373" y="4934303"/>
                <a:ext cx="55230" cy="74431"/>
              </a:xfrm>
              <a:custGeom>
                <a:avLst/>
                <a:gdLst>
                  <a:gd name="connsiteX0" fmla="*/ 1251 w 55230"/>
                  <a:gd name="connsiteY0" fmla="*/ 136 h 74431"/>
                  <a:gd name="connsiteX1" fmla="*/ 20301 w 55230"/>
                  <a:gd name="connsiteY1" fmla="*/ 71574 h 74431"/>
                  <a:gd name="connsiteX2" fmla="*/ 55226 w 55230"/>
                  <a:gd name="connsiteY2" fmla="*/ 54111 h 74431"/>
                  <a:gd name="connsiteX3" fmla="*/ 1251 w 55230"/>
                  <a:gd name="connsiteY3" fmla="*/ 136 h 74431"/>
                </a:gdLst>
                <a:ahLst/>
                <a:cxnLst>
                  <a:cxn ang="0">
                    <a:pos x="connsiteX0" y="connsiteY0"/>
                  </a:cxn>
                  <a:cxn ang="0">
                    <a:pos x="connsiteX1" y="connsiteY1"/>
                  </a:cxn>
                  <a:cxn ang="0">
                    <a:pos x="connsiteX2" y="connsiteY2"/>
                  </a:cxn>
                  <a:cxn ang="0">
                    <a:pos x="connsiteX3" y="connsiteY3"/>
                  </a:cxn>
                </a:cxnLst>
                <a:rect l="l" t="t" r="r" b="b"/>
                <a:pathLst>
                  <a:path w="55230" h="74431">
                    <a:moveTo>
                      <a:pt x="1251" y="136"/>
                    </a:moveTo>
                    <a:cubicBezTo>
                      <a:pt x="-4570" y="3047"/>
                      <a:pt x="11305" y="62578"/>
                      <a:pt x="20301" y="71574"/>
                    </a:cubicBezTo>
                    <a:cubicBezTo>
                      <a:pt x="29297" y="80570"/>
                      <a:pt x="54697" y="66546"/>
                      <a:pt x="55226" y="54111"/>
                    </a:cubicBezTo>
                    <a:cubicBezTo>
                      <a:pt x="55755" y="41676"/>
                      <a:pt x="7072" y="-2775"/>
                      <a:pt x="1251" y="136"/>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66" name="Freeform: Shape 665">
                <a:extLst>
                  <a:ext uri="{FF2B5EF4-FFF2-40B4-BE49-F238E27FC236}">
                    <a16:creationId xmlns:a16="http://schemas.microsoft.com/office/drawing/2014/main" id="{5EC41CF1-405C-481C-AB5E-C185A8D06929}"/>
                  </a:ext>
                </a:extLst>
              </p:cNvPr>
              <p:cNvSpPr/>
              <p:nvPr/>
            </p:nvSpPr>
            <p:spPr>
              <a:xfrm>
                <a:off x="4968887" y="5045037"/>
                <a:ext cx="65666" cy="65259"/>
              </a:xfrm>
              <a:custGeom>
                <a:avLst/>
                <a:gdLst>
                  <a:gd name="connsiteX0" fmla="*/ 57887 w 65666"/>
                  <a:gd name="connsiteY0" fmla="*/ 527 h 65259"/>
                  <a:gd name="connsiteX1" fmla="*/ 737 w 65666"/>
                  <a:gd name="connsiteY1" fmla="*/ 33865 h 65259"/>
                  <a:gd name="connsiteX2" fmla="*/ 27724 w 65666"/>
                  <a:gd name="connsiteY2" fmla="*/ 56090 h 65259"/>
                  <a:gd name="connsiteX3" fmla="*/ 61062 w 65666"/>
                  <a:gd name="connsiteY3" fmla="*/ 62440 h 65259"/>
                  <a:gd name="connsiteX4" fmla="*/ 57887 w 65666"/>
                  <a:gd name="connsiteY4" fmla="*/ 527 h 652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666" h="65259">
                    <a:moveTo>
                      <a:pt x="57887" y="527"/>
                    </a:moveTo>
                    <a:cubicBezTo>
                      <a:pt x="47833" y="-4236"/>
                      <a:pt x="5764" y="24605"/>
                      <a:pt x="737" y="33865"/>
                    </a:cubicBezTo>
                    <a:cubicBezTo>
                      <a:pt x="-4290" y="43126"/>
                      <a:pt x="17670" y="51328"/>
                      <a:pt x="27724" y="56090"/>
                    </a:cubicBezTo>
                    <a:cubicBezTo>
                      <a:pt x="37778" y="60853"/>
                      <a:pt x="54712" y="69848"/>
                      <a:pt x="61062" y="62440"/>
                    </a:cubicBezTo>
                    <a:cubicBezTo>
                      <a:pt x="67412" y="55032"/>
                      <a:pt x="67941" y="5290"/>
                      <a:pt x="57887" y="527"/>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67" name="Freeform: Shape 666">
                <a:extLst>
                  <a:ext uri="{FF2B5EF4-FFF2-40B4-BE49-F238E27FC236}">
                    <a16:creationId xmlns:a16="http://schemas.microsoft.com/office/drawing/2014/main" id="{202B5D4C-FE19-4C98-B5C5-AAEA93778458}"/>
                  </a:ext>
                </a:extLst>
              </p:cNvPr>
              <p:cNvSpPr/>
              <p:nvPr/>
            </p:nvSpPr>
            <p:spPr>
              <a:xfrm>
                <a:off x="5354083" y="4632735"/>
                <a:ext cx="153948" cy="170442"/>
              </a:xfrm>
              <a:custGeom>
                <a:avLst/>
                <a:gdLst>
                  <a:gd name="connsiteX0" fmla="*/ 150528 w 153948"/>
                  <a:gd name="connsiteY0" fmla="*/ 79 h 170442"/>
                  <a:gd name="connsiteX1" fmla="*/ 47341 w 153948"/>
                  <a:gd name="connsiteY1" fmla="*/ 41354 h 170442"/>
                  <a:gd name="connsiteX2" fmla="*/ 4478 w 153948"/>
                  <a:gd name="connsiteY2" fmla="*/ 73104 h 170442"/>
                  <a:gd name="connsiteX3" fmla="*/ 18766 w 153948"/>
                  <a:gd name="connsiteY3" fmla="*/ 123904 h 170442"/>
                  <a:gd name="connsiteX4" fmla="*/ 2891 w 153948"/>
                  <a:gd name="connsiteY4" fmla="*/ 169942 h 170442"/>
                  <a:gd name="connsiteX5" fmla="*/ 88616 w 153948"/>
                  <a:gd name="connsiteY5" fmla="*/ 146129 h 170442"/>
                  <a:gd name="connsiteX6" fmla="*/ 67978 w 153948"/>
                  <a:gd name="connsiteY6" fmla="*/ 111204 h 170442"/>
                  <a:gd name="connsiteX7" fmla="*/ 112428 w 153948"/>
                  <a:gd name="connsiteY7" fmla="*/ 79454 h 170442"/>
                  <a:gd name="connsiteX8" fmla="*/ 126716 w 153948"/>
                  <a:gd name="connsiteY8" fmla="*/ 52467 h 170442"/>
                  <a:gd name="connsiteX9" fmla="*/ 150528 w 153948"/>
                  <a:gd name="connsiteY9" fmla="*/ 79 h 17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3948" h="170442">
                    <a:moveTo>
                      <a:pt x="150528" y="79"/>
                    </a:moveTo>
                    <a:cubicBezTo>
                      <a:pt x="137299" y="-1773"/>
                      <a:pt x="71683" y="29183"/>
                      <a:pt x="47341" y="41354"/>
                    </a:cubicBezTo>
                    <a:cubicBezTo>
                      <a:pt x="22999" y="53525"/>
                      <a:pt x="9240" y="59346"/>
                      <a:pt x="4478" y="73104"/>
                    </a:cubicBezTo>
                    <a:cubicBezTo>
                      <a:pt x="-284" y="86862"/>
                      <a:pt x="19030" y="107764"/>
                      <a:pt x="18766" y="123904"/>
                    </a:cubicBezTo>
                    <a:cubicBezTo>
                      <a:pt x="18502" y="140044"/>
                      <a:pt x="-8751" y="166238"/>
                      <a:pt x="2891" y="169942"/>
                    </a:cubicBezTo>
                    <a:cubicBezTo>
                      <a:pt x="14533" y="173646"/>
                      <a:pt x="77768" y="155919"/>
                      <a:pt x="88616" y="146129"/>
                    </a:cubicBezTo>
                    <a:cubicBezTo>
                      <a:pt x="99464" y="136339"/>
                      <a:pt x="64009" y="122316"/>
                      <a:pt x="67978" y="111204"/>
                    </a:cubicBezTo>
                    <a:cubicBezTo>
                      <a:pt x="71947" y="100092"/>
                      <a:pt x="102638" y="89243"/>
                      <a:pt x="112428" y="79454"/>
                    </a:cubicBezTo>
                    <a:cubicBezTo>
                      <a:pt x="122218" y="69665"/>
                      <a:pt x="118514" y="61463"/>
                      <a:pt x="126716" y="52467"/>
                    </a:cubicBezTo>
                    <a:cubicBezTo>
                      <a:pt x="134918" y="43471"/>
                      <a:pt x="163757" y="1931"/>
                      <a:pt x="150528" y="79"/>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68" name="Freeform: Shape 667">
                <a:extLst>
                  <a:ext uri="{FF2B5EF4-FFF2-40B4-BE49-F238E27FC236}">
                    <a16:creationId xmlns:a16="http://schemas.microsoft.com/office/drawing/2014/main" id="{7E1145A0-F72B-4FF0-8C8F-09CA062AE4B6}"/>
                  </a:ext>
                </a:extLst>
              </p:cNvPr>
              <p:cNvSpPr/>
              <p:nvPr/>
            </p:nvSpPr>
            <p:spPr>
              <a:xfrm>
                <a:off x="5475395" y="4651857"/>
                <a:ext cx="151948" cy="84354"/>
              </a:xfrm>
              <a:custGeom>
                <a:avLst/>
                <a:gdLst>
                  <a:gd name="connsiteX0" fmla="*/ 1 w 151308"/>
                  <a:gd name="connsiteY0" fmla="*/ 6939 h 72236"/>
                  <a:gd name="connsiteX1" fmla="*/ 66676 w 151308"/>
                  <a:gd name="connsiteY1" fmla="*/ 21227 h 72236"/>
                  <a:gd name="connsiteX2" fmla="*/ 122239 w 151308"/>
                  <a:gd name="connsiteY2" fmla="*/ 70439 h 72236"/>
                  <a:gd name="connsiteX3" fmla="*/ 149226 w 151308"/>
                  <a:gd name="connsiteY3" fmla="*/ 56152 h 72236"/>
                  <a:gd name="connsiteX4" fmla="*/ 68264 w 151308"/>
                  <a:gd name="connsiteY4" fmla="*/ 5352 h 72236"/>
                  <a:gd name="connsiteX5" fmla="*/ 1 w 151308"/>
                  <a:gd name="connsiteY5" fmla="*/ 6939 h 72236"/>
                  <a:gd name="connsiteX0" fmla="*/ 641 w 151948"/>
                  <a:gd name="connsiteY0" fmla="*/ 19057 h 84354"/>
                  <a:gd name="connsiteX1" fmla="*/ 67316 w 151948"/>
                  <a:gd name="connsiteY1" fmla="*/ 33345 h 84354"/>
                  <a:gd name="connsiteX2" fmla="*/ 122879 w 151948"/>
                  <a:gd name="connsiteY2" fmla="*/ 82557 h 84354"/>
                  <a:gd name="connsiteX3" fmla="*/ 149866 w 151948"/>
                  <a:gd name="connsiteY3" fmla="*/ 68270 h 84354"/>
                  <a:gd name="connsiteX4" fmla="*/ 68904 w 151948"/>
                  <a:gd name="connsiteY4" fmla="*/ 17470 h 84354"/>
                  <a:gd name="connsiteX5" fmla="*/ 35566 w 151948"/>
                  <a:gd name="connsiteY5" fmla="*/ 7 h 84354"/>
                  <a:gd name="connsiteX6" fmla="*/ 641 w 151948"/>
                  <a:gd name="connsiteY6" fmla="*/ 19057 h 84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1948" h="84354">
                    <a:moveTo>
                      <a:pt x="641" y="19057"/>
                    </a:moveTo>
                    <a:cubicBezTo>
                      <a:pt x="5933" y="24613"/>
                      <a:pt x="46943" y="22762"/>
                      <a:pt x="67316" y="33345"/>
                    </a:cubicBezTo>
                    <a:cubicBezTo>
                      <a:pt x="87689" y="43928"/>
                      <a:pt x="109121" y="76736"/>
                      <a:pt x="122879" y="82557"/>
                    </a:cubicBezTo>
                    <a:cubicBezTo>
                      <a:pt x="136637" y="88378"/>
                      <a:pt x="158862" y="79118"/>
                      <a:pt x="149866" y="68270"/>
                    </a:cubicBezTo>
                    <a:cubicBezTo>
                      <a:pt x="140870" y="57422"/>
                      <a:pt x="87954" y="28847"/>
                      <a:pt x="68904" y="17470"/>
                    </a:cubicBezTo>
                    <a:cubicBezTo>
                      <a:pt x="49854" y="6093"/>
                      <a:pt x="46943" y="-257"/>
                      <a:pt x="35566" y="7"/>
                    </a:cubicBezTo>
                    <a:cubicBezTo>
                      <a:pt x="24189" y="271"/>
                      <a:pt x="-4651" y="13501"/>
                      <a:pt x="641" y="19057"/>
                    </a:cubicBezTo>
                    <a:close/>
                  </a:path>
                </a:pathLst>
              </a:custGeom>
              <a:solidFill>
                <a:srgbClr val="70AD47">
                  <a:lumMod val="50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69" name="Freeform: Shape 668">
                <a:extLst>
                  <a:ext uri="{FF2B5EF4-FFF2-40B4-BE49-F238E27FC236}">
                    <a16:creationId xmlns:a16="http://schemas.microsoft.com/office/drawing/2014/main" id="{97194594-410A-416C-B30E-198845736D59}"/>
                  </a:ext>
                </a:extLst>
              </p:cNvPr>
              <p:cNvSpPr/>
              <p:nvPr/>
            </p:nvSpPr>
            <p:spPr>
              <a:xfrm>
                <a:off x="5514506" y="4958891"/>
                <a:ext cx="155379" cy="120024"/>
              </a:xfrm>
              <a:custGeom>
                <a:avLst/>
                <a:gdLst>
                  <a:gd name="connsiteX0" fmla="*/ 90118 w 155379"/>
                  <a:gd name="connsiteY0" fmla="*/ 948 h 120024"/>
                  <a:gd name="connsiteX1" fmla="*/ 9155 w 155379"/>
                  <a:gd name="connsiteY1" fmla="*/ 21586 h 120024"/>
                  <a:gd name="connsiteX2" fmla="*/ 9155 w 155379"/>
                  <a:gd name="connsiteY2" fmla="*/ 58098 h 120024"/>
                  <a:gd name="connsiteX3" fmla="*/ 74243 w 155379"/>
                  <a:gd name="connsiteY3" fmla="*/ 94611 h 120024"/>
                  <a:gd name="connsiteX4" fmla="*/ 144093 w 155379"/>
                  <a:gd name="connsiteY4" fmla="*/ 120011 h 120024"/>
                  <a:gd name="connsiteX5" fmla="*/ 152030 w 155379"/>
                  <a:gd name="connsiteY5" fmla="*/ 91436 h 120024"/>
                  <a:gd name="connsiteX6" fmla="*/ 110755 w 155379"/>
                  <a:gd name="connsiteY6" fmla="*/ 72386 h 120024"/>
                  <a:gd name="connsiteX7" fmla="*/ 50430 w 155379"/>
                  <a:gd name="connsiteY7" fmla="*/ 51748 h 120024"/>
                  <a:gd name="connsiteX8" fmla="*/ 90118 w 155379"/>
                  <a:gd name="connsiteY8" fmla="*/ 948 h 120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379" h="120024">
                    <a:moveTo>
                      <a:pt x="90118" y="948"/>
                    </a:moveTo>
                    <a:cubicBezTo>
                      <a:pt x="83239" y="-4079"/>
                      <a:pt x="22649" y="12061"/>
                      <a:pt x="9155" y="21586"/>
                    </a:cubicBezTo>
                    <a:cubicBezTo>
                      <a:pt x="-4339" y="31111"/>
                      <a:pt x="-1693" y="45927"/>
                      <a:pt x="9155" y="58098"/>
                    </a:cubicBezTo>
                    <a:cubicBezTo>
                      <a:pt x="20003" y="70269"/>
                      <a:pt x="51753" y="84292"/>
                      <a:pt x="74243" y="94611"/>
                    </a:cubicBezTo>
                    <a:cubicBezTo>
                      <a:pt x="96733" y="104930"/>
                      <a:pt x="131129" y="120540"/>
                      <a:pt x="144093" y="120011"/>
                    </a:cubicBezTo>
                    <a:cubicBezTo>
                      <a:pt x="157057" y="119482"/>
                      <a:pt x="157586" y="99374"/>
                      <a:pt x="152030" y="91436"/>
                    </a:cubicBezTo>
                    <a:cubicBezTo>
                      <a:pt x="146474" y="83499"/>
                      <a:pt x="127688" y="79001"/>
                      <a:pt x="110755" y="72386"/>
                    </a:cubicBezTo>
                    <a:cubicBezTo>
                      <a:pt x="93822" y="65771"/>
                      <a:pt x="60484" y="58892"/>
                      <a:pt x="50430" y="51748"/>
                    </a:cubicBezTo>
                    <a:cubicBezTo>
                      <a:pt x="40376" y="44604"/>
                      <a:pt x="96997" y="5975"/>
                      <a:pt x="90118" y="948"/>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70" name="Freeform: Shape 669">
                <a:extLst>
                  <a:ext uri="{FF2B5EF4-FFF2-40B4-BE49-F238E27FC236}">
                    <a16:creationId xmlns:a16="http://schemas.microsoft.com/office/drawing/2014/main" id="{4C18AAED-EA23-4C87-B861-EF6ADE295365}"/>
                  </a:ext>
                </a:extLst>
              </p:cNvPr>
              <p:cNvSpPr/>
              <p:nvPr/>
            </p:nvSpPr>
            <p:spPr>
              <a:xfrm>
                <a:off x="5234593" y="4997593"/>
                <a:ext cx="159517" cy="202124"/>
              </a:xfrm>
              <a:custGeom>
                <a:avLst/>
                <a:gdLst>
                  <a:gd name="connsiteX0" fmla="*/ 143 w 159517"/>
                  <a:gd name="connsiteY0" fmla="*/ 176559 h 202124"/>
                  <a:gd name="connsiteX1" fmla="*/ 50943 w 159517"/>
                  <a:gd name="connsiteY1" fmla="*/ 122584 h 202124"/>
                  <a:gd name="connsiteX2" fmla="*/ 69993 w 159517"/>
                  <a:gd name="connsiteY2" fmla="*/ 62259 h 202124"/>
                  <a:gd name="connsiteX3" fmla="*/ 106506 w 159517"/>
                  <a:gd name="connsiteY3" fmla="*/ 346 h 202124"/>
                  <a:gd name="connsiteX4" fmla="*/ 141431 w 159517"/>
                  <a:gd name="connsiteY4" fmla="*/ 38446 h 202124"/>
                  <a:gd name="connsiteX5" fmla="*/ 157306 w 159517"/>
                  <a:gd name="connsiteY5" fmla="*/ 65434 h 202124"/>
                  <a:gd name="connsiteX6" fmla="*/ 93806 w 159517"/>
                  <a:gd name="connsiteY6" fmla="*/ 67021 h 202124"/>
                  <a:gd name="connsiteX7" fmla="*/ 89043 w 159517"/>
                  <a:gd name="connsiteY7" fmla="*/ 92421 h 202124"/>
                  <a:gd name="connsiteX8" fmla="*/ 119206 w 159517"/>
                  <a:gd name="connsiteY8" fmla="*/ 124171 h 202124"/>
                  <a:gd name="connsiteX9" fmla="*/ 77931 w 159517"/>
                  <a:gd name="connsiteY9" fmla="*/ 138459 h 202124"/>
                  <a:gd name="connsiteX10" fmla="*/ 111268 w 159517"/>
                  <a:gd name="connsiteY10" fmla="*/ 176559 h 202124"/>
                  <a:gd name="connsiteX11" fmla="*/ 68406 w 159517"/>
                  <a:gd name="connsiteY11" fmla="*/ 201959 h 202124"/>
                  <a:gd name="connsiteX12" fmla="*/ 143 w 159517"/>
                  <a:gd name="connsiteY12" fmla="*/ 176559 h 202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9517" h="202124">
                    <a:moveTo>
                      <a:pt x="143" y="176559"/>
                    </a:moveTo>
                    <a:cubicBezTo>
                      <a:pt x="-2767" y="163330"/>
                      <a:pt x="39301" y="141634"/>
                      <a:pt x="50943" y="122584"/>
                    </a:cubicBezTo>
                    <a:cubicBezTo>
                      <a:pt x="62585" y="103534"/>
                      <a:pt x="60733" y="82632"/>
                      <a:pt x="69993" y="62259"/>
                    </a:cubicBezTo>
                    <a:cubicBezTo>
                      <a:pt x="79253" y="41886"/>
                      <a:pt x="94600" y="4315"/>
                      <a:pt x="106506" y="346"/>
                    </a:cubicBezTo>
                    <a:cubicBezTo>
                      <a:pt x="118412" y="-3623"/>
                      <a:pt x="132964" y="27598"/>
                      <a:pt x="141431" y="38446"/>
                    </a:cubicBezTo>
                    <a:cubicBezTo>
                      <a:pt x="149898" y="49294"/>
                      <a:pt x="165244" y="60671"/>
                      <a:pt x="157306" y="65434"/>
                    </a:cubicBezTo>
                    <a:cubicBezTo>
                      <a:pt x="149369" y="70196"/>
                      <a:pt x="105183" y="62523"/>
                      <a:pt x="93806" y="67021"/>
                    </a:cubicBezTo>
                    <a:cubicBezTo>
                      <a:pt x="82429" y="71519"/>
                      <a:pt x="84810" y="82896"/>
                      <a:pt x="89043" y="92421"/>
                    </a:cubicBezTo>
                    <a:cubicBezTo>
                      <a:pt x="93276" y="101946"/>
                      <a:pt x="121058" y="116498"/>
                      <a:pt x="119206" y="124171"/>
                    </a:cubicBezTo>
                    <a:cubicBezTo>
                      <a:pt x="117354" y="131844"/>
                      <a:pt x="79254" y="129728"/>
                      <a:pt x="77931" y="138459"/>
                    </a:cubicBezTo>
                    <a:cubicBezTo>
                      <a:pt x="76608" y="147190"/>
                      <a:pt x="112856" y="165976"/>
                      <a:pt x="111268" y="176559"/>
                    </a:cubicBezTo>
                    <a:cubicBezTo>
                      <a:pt x="109681" y="187142"/>
                      <a:pt x="84545" y="200107"/>
                      <a:pt x="68406" y="201959"/>
                    </a:cubicBezTo>
                    <a:cubicBezTo>
                      <a:pt x="52267" y="203811"/>
                      <a:pt x="3053" y="189788"/>
                      <a:pt x="143" y="176559"/>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71" name="Freeform: Shape 670">
                <a:extLst>
                  <a:ext uri="{FF2B5EF4-FFF2-40B4-BE49-F238E27FC236}">
                    <a16:creationId xmlns:a16="http://schemas.microsoft.com/office/drawing/2014/main" id="{87105706-3BA0-4F96-A4BD-1C5C355A0F28}"/>
                  </a:ext>
                </a:extLst>
              </p:cNvPr>
              <p:cNvSpPr/>
              <p:nvPr/>
            </p:nvSpPr>
            <p:spPr>
              <a:xfrm>
                <a:off x="5423479" y="5091765"/>
                <a:ext cx="64485" cy="81765"/>
              </a:xfrm>
              <a:custGeom>
                <a:avLst/>
                <a:gdLst>
                  <a:gd name="connsiteX0" fmla="*/ 62082 w 64485"/>
                  <a:gd name="connsiteY0" fmla="*/ 1424 h 81765"/>
                  <a:gd name="connsiteX1" fmla="*/ 1757 w 64485"/>
                  <a:gd name="connsiteY1" fmla="*/ 29999 h 81765"/>
                  <a:gd name="connsiteX2" fmla="*/ 19220 w 64485"/>
                  <a:gd name="connsiteY2" fmla="*/ 77624 h 81765"/>
                  <a:gd name="connsiteX3" fmla="*/ 50970 w 64485"/>
                  <a:gd name="connsiteY3" fmla="*/ 74449 h 81765"/>
                  <a:gd name="connsiteX4" fmla="*/ 62082 w 64485"/>
                  <a:gd name="connsiteY4" fmla="*/ 1424 h 817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485" h="81765">
                    <a:moveTo>
                      <a:pt x="62082" y="1424"/>
                    </a:moveTo>
                    <a:cubicBezTo>
                      <a:pt x="53880" y="-5984"/>
                      <a:pt x="8901" y="17299"/>
                      <a:pt x="1757" y="29999"/>
                    </a:cubicBezTo>
                    <a:cubicBezTo>
                      <a:pt x="-5387" y="42699"/>
                      <a:pt x="11018" y="70216"/>
                      <a:pt x="19220" y="77624"/>
                    </a:cubicBezTo>
                    <a:cubicBezTo>
                      <a:pt x="27422" y="85032"/>
                      <a:pt x="46737" y="81593"/>
                      <a:pt x="50970" y="74449"/>
                    </a:cubicBezTo>
                    <a:cubicBezTo>
                      <a:pt x="55203" y="67305"/>
                      <a:pt x="70284" y="8832"/>
                      <a:pt x="62082" y="1424"/>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72" name="Freeform: Shape 671">
                <a:extLst>
                  <a:ext uri="{FF2B5EF4-FFF2-40B4-BE49-F238E27FC236}">
                    <a16:creationId xmlns:a16="http://schemas.microsoft.com/office/drawing/2014/main" id="{1FE9147E-0F7B-4B07-8CD1-79EF530E0BF1}"/>
                  </a:ext>
                </a:extLst>
              </p:cNvPr>
              <p:cNvSpPr/>
              <p:nvPr/>
            </p:nvSpPr>
            <p:spPr>
              <a:xfrm>
                <a:off x="5599675" y="4965456"/>
                <a:ext cx="92437" cy="76933"/>
              </a:xfrm>
              <a:custGeom>
                <a:avLst/>
                <a:gdLst>
                  <a:gd name="connsiteX0" fmla="*/ 3361 w 92437"/>
                  <a:gd name="connsiteY0" fmla="*/ 10258 h 76933"/>
                  <a:gd name="connsiteX1" fmla="*/ 92261 w 92437"/>
                  <a:gd name="connsiteY1" fmla="*/ 7083 h 76933"/>
                  <a:gd name="connsiteX2" fmla="*/ 25586 w 92437"/>
                  <a:gd name="connsiteY2" fmla="*/ 76933 h 76933"/>
                  <a:gd name="connsiteX3" fmla="*/ 3361 w 92437"/>
                  <a:gd name="connsiteY3" fmla="*/ 10258 h 76933"/>
                </a:gdLst>
                <a:ahLst/>
                <a:cxnLst>
                  <a:cxn ang="0">
                    <a:pos x="connsiteX0" y="connsiteY0"/>
                  </a:cxn>
                  <a:cxn ang="0">
                    <a:pos x="connsiteX1" y="connsiteY1"/>
                  </a:cxn>
                  <a:cxn ang="0">
                    <a:pos x="connsiteX2" y="connsiteY2"/>
                  </a:cxn>
                  <a:cxn ang="0">
                    <a:pos x="connsiteX3" y="connsiteY3"/>
                  </a:cxn>
                </a:cxnLst>
                <a:rect l="l" t="t" r="r" b="b"/>
                <a:pathLst>
                  <a:path w="92437" h="76933">
                    <a:moveTo>
                      <a:pt x="3361" y="10258"/>
                    </a:moveTo>
                    <a:cubicBezTo>
                      <a:pt x="14474" y="-1384"/>
                      <a:pt x="88557" y="-4029"/>
                      <a:pt x="92261" y="7083"/>
                    </a:cubicBezTo>
                    <a:cubicBezTo>
                      <a:pt x="95965" y="18195"/>
                      <a:pt x="40138" y="76668"/>
                      <a:pt x="25586" y="76933"/>
                    </a:cubicBezTo>
                    <a:cubicBezTo>
                      <a:pt x="11034" y="77198"/>
                      <a:pt x="-7752" y="21900"/>
                      <a:pt x="3361" y="10258"/>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73" name="Freeform: Shape 672">
                <a:extLst>
                  <a:ext uri="{FF2B5EF4-FFF2-40B4-BE49-F238E27FC236}">
                    <a16:creationId xmlns:a16="http://schemas.microsoft.com/office/drawing/2014/main" id="{37DA12F3-C67B-4D4E-BA32-5DA490DF8AFD}"/>
                  </a:ext>
                </a:extLst>
              </p:cNvPr>
              <p:cNvSpPr/>
              <p:nvPr/>
            </p:nvSpPr>
            <p:spPr>
              <a:xfrm>
                <a:off x="5798822" y="4678501"/>
                <a:ext cx="109417" cy="124485"/>
              </a:xfrm>
              <a:custGeom>
                <a:avLst/>
                <a:gdLst>
                  <a:gd name="connsiteX0" fmla="*/ 7414 w 109417"/>
                  <a:gd name="connsiteY0" fmla="*/ 351 h 124485"/>
                  <a:gd name="connsiteX1" fmla="*/ 10589 w 109417"/>
                  <a:gd name="connsiteY1" fmla="*/ 59088 h 124485"/>
                  <a:gd name="connsiteX2" fmla="*/ 77264 w 109417"/>
                  <a:gd name="connsiteY2" fmla="*/ 71788 h 124485"/>
                  <a:gd name="connsiteX3" fmla="*/ 64564 w 109417"/>
                  <a:gd name="connsiteY3" fmla="*/ 124176 h 124485"/>
                  <a:gd name="connsiteX4" fmla="*/ 109014 w 109417"/>
                  <a:gd name="connsiteY4" fmla="*/ 90838 h 124485"/>
                  <a:gd name="connsiteX5" fmla="*/ 82027 w 109417"/>
                  <a:gd name="connsiteY5" fmla="*/ 36863 h 124485"/>
                  <a:gd name="connsiteX6" fmla="*/ 7414 w 109417"/>
                  <a:gd name="connsiteY6" fmla="*/ 351 h 124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9417" h="124485">
                    <a:moveTo>
                      <a:pt x="7414" y="351"/>
                    </a:moveTo>
                    <a:cubicBezTo>
                      <a:pt x="-4492" y="4055"/>
                      <a:pt x="-1052" y="47182"/>
                      <a:pt x="10589" y="59088"/>
                    </a:cubicBezTo>
                    <a:cubicBezTo>
                      <a:pt x="22230" y="70994"/>
                      <a:pt x="68268" y="60940"/>
                      <a:pt x="77264" y="71788"/>
                    </a:cubicBezTo>
                    <a:cubicBezTo>
                      <a:pt x="86260" y="82636"/>
                      <a:pt x="59272" y="121001"/>
                      <a:pt x="64564" y="124176"/>
                    </a:cubicBezTo>
                    <a:cubicBezTo>
                      <a:pt x="69856" y="127351"/>
                      <a:pt x="106104" y="105390"/>
                      <a:pt x="109014" y="90838"/>
                    </a:cubicBezTo>
                    <a:cubicBezTo>
                      <a:pt x="111925" y="76286"/>
                      <a:pt x="98696" y="50621"/>
                      <a:pt x="82027" y="36863"/>
                    </a:cubicBezTo>
                    <a:cubicBezTo>
                      <a:pt x="65358" y="23105"/>
                      <a:pt x="19320" y="-3353"/>
                      <a:pt x="7414" y="351"/>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74" name="Freeform: Shape 673">
                <a:extLst>
                  <a:ext uri="{FF2B5EF4-FFF2-40B4-BE49-F238E27FC236}">
                    <a16:creationId xmlns:a16="http://schemas.microsoft.com/office/drawing/2014/main" id="{3CF439E0-54BB-424F-BE1A-1440932ED4EC}"/>
                  </a:ext>
                </a:extLst>
              </p:cNvPr>
              <p:cNvSpPr/>
              <p:nvPr/>
            </p:nvSpPr>
            <p:spPr>
              <a:xfrm>
                <a:off x="5892212" y="4661385"/>
                <a:ext cx="326809" cy="162232"/>
              </a:xfrm>
              <a:custGeom>
                <a:avLst/>
                <a:gdLst>
                  <a:gd name="connsiteX0" fmla="*/ 93412 w 326809"/>
                  <a:gd name="connsiteY0" fmla="*/ 3179 h 162232"/>
                  <a:gd name="connsiteX1" fmla="*/ 55312 w 326809"/>
                  <a:gd name="connsiteY1" fmla="*/ 47629 h 162232"/>
                  <a:gd name="connsiteX2" fmla="*/ 1337 w 326809"/>
                  <a:gd name="connsiteY2" fmla="*/ 4 h 162232"/>
                  <a:gd name="connsiteX3" fmla="*/ 21974 w 326809"/>
                  <a:gd name="connsiteY3" fmla="*/ 50804 h 162232"/>
                  <a:gd name="connsiteX4" fmla="*/ 82299 w 326809"/>
                  <a:gd name="connsiteY4" fmla="*/ 68267 h 162232"/>
                  <a:gd name="connsiteX5" fmla="*/ 94999 w 326809"/>
                  <a:gd name="connsiteY5" fmla="*/ 133354 h 162232"/>
                  <a:gd name="connsiteX6" fmla="*/ 147387 w 326809"/>
                  <a:gd name="connsiteY6" fmla="*/ 158754 h 162232"/>
                  <a:gd name="connsiteX7" fmla="*/ 196599 w 326809"/>
                  <a:gd name="connsiteY7" fmla="*/ 158754 h 162232"/>
                  <a:gd name="connsiteX8" fmla="*/ 245812 w 326809"/>
                  <a:gd name="connsiteY8" fmla="*/ 128592 h 162232"/>
                  <a:gd name="connsiteX9" fmla="*/ 183899 w 326809"/>
                  <a:gd name="connsiteY9" fmla="*/ 111129 h 162232"/>
                  <a:gd name="connsiteX10" fmla="*/ 191837 w 326809"/>
                  <a:gd name="connsiteY10" fmla="*/ 65092 h 162232"/>
                  <a:gd name="connsiteX11" fmla="*/ 239462 w 326809"/>
                  <a:gd name="connsiteY11" fmla="*/ 53979 h 162232"/>
                  <a:gd name="connsiteX12" fmla="*/ 274387 w 326809"/>
                  <a:gd name="connsiteY12" fmla="*/ 41279 h 162232"/>
                  <a:gd name="connsiteX13" fmla="*/ 290262 w 326809"/>
                  <a:gd name="connsiteY13" fmla="*/ 66679 h 162232"/>
                  <a:gd name="connsiteX14" fmla="*/ 323599 w 326809"/>
                  <a:gd name="connsiteY14" fmla="*/ 46042 h 162232"/>
                  <a:gd name="connsiteX15" fmla="*/ 309312 w 326809"/>
                  <a:gd name="connsiteY15" fmla="*/ 15879 h 162232"/>
                  <a:gd name="connsiteX16" fmla="*/ 180724 w 326809"/>
                  <a:gd name="connsiteY16" fmla="*/ 39692 h 162232"/>
                  <a:gd name="connsiteX17" fmla="*/ 93412 w 326809"/>
                  <a:gd name="connsiteY17" fmla="*/ 3179 h 162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6809" h="162232">
                    <a:moveTo>
                      <a:pt x="93412" y="3179"/>
                    </a:moveTo>
                    <a:cubicBezTo>
                      <a:pt x="72510" y="4502"/>
                      <a:pt x="70658" y="48158"/>
                      <a:pt x="55312" y="47629"/>
                    </a:cubicBezTo>
                    <a:cubicBezTo>
                      <a:pt x="39966" y="47100"/>
                      <a:pt x="6893" y="-525"/>
                      <a:pt x="1337" y="4"/>
                    </a:cubicBezTo>
                    <a:cubicBezTo>
                      <a:pt x="-4219" y="533"/>
                      <a:pt x="8480" y="39427"/>
                      <a:pt x="21974" y="50804"/>
                    </a:cubicBezTo>
                    <a:cubicBezTo>
                      <a:pt x="35468" y="62181"/>
                      <a:pt x="70128" y="54509"/>
                      <a:pt x="82299" y="68267"/>
                    </a:cubicBezTo>
                    <a:cubicBezTo>
                      <a:pt x="94470" y="82025"/>
                      <a:pt x="84151" y="118273"/>
                      <a:pt x="94999" y="133354"/>
                    </a:cubicBezTo>
                    <a:cubicBezTo>
                      <a:pt x="105847" y="148435"/>
                      <a:pt x="130454" y="154521"/>
                      <a:pt x="147387" y="158754"/>
                    </a:cubicBezTo>
                    <a:cubicBezTo>
                      <a:pt x="164320" y="162987"/>
                      <a:pt x="180195" y="163781"/>
                      <a:pt x="196599" y="158754"/>
                    </a:cubicBezTo>
                    <a:cubicBezTo>
                      <a:pt x="213003" y="153727"/>
                      <a:pt x="247929" y="136529"/>
                      <a:pt x="245812" y="128592"/>
                    </a:cubicBezTo>
                    <a:cubicBezTo>
                      <a:pt x="243695" y="120655"/>
                      <a:pt x="192895" y="121712"/>
                      <a:pt x="183899" y="111129"/>
                    </a:cubicBezTo>
                    <a:cubicBezTo>
                      <a:pt x="174903" y="100546"/>
                      <a:pt x="182577" y="74617"/>
                      <a:pt x="191837" y="65092"/>
                    </a:cubicBezTo>
                    <a:cubicBezTo>
                      <a:pt x="201097" y="55567"/>
                      <a:pt x="225704" y="57948"/>
                      <a:pt x="239462" y="53979"/>
                    </a:cubicBezTo>
                    <a:cubicBezTo>
                      <a:pt x="253220" y="50010"/>
                      <a:pt x="265920" y="39162"/>
                      <a:pt x="274387" y="41279"/>
                    </a:cubicBezTo>
                    <a:cubicBezTo>
                      <a:pt x="282854" y="43396"/>
                      <a:pt x="282060" y="65885"/>
                      <a:pt x="290262" y="66679"/>
                    </a:cubicBezTo>
                    <a:cubicBezTo>
                      <a:pt x="298464" y="67473"/>
                      <a:pt x="320424" y="54509"/>
                      <a:pt x="323599" y="46042"/>
                    </a:cubicBezTo>
                    <a:cubicBezTo>
                      <a:pt x="326774" y="37575"/>
                      <a:pt x="333124" y="16937"/>
                      <a:pt x="309312" y="15879"/>
                    </a:cubicBezTo>
                    <a:cubicBezTo>
                      <a:pt x="285500" y="14821"/>
                      <a:pt x="210622" y="41279"/>
                      <a:pt x="180724" y="39692"/>
                    </a:cubicBezTo>
                    <a:cubicBezTo>
                      <a:pt x="150826" y="38105"/>
                      <a:pt x="114314" y="1856"/>
                      <a:pt x="93412" y="3179"/>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75" name="Freeform: Shape 674">
                <a:extLst>
                  <a:ext uri="{FF2B5EF4-FFF2-40B4-BE49-F238E27FC236}">
                    <a16:creationId xmlns:a16="http://schemas.microsoft.com/office/drawing/2014/main" id="{BF6C83BF-8BE1-4931-A483-2413AE9D3AE3}"/>
                  </a:ext>
                </a:extLst>
              </p:cNvPr>
              <p:cNvSpPr/>
              <p:nvPr/>
            </p:nvSpPr>
            <p:spPr>
              <a:xfrm>
                <a:off x="5896249" y="4905776"/>
                <a:ext cx="158776" cy="222216"/>
              </a:xfrm>
              <a:custGeom>
                <a:avLst/>
                <a:gdLst>
                  <a:gd name="connsiteX0" fmla="*/ 157637 w 158776"/>
                  <a:gd name="connsiteY0" fmla="*/ 4851 h 222216"/>
                  <a:gd name="connsiteX1" fmla="*/ 70325 w 158776"/>
                  <a:gd name="connsiteY1" fmla="*/ 25488 h 222216"/>
                  <a:gd name="connsiteX2" fmla="*/ 48100 w 158776"/>
                  <a:gd name="connsiteY2" fmla="*/ 50888 h 222216"/>
                  <a:gd name="connsiteX3" fmla="*/ 59212 w 158776"/>
                  <a:gd name="connsiteY3" fmla="*/ 117563 h 222216"/>
                  <a:gd name="connsiteX4" fmla="*/ 41750 w 158776"/>
                  <a:gd name="connsiteY4" fmla="*/ 155663 h 222216"/>
                  <a:gd name="connsiteX5" fmla="*/ 22700 w 158776"/>
                  <a:gd name="connsiteY5" fmla="*/ 90576 h 222216"/>
                  <a:gd name="connsiteX6" fmla="*/ 43337 w 158776"/>
                  <a:gd name="connsiteY6" fmla="*/ 1676 h 222216"/>
                  <a:gd name="connsiteX7" fmla="*/ 6825 w 158776"/>
                  <a:gd name="connsiteY7" fmla="*/ 41363 h 222216"/>
                  <a:gd name="connsiteX8" fmla="*/ 2062 w 158776"/>
                  <a:gd name="connsiteY8" fmla="*/ 149313 h 222216"/>
                  <a:gd name="connsiteX9" fmla="*/ 30637 w 158776"/>
                  <a:gd name="connsiteY9" fmla="*/ 215988 h 222216"/>
                  <a:gd name="connsiteX10" fmla="*/ 52862 w 158776"/>
                  <a:gd name="connsiteY10" fmla="*/ 209638 h 222216"/>
                  <a:gd name="connsiteX11" fmla="*/ 100487 w 158776"/>
                  <a:gd name="connsiteY11" fmla="*/ 130263 h 222216"/>
                  <a:gd name="connsiteX12" fmla="*/ 117950 w 158776"/>
                  <a:gd name="connsiteY12" fmla="*/ 77876 h 222216"/>
                  <a:gd name="connsiteX13" fmla="*/ 157637 w 158776"/>
                  <a:gd name="connsiteY13" fmla="*/ 4851 h 222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8776" h="222216">
                    <a:moveTo>
                      <a:pt x="157637" y="4851"/>
                    </a:moveTo>
                    <a:cubicBezTo>
                      <a:pt x="149700" y="-3880"/>
                      <a:pt x="88581" y="17815"/>
                      <a:pt x="70325" y="25488"/>
                    </a:cubicBezTo>
                    <a:cubicBezTo>
                      <a:pt x="52069" y="33161"/>
                      <a:pt x="49952" y="35542"/>
                      <a:pt x="48100" y="50888"/>
                    </a:cubicBezTo>
                    <a:cubicBezTo>
                      <a:pt x="46248" y="66234"/>
                      <a:pt x="60270" y="100101"/>
                      <a:pt x="59212" y="117563"/>
                    </a:cubicBezTo>
                    <a:cubicBezTo>
                      <a:pt x="58154" y="135025"/>
                      <a:pt x="47835" y="160161"/>
                      <a:pt x="41750" y="155663"/>
                    </a:cubicBezTo>
                    <a:cubicBezTo>
                      <a:pt x="35665" y="151165"/>
                      <a:pt x="22436" y="116240"/>
                      <a:pt x="22700" y="90576"/>
                    </a:cubicBezTo>
                    <a:cubicBezTo>
                      <a:pt x="22964" y="64912"/>
                      <a:pt x="45983" y="9878"/>
                      <a:pt x="43337" y="1676"/>
                    </a:cubicBezTo>
                    <a:cubicBezTo>
                      <a:pt x="40691" y="-6526"/>
                      <a:pt x="13704" y="16757"/>
                      <a:pt x="6825" y="41363"/>
                    </a:cubicBezTo>
                    <a:cubicBezTo>
                      <a:pt x="-54" y="65969"/>
                      <a:pt x="-1907" y="120209"/>
                      <a:pt x="2062" y="149313"/>
                    </a:cubicBezTo>
                    <a:cubicBezTo>
                      <a:pt x="6031" y="178417"/>
                      <a:pt x="22170" y="205934"/>
                      <a:pt x="30637" y="215988"/>
                    </a:cubicBezTo>
                    <a:cubicBezTo>
                      <a:pt x="39104" y="226042"/>
                      <a:pt x="41220" y="223925"/>
                      <a:pt x="52862" y="209638"/>
                    </a:cubicBezTo>
                    <a:cubicBezTo>
                      <a:pt x="64504" y="195351"/>
                      <a:pt x="89639" y="152223"/>
                      <a:pt x="100487" y="130263"/>
                    </a:cubicBezTo>
                    <a:cubicBezTo>
                      <a:pt x="111335" y="108303"/>
                      <a:pt x="106044" y="92163"/>
                      <a:pt x="117950" y="77876"/>
                    </a:cubicBezTo>
                    <a:cubicBezTo>
                      <a:pt x="129856" y="63589"/>
                      <a:pt x="165574" y="13582"/>
                      <a:pt x="157637" y="4851"/>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76" name="Freeform: Shape 675">
                <a:extLst>
                  <a:ext uri="{FF2B5EF4-FFF2-40B4-BE49-F238E27FC236}">
                    <a16:creationId xmlns:a16="http://schemas.microsoft.com/office/drawing/2014/main" id="{65233AF3-D87D-4B49-AD15-3093A5C4EC9D}"/>
                  </a:ext>
                </a:extLst>
              </p:cNvPr>
              <p:cNvSpPr/>
              <p:nvPr/>
            </p:nvSpPr>
            <p:spPr>
              <a:xfrm>
                <a:off x="5793469" y="5144607"/>
                <a:ext cx="113158" cy="94639"/>
              </a:xfrm>
              <a:custGeom>
                <a:avLst/>
                <a:gdLst>
                  <a:gd name="connsiteX0" fmla="*/ 67 w 113158"/>
                  <a:gd name="connsiteY0" fmla="*/ 970 h 94639"/>
                  <a:gd name="connsiteX1" fmla="*/ 44517 w 113158"/>
                  <a:gd name="connsiteY1" fmla="*/ 53357 h 94639"/>
                  <a:gd name="connsiteX2" fmla="*/ 58805 w 113158"/>
                  <a:gd name="connsiteY2" fmla="*/ 94632 h 94639"/>
                  <a:gd name="connsiteX3" fmla="*/ 79442 w 113158"/>
                  <a:gd name="connsiteY3" fmla="*/ 50182 h 94639"/>
                  <a:gd name="connsiteX4" fmla="*/ 112780 w 113158"/>
                  <a:gd name="connsiteY4" fmla="*/ 8907 h 94639"/>
                  <a:gd name="connsiteX5" fmla="*/ 55630 w 113158"/>
                  <a:gd name="connsiteY5" fmla="*/ 18432 h 94639"/>
                  <a:gd name="connsiteX6" fmla="*/ 67 w 113158"/>
                  <a:gd name="connsiteY6" fmla="*/ 970 h 94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3158" h="94639">
                    <a:moveTo>
                      <a:pt x="67" y="970"/>
                    </a:moveTo>
                    <a:cubicBezTo>
                      <a:pt x="-1785" y="6791"/>
                      <a:pt x="34727" y="37747"/>
                      <a:pt x="44517" y="53357"/>
                    </a:cubicBezTo>
                    <a:cubicBezTo>
                      <a:pt x="54307" y="68967"/>
                      <a:pt x="52984" y="95161"/>
                      <a:pt x="58805" y="94632"/>
                    </a:cubicBezTo>
                    <a:cubicBezTo>
                      <a:pt x="64626" y="94103"/>
                      <a:pt x="70446" y="64469"/>
                      <a:pt x="79442" y="50182"/>
                    </a:cubicBezTo>
                    <a:cubicBezTo>
                      <a:pt x="88438" y="35895"/>
                      <a:pt x="116749" y="14199"/>
                      <a:pt x="112780" y="8907"/>
                    </a:cubicBezTo>
                    <a:cubicBezTo>
                      <a:pt x="108811" y="3615"/>
                      <a:pt x="74680" y="19490"/>
                      <a:pt x="55630" y="18432"/>
                    </a:cubicBezTo>
                    <a:cubicBezTo>
                      <a:pt x="36580" y="17374"/>
                      <a:pt x="1919" y="-4851"/>
                      <a:pt x="67" y="970"/>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77" name="Freeform: Shape 676">
                <a:extLst>
                  <a:ext uri="{FF2B5EF4-FFF2-40B4-BE49-F238E27FC236}">
                    <a16:creationId xmlns:a16="http://schemas.microsoft.com/office/drawing/2014/main" id="{D51BD47B-9644-42E9-9070-BCA0677C164C}"/>
                  </a:ext>
                </a:extLst>
              </p:cNvPr>
              <p:cNvSpPr/>
              <p:nvPr/>
            </p:nvSpPr>
            <p:spPr>
              <a:xfrm>
                <a:off x="5814981" y="5136975"/>
                <a:ext cx="263890" cy="292835"/>
              </a:xfrm>
              <a:custGeom>
                <a:avLst/>
                <a:gdLst>
                  <a:gd name="connsiteX0" fmla="*/ 169055 w 263890"/>
                  <a:gd name="connsiteY0" fmla="*/ 664 h 292835"/>
                  <a:gd name="connsiteX1" fmla="*/ 105555 w 263890"/>
                  <a:gd name="connsiteY1" fmla="*/ 92739 h 292835"/>
                  <a:gd name="connsiteX2" fmla="*/ 5543 w 263890"/>
                  <a:gd name="connsiteY2" fmla="*/ 170527 h 292835"/>
                  <a:gd name="connsiteX3" fmla="*/ 16655 w 263890"/>
                  <a:gd name="connsiteY3" fmla="*/ 262602 h 292835"/>
                  <a:gd name="connsiteX4" fmla="*/ 48405 w 263890"/>
                  <a:gd name="connsiteY4" fmla="*/ 268952 h 292835"/>
                  <a:gd name="connsiteX5" fmla="*/ 102380 w 263890"/>
                  <a:gd name="connsiteY5" fmla="*/ 219739 h 292835"/>
                  <a:gd name="connsiteX6" fmla="*/ 100793 w 263890"/>
                  <a:gd name="connsiteY6" fmla="*/ 172114 h 292835"/>
                  <a:gd name="connsiteX7" fmla="*/ 151593 w 263890"/>
                  <a:gd name="connsiteY7" fmla="*/ 157827 h 292835"/>
                  <a:gd name="connsiteX8" fmla="*/ 224618 w 263890"/>
                  <a:gd name="connsiteY8" fmla="*/ 275302 h 292835"/>
                  <a:gd name="connsiteX9" fmla="*/ 254780 w 263890"/>
                  <a:gd name="connsiteY9" fmla="*/ 291177 h 292835"/>
                  <a:gd name="connsiteX10" fmla="*/ 256368 w 263890"/>
                  <a:gd name="connsiteY10" fmla="*/ 264189 h 292835"/>
                  <a:gd name="connsiteX11" fmla="*/ 164293 w 263890"/>
                  <a:gd name="connsiteY11" fmla="*/ 119727 h 292835"/>
                  <a:gd name="connsiteX12" fmla="*/ 181755 w 263890"/>
                  <a:gd name="connsiteY12" fmla="*/ 54639 h 292835"/>
                  <a:gd name="connsiteX13" fmla="*/ 169055 w 263890"/>
                  <a:gd name="connsiteY13" fmla="*/ 664 h 292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63890" h="292835">
                    <a:moveTo>
                      <a:pt x="169055" y="664"/>
                    </a:moveTo>
                    <a:cubicBezTo>
                      <a:pt x="156355" y="7014"/>
                      <a:pt x="132807" y="64429"/>
                      <a:pt x="105555" y="92739"/>
                    </a:cubicBezTo>
                    <a:cubicBezTo>
                      <a:pt x="78303" y="121050"/>
                      <a:pt x="20360" y="142217"/>
                      <a:pt x="5543" y="170527"/>
                    </a:cubicBezTo>
                    <a:cubicBezTo>
                      <a:pt x="-9274" y="198837"/>
                      <a:pt x="9511" y="246198"/>
                      <a:pt x="16655" y="262602"/>
                    </a:cubicBezTo>
                    <a:cubicBezTo>
                      <a:pt x="23799" y="279006"/>
                      <a:pt x="34117" y="276096"/>
                      <a:pt x="48405" y="268952"/>
                    </a:cubicBezTo>
                    <a:cubicBezTo>
                      <a:pt x="62692" y="261808"/>
                      <a:pt x="93649" y="235879"/>
                      <a:pt x="102380" y="219739"/>
                    </a:cubicBezTo>
                    <a:cubicBezTo>
                      <a:pt x="111111" y="203599"/>
                      <a:pt x="92591" y="182433"/>
                      <a:pt x="100793" y="172114"/>
                    </a:cubicBezTo>
                    <a:cubicBezTo>
                      <a:pt x="108995" y="161795"/>
                      <a:pt x="130956" y="140629"/>
                      <a:pt x="151593" y="157827"/>
                    </a:cubicBezTo>
                    <a:cubicBezTo>
                      <a:pt x="172230" y="175025"/>
                      <a:pt x="207420" y="253077"/>
                      <a:pt x="224618" y="275302"/>
                    </a:cubicBezTo>
                    <a:cubicBezTo>
                      <a:pt x="241816" y="297527"/>
                      <a:pt x="249488" y="293029"/>
                      <a:pt x="254780" y="291177"/>
                    </a:cubicBezTo>
                    <a:cubicBezTo>
                      <a:pt x="260072" y="289325"/>
                      <a:pt x="271449" y="292764"/>
                      <a:pt x="256368" y="264189"/>
                    </a:cubicBezTo>
                    <a:cubicBezTo>
                      <a:pt x="241287" y="235614"/>
                      <a:pt x="176728" y="154652"/>
                      <a:pt x="164293" y="119727"/>
                    </a:cubicBezTo>
                    <a:cubicBezTo>
                      <a:pt x="151858" y="84802"/>
                      <a:pt x="179638" y="74218"/>
                      <a:pt x="181755" y="54639"/>
                    </a:cubicBezTo>
                    <a:cubicBezTo>
                      <a:pt x="183872" y="35060"/>
                      <a:pt x="181755" y="-5686"/>
                      <a:pt x="169055" y="664"/>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78" name="Freeform: Shape 677">
                <a:extLst>
                  <a:ext uri="{FF2B5EF4-FFF2-40B4-BE49-F238E27FC236}">
                    <a16:creationId xmlns:a16="http://schemas.microsoft.com/office/drawing/2014/main" id="{54AADB88-0710-46B2-8AA3-20F62921F320}"/>
                  </a:ext>
                </a:extLst>
              </p:cNvPr>
              <p:cNvSpPr/>
              <p:nvPr/>
            </p:nvSpPr>
            <p:spPr>
              <a:xfrm>
                <a:off x="5355340" y="5547210"/>
                <a:ext cx="429444" cy="156306"/>
              </a:xfrm>
              <a:custGeom>
                <a:avLst/>
                <a:gdLst>
                  <a:gd name="connsiteX0" fmla="*/ 1634 w 429444"/>
                  <a:gd name="connsiteY0" fmla="*/ 155579 h 156306"/>
                  <a:gd name="connsiteX1" fmla="*/ 38146 w 429444"/>
                  <a:gd name="connsiteY1" fmla="*/ 112717 h 156306"/>
                  <a:gd name="connsiteX2" fmla="*/ 169909 w 429444"/>
                  <a:gd name="connsiteY2" fmla="*/ 90492 h 156306"/>
                  <a:gd name="connsiteX3" fmla="*/ 315959 w 429444"/>
                  <a:gd name="connsiteY3" fmla="*/ 65092 h 156306"/>
                  <a:gd name="connsiteX4" fmla="*/ 427084 w 429444"/>
                  <a:gd name="connsiteY4" fmla="*/ 4 h 156306"/>
                  <a:gd name="connsiteX5" fmla="*/ 384221 w 429444"/>
                  <a:gd name="connsiteY5" fmla="*/ 68267 h 156306"/>
                  <a:gd name="connsiteX6" fmla="*/ 295321 w 429444"/>
                  <a:gd name="connsiteY6" fmla="*/ 117479 h 156306"/>
                  <a:gd name="connsiteX7" fmla="*/ 254046 w 429444"/>
                  <a:gd name="connsiteY7" fmla="*/ 150817 h 156306"/>
                  <a:gd name="connsiteX8" fmla="*/ 184196 w 429444"/>
                  <a:gd name="connsiteY8" fmla="*/ 139704 h 156306"/>
                  <a:gd name="connsiteX9" fmla="*/ 79421 w 429444"/>
                  <a:gd name="connsiteY9" fmla="*/ 139704 h 156306"/>
                  <a:gd name="connsiteX10" fmla="*/ 1634 w 429444"/>
                  <a:gd name="connsiteY10" fmla="*/ 155579 h 156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9444" h="156306">
                    <a:moveTo>
                      <a:pt x="1634" y="155579"/>
                    </a:moveTo>
                    <a:cubicBezTo>
                      <a:pt x="-5245" y="151081"/>
                      <a:pt x="10100" y="123565"/>
                      <a:pt x="38146" y="112717"/>
                    </a:cubicBezTo>
                    <a:cubicBezTo>
                      <a:pt x="66192" y="101869"/>
                      <a:pt x="169909" y="90492"/>
                      <a:pt x="169909" y="90492"/>
                    </a:cubicBezTo>
                    <a:cubicBezTo>
                      <a:pt x="216211" y="82555"/>
                      <a:pt x="273097" y="80173"/>
                      <a:pt x="315959" y="65092"/>
                    </a:cubicBezTo>
                    <a:cubicBezTo>
                      <a:pt x="358821" y="50011"/>
                      <a:pt x="415707" y="-525"/>
                      <a:pt x="427084" y="4"/>
                    </a:cubicBezTo>
                    <a:cubicBezTo>
                      <a:pt x="438461" y="533"/>
                      <a:pt x="406181" y="48688"/>
                      <a:pt x="384221" y="68267"/>
                    </a:cubicBezTo>
                    <a:cubicBezTo>
                      <a:pt x="362261" y="87846"/>
                      <a:pt x="317017" y="103721"/>
                      <a:pt x="295321" y="117479"/>
                    </a:cubicBezTo>
                    <a:cubicBezTo>
                      <a:pt x="273625" y="131237"/>
                      <a:pt x="272567" y="147113"/>
                      <a:pt x="254046" y="150817"/>
                    </a:cubicBezTo>
                    <a:cubicBezTo>
                      <a:pt x="235525" y="154521"/>
                      <a:pt x="213300" y="141556"/>
                      <a:pt x="184196" y="139704"/>
                    </a:cubicBezTo>
                    <a:cubicBezTo>
                      <a:pt x="155092" y="137852"/>
                      <a:pt x="107731" y="137058"/>
                      <a:pt x="79421" y="139704"/>
                    </a:cubicBezTo>
                    <a:cubicBezTo>
                      <a:pt x="51111" y="142350"/>
                      <a:pt x="8513" y="160077"/>
                      <a:pt x="1634" y="155579"/>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79" name="Freeform: Shape 678">
                <a:extLst>
                  <a:ext uri="{FF2B5EF4-FFF2-40B4-BE49-F238E27FC236}">
                    <a16:creationId xmlns:a16="http://schemas.microsoft.com/office/drawing/2014/main" id="{7EC6B49B-213D-46AC-9BAD-896792044EC3}"/>
                  </a:ext>
                </a:extLst>
              </p:cNvPr>
              <p:cNvSpPr/>
              <p:nvPr/>
            </p:nvSpPr>
            <p:spPr>
              <a:xfrm>
                <a:off x="5508040" y="6254169"/>
                <a:ext cx="302410" cy="172762"/>
              </a:xfrm>
              <a:custGeom>
                <a:avLst/>
                <a:gdLst>
                  <a:gd name="connsiteX0" fmla="*/ 96584 w 302410"/>
                  <a:gd name="connsiteY0" fmla="*/ 170933 h 172762"/>
                  <a:gd name="connsiteX1" fmla="*/ 29909 w 302410"/>
                  <a:gd name="connsiteY1" fmla="*/ 109020 h 172762"/>
                  <a:gd name="connsiteX2" fmla="*/ 1334 w 302410"/>
                  <a:gd name="connsiteY2" fmla="*/ 1070 h 172762"/>
                  <a:gd name="connsiteX3" fmla="*/ 69596 w 302410"/>
                  <a:gd name="connsiteY3" fmla="*/ 55045 h 172762"/>
                  <a:gd name="connsiteX4" fmla="*/ 121984 w 302410"/>
                  <a:gd name="connsiteY4" fmla="*/ 77270 h 172762"/>
                  <a:gd name="connsiteX5" fmla="*/ 185484 w 302410"/>
                  <a:gd name="connsiteY5" fmla="*/ 66158 h 172762"/>
                  <a:gd name="connsiteX6" fmla="*/ 260096 w 302410"/>
                  <a:gd name="connsiteY6" fmla="*/ 75683 h 172762"/>
                  <a:gd name="connsiteX7" fmla="*/ 293434 w 302410"/>
                  <a:gd name="connsiteY7" fmla="*/ 150295 h 172762"/>
                  <a:gd name="connsiteX8" fmla="*/ 96584 w 302410"/>
                  <a:gd name="connsiteY8" fmla="*/ 170933 h 172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2410" h="172762">
                    <a:moveTo>
                      <a:pt x="96584" y="170933"/>
                    </a:moveTo>
                    <a:cubicBezTo>
                      <a:pt x="52663" y="164054"/>
                      <a:pt x="45784" y="137330"/>
                      <a:pt x="29909" y="109020"/>
                    </a:cubicBezTo>
                    <a:cubicBezTo>
                      <a:pt x="14034" y="80710"/>
                      <a:pt x="-5281" y="10066"/>
                      <a:pt x="1334" y="1070"/>
                    </a:cubicBezTo>
                    <a:cubicBezTo>
                      <a:pt x="7949" y="-7926"/>
                      <a:pt x="49488" y="42345"/>
                      <a:pt x="69596" y="55045"/>
                    </a:cubicBezTo>
                    <a:cubicBezTo>
                      <a:pt x="89704" y="67745"/>
                      <a:pt x="102670" y="75418"/>
                      <a:pt x="121984" y="77270"/>
                    </a:cubicBezTo>
                    <a:cubicBezTo>
                      <a:pt x="141298" y="79122"/>
                      <a:pt x="162465" y="66422"/>
                      <a:pt x="185484" y="66158"/>
                    </a:cubicBezTo>
                    <a:cubicBezTo>
                      <a:pt x="208503" y="65894"/>
                      <a:pt x="242104" y="61660"/>
                      <a:pt x="260096" y="75683"/>
                    </a:cubicBezTo>
                    <a:cubicBezTo>
                      <a:pt x="278088" y="89706"/>
                      <a:pt x="320951" y="136537"/>
                      <a:pt x="293434" y="150295"/>
                    </a:cubicBezTo>
                    <a:cubicBezTo>
                      <a:pt x="265917" y="164053"/>
                      <a:pt x="140505" y="177812"/>
                      <a:pt x="96584" y="170933"/>
                    </a:cubicBezTo>
                    <a:close/>
                  </a:path>
                </a:pathLst>
              </a:custGeom>
              <a:solidFill>
                <a:srgbClr val="70AD47">
                  <a:lumMod val="60000"/>
                  <a:lumOff val="40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80" name="Freeform: Shape 679">
                <a:extLst>
                  <a:ext uri="{FF2B5EF4-FFF2-40B4-BE49-F238E27FC236}">
                    <a16:creationId xmlns:a16="http://schemas.microsoft.com/office/drawing/2014/main" id="{E6630AD2-E866-450F-BB5A-C2BC1D138822}"/>
                  </a:ext>
                </a:extLst>
              </p:cNvPr>
              <p:cNvSpPr/>
              <p:nvPr/>
            </p:nvSpPr>
            <p:spPr>
              <a:xfrm>
                <a:off x="5592513" y="6333871"/>
                <a:ext cx="237588" cy="145846"/>
              </a:xfrm>
              <a:custGeom>
                <a:avLst/>
                <a:gdLst>
                  <a:gd name="connsiteX0" fmla="*/ 2586 w 237588"/>
                  <a:gd name="connsiteY0" fmla="*/ 80118 h 145846"/>
                  <a:gd name="connsiteX1" fmla="*/ 29573 w 237588"/>
                  <a:gd name="connsiteY1" fmla="*/ 7093 h 145846"/>
                  <a:gd name="connsiteX2" fmla="*/ 96248 w 237588"/>
                  <a:gd name="connsiteY2" fmla="*/ 21381 h 145846"/>
                  <a:gd name="connsiteX3" fmla="*/ 193086 w 237588"/>
                  <a:gd name="connsiteY3" fmla="*/ 2331 h 145846"/>
                  <a:gd name="connsiteX4" fmla="*/ 237536 w 237588"/>
                  <a:gd name="connsiteY4" fmla="*/ 84881 h 145846"/>
                  <a:gd name="connsiteX5" fmla="*/ 201023 w 237588"/>
                  <a:gd name="connsiteY5" fmla="*/ 145206 h 145846"/>
                  <a:gd name="connsiteX6" fmla="*/ 154986 w 237588"/>
                  <a:gd name="connsiteY6" fmla="*/ 116631 h 145846"/>
                  <a:gd name="connsiteX7" fmla="*/ 89898 w 237588"/>
                  <a:gd name="connsiteY7" fmla="*/ 116631 h 145846"/>
                  <a:gd name="connsiteX8" fmla="*/ 2586 w 237588"/>
                  <a:gd name="connsiteY8" fmla="*/ 80118 h 145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7588" h="145846">
                    <a:moveTo>
                      <a:pt x="2586" y="80118"/>
                    </a:moveTo>
                    <a:cubicBezTo>
                      <a:pt x="-7468" y="61862"/>
                      <a:pt x="13963" y="16882"/>
                      <a:pt x="29573" y="7093"/>
                    </a:cubicBezTo>
                    <a:cubicBezTo>
                      <a:pt x="45183" y="-2696"/>
                      <a:pt x="68996" y="22175"/>
                      <a:pt x="96248" y="21381"/>
                    </a:cubicBezTo>
                    <a:cubicBezTo>
                      <a:pt x="123500" y="20587"/>
                      <a:pt x="169538" y="-8252"/>
                      <a:pt x="193086" y="2331"/>
                    </a:cubicBezTo>
                    <a:cubicBezTo>
                      <a:pt x="216634" y="12914"/>
                      <a:pt x="236213" y="61069"/>
                      <a:pt x="237536" y="84881"/>
                    </a:cubicBezTo>
                    <a:cubicBezTo>
                      <a:pt x="238859" y="108693"/>
                      <a:pt x="214781" y="139914"/>
                      <a:pt x="201023" y="145206"/>
                    </a:cubicBezTo>
                    <a:cubicBezTo>
                      <a:pt x="187265" y="150498"/>
                      <a:pt x="173507" y="121394"/>
                      <a:pt x="154986" y="116631"/>
                    </a:cubicBezTo>
                    <a:cubicBezTo>
                      <a:pt x="136465" y="111868"/>
                      <a:pt x="109477" y="119277"/>
                      <a:pt x="89898" y="116631"/>
                    </a:cubicBezTo>
                    <a:cubicBezTo>
                      <a:pt x="70319" y="113985"/>
                      <a:pt x="12640" y="98374"/>
                      <a:pt x="2586" y="80118"/>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81" name="Freeform: Shape 680">
                <a:extLst>
                  <a:ext uri="{FF2B5EF4-FFF2-40B4-BE49-F238E27FC236}">
                    <a16:creationId xmlns:a16="http://schemas.microsoft.com/office/drawing/2014/main" id="{C6C15E0D-606C-481C-B07F-13B911721A87}"/>
                  </a:ext>
                </a:extLst>
              </p:cNvPr>
              <p:cNvSpPr/>
              <p:nvPr/>
            </p:nvSpPr>
            <p:spPr>
              <a:xfrm>
                <a:off x="5593510" y="6118451"/>
                <a:ext cx="90493" cy="52919"/>
              </a:xfrm>
              <a:custGeom>
                <a:avLst/>
                <a:gdLst>
                  <a:gd name="connsiteX0" fmla="*/ 1 w 90493"/>
                  <a:gd name="connsiteY0" fmla="*/ 20901 h 52919"/>
                  <a:gd name="connsiteX1" fmla="*/ 63501 w 90493"/>
                  <a:gd name="connsiteY1" fmla="*/ 263 h 52919"/>
                  <a:gd name="connsiteX2" fmla="*/ 90489 w 90493"/>
                  <a:gd name="connsiteY2" fmla="*/ 35188 h 52919"/>
                  <a:gd name="connsiteX3" fmla="*/ 61914 w 90493"/>
                  <a:gd name="connsiteY3" fmla="*/ 52651 h 52919"/>
                  <a:gd name="connsiteX4" fmla="*/ 1 w 90493"/>
                  <a:gd name="connsiteY4" fmla="*/ 20901 h 52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493" h="52919">
                    <a:moveTo>
                      <a:pt x="1" y="20901"/>
                    </a:moveTo>
                    <a:cubicBezTo>
                      <a:pt x="266" y="12170"/>
                      <a:pt x="48420" y="-2118"/>
                      <a:pt x="63501" y="263"/>
                    </a:cubicBezTo>
                    <a:cubicBezTo>
                      <a:pt x="78582" y="2644"/>
                      <a:pt x="90754" y="26457"/>
                      <a:pt x="90489" y="35188"/>
                    </a:cubicBezTo>
                    <a:cubicBezTo>
                      <a:pt x="90225" y="43919"/>
                      <a:pt x="78583" y="54768"/>
                      <a:pt x="61914" y="52651"/>
                    </a:cubicBezTo>
                    <a:cubicBezTo>
                      <a:pt x="45245" y="50534"/>
                      <a:pt x="-264" y="29632"/>
                      <a:pt x="1" y="20901"/>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82" name="Freeform: Shape 681">
                <a:extLst>
                  <a:ext uri="{FF2B5EF4-FFF2-40B4-BE49-F238E27FC236}">
                    <a16:creationId xmlns:a16="http://schemas.microsoft.com/office/drawing/2014/main" id="{EB4C49C1-CDA5-4615-AB53-793B14DA97FE}"/>
                  </a:ext>
                </a:extLst>
              </p:cNvPr>
              <p:cNvSpPr/>
              <p:nvPr/>
            </p:nvSpPr>
            <p:spPr>
              <a:xfrm>
                <a:off x="5682404" y="5998055"/>
                <a:ext cx="147100" cy="103665"/>
              </a:xfrm>
              <a:custGeom>
                <a:avLst/>
                <a:gdLst>
                  <a:gd name="connsiteX0" fmla="*/ 52395 w 147100"/>
                  <a:gd name="connsiteY0" fmla="*/ 9 h 103665"/>
                  <a:gd name="connsiteX1" fmla="*/ 7 w 147100"/>
                  <a:gd name="connsiteY1" fmla="*/ 61922 h 103665"/>
                  <a:gd name="connsiteX2" fmla="*/ 55570 w 147100"/>
                  <a:gd name="connsiteY2" fmla="*/ 85734 h 103665"/>
                  <a:gd name="connsiteX3" fmla="*/ 112720 w 147100"/>
                  <a:gd name="connsiteY3" fmla="*/ 103197 h 103665"/>
                  <a:gd name="connsiteX4" fmla="*/ 144470 w 147100"/>
                  <a:gd name="connsiteY4" fmla="*/ 66684 h 103665"/>
                  <a:gd name="connsiteX5" fmla="*/ 52395 w 147100"/>
                  <a:gd name="connsiteY5" fmla="*/ 9 h 103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7100" h="103665">
                    <a:moveTo>
                      <a:pt x="52395" y="9"/>
                    </a:moveTo>
                    <a:cubicBezTo>
                      <a:pt x="28318" y="-785"/>
                      <a:pt x="-522" y="47635"/>
                      <a:pt x="7" y="61922"/>
                    </a:cubicBezTo>
                    <a:cubicBezTo>
                      <a:pt x="536" y="76210"/>
                      <a:pt x="36785" y="78855"/>
                      <a:pt x="55570" y="85734"/>
                    </a:cubicBezTo>
                    <a:cubicBezTo>
                      <a:pt x="74355" y="92613"/>
                      <a:pt x="97903" y="106372"/>
                      <a:pt x="112720" y="103197"/>
                    </a:cubicBezTo>
                    <a:cubicBezTo>
                      <a:pt x="127537" y="100022"/>
                      <a:pt x="155847" y="82824"/>
                      <a:pt x="144470" y="66684"/>
                    </a:cubicBezTo>
                    <a:cubicBezTo>
                      <a:pt x="133093" y="50544"/>
                      <a:pt x="76472" y="803"/>
                      <a:pt x="52395" y="9"/>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83" name="Freeform: Shape 682">
                <a:extLst>
                  <a:ext uri="{FF2B5EF4-FFF2-40B4-BE49-F238E27FC236}">
                    <a16:creationId xmlns:a16="http://schemas.microsoft.com/office/drawing/2014/main" id="{AF7EB974-0E75-4287-BB85-2C22D1E74CED}"/>
                  </a:ext>
                </a:extLst>
              </p:cNvPr>
              <p:cNvSpPr/>
              <p:nvPr/>
            </p:nvSpPr>
            <p:spPr>
              <a:xfrm>
                <a:off x="5742135" y="5923451"/>
                <a:ext cx="138291" cy="99877"/>
              </a:xfrm>
              <a:custGeom>
                <a:avLst/>
                <a:gdLst>
                  <a:gd name="connsiteX0" fmla="*/ 6951 w 138291"/>
                  <a:gd name="connsiteY0" fmla="*/ 1 h 99877"/>
                  <a:gd name="connsiteX1" fmla="*/ 5364 w 138291"/>
                  <a:gd name="connsiteY1" fmla="*/ 52388 h 99877"/>
                  <a:gd name="connsiteX2" fmla="*/ 49814 w 138291"/>
                  <a:gd name="connsiteY2" fmla="*/ 85726 h 99877"/>
                  <a:gd name="connsiteX3" fmla="*/ 121251 w 138291"/>
                  <a:gd name="connsiteY3" fmla="*/ 98426 h 99877"/>
                  <a:gd name="connsiteX4" fmla="*/ 133951 w 138291"/>
                  <a:gd name="connsiteY4" fmla="*/ 53976 h 99877"/>
                  <a:gd name="connsiteX5" fmla="*/ 60926 w 138291"/>
                  <a:gd name="connsiteY5" fmla="*/ 53976 h 99877"/>
                  <a:gd name="connsiteX6" fmla="*/ 6951 w 138291"/>
                  <a:gd name="connsiteY6" fmla="*/ 1 h 99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8291" h="99877">
                    <a:moveTo>
                      <a:pt x="6951" y="1"/>
                    </a:moveTo>
                    <a:cubicBezTo>
                      <a:pt x="-2309" y="-264"/>
                      <a:pt x="-1780" y="38101"/>
                      <a:pt x="5364" y="52388"/>
                    </a:cubicBezTo>
                    <a:cubicBezTo>
                      <a:pt x="12508" y="66676"/>
                      <a:pt x="30499" y="78053"/>
                      <a:pt x="49814" y="85726"/>
                    </a:cubicBezTo>
                    <a:cubicBezTo>
                      <a:pt x="69129" y="93399"/>
                      <a:pt x="107228" y="103718"/>
                      <a:pt x="121251" y="98426"/>
                    </a:cubicBezTo>
                    <a:cubicBezTo>
                      <a:pt x="135274" y="93134"/>
                      <a:pt x="144005" y="61384"/>
                      <a:pt x="133951" y="53976"/>
                    </a:cubicBezTo>
                    <a:cubicBezTo>
                      <a:pt x="123897" y="46568"/>
                      <a:pt x="77595" y="61649"/>
                      <a:pt x="60926" y="53976"/>
                    </a:cubicBezTo>
                    <a:cubicBezTo>
                      <a:pt x="44257" y="46303"/>
                      <a:pt x="16211" y="266"/>
                      <a:pt x="6951" y="1"/>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84" name="Freeform: Shape 683">
                <a:extLst>
                  <a:ext uri="{FF2B5EF4-FFF2-40B4-BE49-F238E27FC236}">
                    <a16:creationId xmlns:a16="http://schemas.microsoft.com/office/drawing/2014/main" id="{6662C330-BAAF-4753-A35E-52583351DAB8}"/>
                  </a:ext>
                </a:extLst>
              </p:cNvPr>
              <p:cNvSpPr/>
              <p:nvPr/>
            </p:nvSpPr>
            <p:spPr>
              <a:xfrm>
                <a:off x="5923317" y="5608241"/>
                <a:ext cx="400448" cy="331225"/>
              </a:xfrm>
              <a:custGeom>
                <a:avLst/>
                <a:gdLst>
                  <a:gd name="connsiteX0" fmla="*/ 163907 w 400448"/>
                  <a:gd name="connsiteY0" fmla="*/ 886 h 331225"/>
                  <a:gd name="connsiteX1" fmla="*/ 106757 w 400448"/>
                  <a:gd name="connsiteY1" fmla="*/ 58036 h 331225"/>
                  <a:gd name="connsiteX2" fmla="*/ 101994 w 400448"/>
                  <a:gd name="connsiteY2" fmla="*/ 121536 h 331225"/>
                  <a:gd name="connsiteX3" fmla="*/ 49607 w 400448"/>
                  <a:gd name="connsiteY3" fmla="*/ 181861 h 331225"/>
                  <a:gd name="connsiteX4" fmla="*/ 394 w 400448"/>
                  <a:gd name="connsiteY4" fmla="*/ 231073 h 331225"/>
                  <a:gd name="connsiteX5" fmla="*/ 25794 w 400448"/>
                  <a:gd name="connsiteY5" fmla="*/ 288223 h 331225"/>
                  <a:gd name="connsiteX6" fmla="*/ 13094 w 400448"/>
                  <a:gd name="connsiteY6" fmla="*/ 331086 h 331225"/>
                  <a:gd name="connsiteX7" fmla="*/ 78182 w 400448"/>
                  <a:gd name="connsiteY7" fmla="*/ 273936 h 331225"/>
                  <a:gd name="connsiteX8" fmla="*/ 98819 w 400448"/>
                  <a:gd name="connsiteY8" fmla="*/ 223136 h 331225"/>
                  <a:gd name="connsiteX9" fmla="*/ 121044 w 400448"/>
                  <a:gd name="connsiteY9" fmla="*/ 191386 h 331225"/>
                  <a:gd name="connsiteX10" fmla="*/ 148032 w 400448"/>
                  <a:gd name="connsiteY10" fmla="*/ 221548 h 331225"/>
                  <a:gd name="connsiteX11" fmla="*/ 203594 w 400448"/>
                  <a:gd name="connsiteY11" fmla="*/ 202498 h 331225"/>
                  <a:gd name="connsiteX12" fmla="*/ 246457 w 400448"/>
                  <a:gd name="connsiteY12" fmla="*/ 159636 h 331225"/>
                  <a:gd name="connsiteX13" fmla="*/ 224232 w 400448"/>
                  <a:gd name="connsiteY13" fmla="*/ 91373 h 331225"/>
                  <a:gd name="connsiteX14" fmla="*/ 170257 w 400448"/>
                  <a:gd name="connsiteY14" fmla="*/ 67561 h 331225"/>
                  <a:gd name="connsiteX15" fmla="*/ 249632 w 400448"/>
                  <a:gd name="connsiteY15" fmla="*/ 70736 h 331225"/>
                  <a:gd name="connsiteX16" fmla="*/ 329007 w 400448"/>
                  <a:gd name="connsiteY16" fmla="*/ 100898 h 331225"/>
                  <a:gd name="connsiteX17" fmla="*/ 400444 w 400448"/>
                  <a:gd name="connsiteY17" fmla="*/ 104073 h 331225"/>
                  <a:gd name="connsiteX18" fmla="*/ 325832 w 400448"/>
                  <a:gd name="connsiteY18" fmla="*/ 51686 h 331225"/>
                  <a:gd name="connsiteX19" fmla="*/ 292494 w 400448"/>
                  <a:gd name="connsiteY19" fmla="*/ 61211 h 331225"/>
                  <a:gd name="connsiteX20" fmla="*/ 268682 w 400448"/>
                  <a:gd name="connsiteY20" fmla="*/ 29461 h 331225"/>
                  <a:gd name="connsiteX21" fmla="*/ 214707 w 400448"/>
                  <a:gd name="connsiteY21" fmla="*/ 23111 h 331225"/>
                  <a:gd name="connsiteX22" fmla="*/ 163907 w 400448"/>
                  <a:gd name="connsiteY22" fmla="*/ 886 h 331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00448" h="331225">
                    <a:moveTo>
                      <a:pt x="163907" y="886"/>
                    </a:moveTo>
                    <a:cubicBezTo>
                      <a:pt x="145915" y="6707"/>
                      <a:pt x="117076" y="37928"/>
                      <a:pt x="106757" y="58036"/>
                    </a:cubicBezTo>
                    <a:cubicBezTo>
                      <a:pt x="96438" y="78144"/>
                      <a:pt x="111519" y="100899"/>
                      <a:pt x="101994" y="121536"/>
                    </a:cubicBezTo>
                    <a:cubicBezTo>
                      <a:pt x="92469" y="142173"/>
                      <a:pt x="66540" y="163605"/>
                      <a:pt x="49607" y="181861"/>
                    </a:cubicBezTo>
                    <a:cubicBezTo>
                      <a:pt x="32674" y="200117"/>
                      <a:pt x="4363" y="213346"/>
                      <a:pt x="394" y="231073"/>
                    </a:cubicBezTo>
                    <a:cubicBezTo>
                      <a:pt x="-3575" y="248800"/>
                      <a:pt x="23677" y="271554"/>
                      <a:pt x="25794" y="288223"/>
                    </a:cubicBezTo>
                    <a:cubicBezTo>
                      <a:pt x="27911" y="304892"/>
                      <a:pt x="4363" y="333467"/>
                      <a:pt x="13094" y="331086"/>
                    </a:cubicBezTo>
                    <a:cubicBezTo>
                      <a:pt x="21825" y="328705"/>
                      <a:pt x="63894" y="291928"/>
                      <a:pt x="78182" y="273936"/>
                    </a:cubicBezTo>
                    <a:cubicBezTo>
                      <a:pt x="92470" y="255944"/>
                      <a:pt x="91675" y="236894"/>
                      <a:pt x="98819" y="223136"/>
                    </a:cubicBezTo>
                    <a:cubicBezTo>
                      <a:pt x="105963" y="209378"/>
                      <a:pt x="112842" y="191651"/>
                      <a:pt x="121044" y="191386"/>
                    </a:cubicBezTo>
                    <a:cubicBezTo>
                      <a:pt x="129246" y="191121"/>
                      <a:pt x="134274" y="219696"/>
                      <a:pt x="148032" y="221548"/>
                    </a:cubicBezTo>
                    <a:cubicBezTo>
                      <a:pt x="161790" y="223400"/>
                      <a:pt x="187190" y="212817"/>
                      <a:pt x="203594" y="202498"/>
                    </a:cubicBezTo>
                    <a:cubicBezTo>
                      <a:pt x="219998" y="192179"/>
                      <a:pt x="243017" y="178157"/>
                      <a:pt x="246457" y="159636"/>
                    </a:cubicBezTo>
                    <a:cubicBezTo>
                      <a:pt x="249897" y="141115"/>
                      <a:pt x="236932" y="106719"/>
                      <a:pt x="224232" y="91373"/>
                    </a:cubicBezTo>
                    <a:cubicBezTo>
                      <a:pt x="211532" y="76027"/>
                      <a:pt x="166024" y="71000"/>
                      <a:pt x="170257" y="67561"/>
                    </a:cubicBezTo>
                    <a:cubicBezTo>
                      <a:pt x="174490" y="64122"/>
                      <a:pt x="223174" y="65180"/>
                      <a:pt x="249632" y="70736"/>
                    </a:cubicBezTo>
                    <a:cubicBezTo>
                      <a:pt x="276090" y="76292"/>
                      <a:pt x="303872" y="95342"/>
                      <a:pt x="329007" y="100898"/>
                    </a:cubicBezTo>
                    <a:cubicBezTo>
                      <a:pt x="354142" y="106454"/>
                      <a:pt x="400973" y="112275"/>
                      <a:pt x="400444" y="104073"/>
                    </a:cubicBezTo>
                    <a:cubicBezTo>
                      <a:pt x="399915" y="95871"/>
                      <a:pt x="343824" y="58830"/>
                      <a:pt x="325832" y="51686"/>
                    </a:cubicBezTo>
                    <a:cubicBezTo>
                      <a:pt x="307840" y="44542"/>
                      <a:pt x="302019" y="64915"/>
                      <a:pt x="292494" y="61211"/>
                    </a:cubicBezTo>
                    <a:cubicBezTo>
                      <a:pt x="282969" y="57507"/>
                      <a:pt x="281646" y="35811"/>
                      <a:pt x="268682" y="29461"/>
                    </a:cubicBezTo>
                    <a:cubicBezTo>
                      <a:pt x="255718" y="23111"/>
                      <a:pt x="233757" y="26551"/>
                      <a:pt x="214707" y="23111"/>
                    </a:cubicBezTo>
                    <a:cubicBezTo>
                      <a:pt x="195657" y="19671"/>
                      <a:pt x="181899" y="-4935"/>
                      <a:pt x="163907" y="886"/>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85" name="Freeform: Shape 684">
                <a:extLst>
                  <a:ext uri="{FF2B5EF4-FFF2-40B4-BE49-F238E27FC236}">
                    <a16:creationId xmlns:a16="http://schemas.microsoft.com/office/drawing/2014/main" id="{8BFD2A1A-C573-45CD-BAFF-E3EF147ECBB4}"/>
                  </a:ext>
                </a:extLst>
              </p:cNvPr>
              <p:cNvSpPr/>
              <p:nvPr/>
            </p:nvSpPr>
            <p:spPr>
              <a:xfrm>
                <a:off x="6344031" y="5524422"/>
                <a:ext cx="194113" cy="96761"/>
              </a:xfrm>
              <a:custGeom>
                <a:avLst/>
                <a:gdLst>
                  <a:gd name="connsiteX0" fmla="*/ 1955 w 194113"/>
                  <a:gd name="connsiteY0" fmla="*/ 5330 h 96761"/>
                  <a:gd name="connsiteX1" fmla="*/ 24180 w 194113"/>
                  <a:gd name="connsiteY1" fmla="*/ 59305 h 96761"/>
                  <a:gd name="connsiteX2" fmla="*/ 67043 w 194113"/>
                  <a:gd name="connsiteY2" fmla="*/ 81530 h 96761"/>
                  <a:gd name="connsiteX3" fmla="*/ 127368 w 194113"/>
                  <a:gd name="connsiteY3" fmla="*/ 95817 h 96761"/>
                  <a:gd name="connsiteX4" fmla="*/ 128955 w 194113"/>
                  <a:gd name="connsiteY4" fmla="*/ 54542 h 96761"/>
                  <a:gd name="connsiteX5" fmla="*/ 159118 w 194113"/>
                  <a:gd name="connsiteY5" fmla="*/ 30730 h 96761"/>
                  <a:gd name="connsiteX6" fmla="*/ 194043 w 194113"/>
                  <a:gd name="connsiteY6" fmla="*/ 19617 h 96761"/>
                  <a:gd name="connsiteX7" fmla="*/ 149593 w 194113"/>
                  <a:gd name="connsiteY7" fmla="*/ 567 h 96761"/>
                  <a:gd name="connsiteX8" fmla="*/ 73393 w 194113"/>
                  <a:gd name="connsiteY8" fmla="*/ 43430 h 96761"/>
                  <a:gd name="connsiteX9" fmla="*/ 1955 w 194113"/>
                  <a:gd name="connsiteY9" fmla="*/ 5330 h 96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4113" h="96761">
                    <a:moveTo>
                      <a:pt x="1955" y="5330"/>
                    </a:moveTo>
                    <a:cubicBezTo>
                      <a:pt x="-6247" y="7976"/>
                      <a:pt x="13332" y="46605"/>
                      <a:pt x="24180" y="59305"/>
                    </a:cubicBezTo>
                    <a:cubicBezTo>
                      <a:pt x="35028" y="72005"/>
                      <a:pt x="49845" y="75445"/>
                      <a:pt x="67043" y="81530"/>
                    </a:cubicBezTo>
                    <a:cubicBezTo>
                      <a:pt x="84241" y="87615"/>
                      <a:pt x="117049" y="100315"/>
                      <a:pt x="127368" y="95817"/>
                    </a:cubicBezTo>
                    <a:cubicBezTo>
                      <a:pt x="137687" y="91319"/>
                      <a:pt x="123663" y="65390"/>
                      <a:pt x="128955" y="54542"/>
                    </a:cubicBezTo>
                    <a:cubicBezTo>
                      <a:pt x="134247" y="43694"/>
                      <a:pt x="148270" y="36551"/>
                      <a:pt x="159118" y="30730"/>
                    </a:cubicBezTo>
                    <a:cubicBezTo>
                      <a:pt x="169966" y="24909"/>
                      <a:pt x="195630" y="24644"/>
                      <a:pt x="194043" y="19617"/>
                    </a:cubicBezTo>
                    <a:cubicBezTo>
                      <a:pt x="192456" y="14590"/>
                      <a:pt x="169701" y="-3402"/>
                      <a:pt x="149593" y="567"/>
                    </a:cubicBezTo>
                    <a:cubicBezTo>
                      <a:pt x="129485" y="4536"/>
                      <a:pt x="94295" y="38932"/>
                      <a:pt x="73393" y="43430"/>
                    </a:cubicBezTo>
                    <a:cubicBezTo>
                      <a:pt x="52491" y="47928"/>
                      <a:pt x="10157" y="2684"/>
                      <a:pt x="1955" y="5330"/>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86" name="Freeform: Shape 685">
                <a:extLst>
                  <a:ext uri="{FF2B5EF4-FFF2-40B4-BE49-F238E27FC236}">
                    <a16:creationId xmlns:a16="http://schemas.microsoft.com/office/drawing/2014/main" id="{65FB8D0A-9EF2-4514-80CA-551539D715D6}"/>
                  </a:ext>
                </a:extLst>
              </p:cNvPr>
              <p:cNvSpPr/>
              <p:nvPr/>
            </p:nvSpPr>
            <p:spPr>
              <a:xfrm>
                <a:off x="6514184" y="3640610"/>
                <a:ext cx="1687621" cy="1956972"/>
              </a:xfrm>
              <a:custGeom>
                <a:avLst/>
                <a:gdLst>
                  <a:gd name="connsiteX0" fmla="*/ 77 w 1687621"/>
                  <a:gd name="connsiteY0" fmla="*/ 1049354 h 1956972"/>
                  <a:gd name="connsiteX1" fmla="*/ 65165 w 1687621"/>
                  <a:gd name="connsiteY1" fmla="*/ 1038242 h 1956972"/>
                  <a:gd name="connsiteX2" fmla="*/ 106440 w 1687621"/>
                  <a:gd name="connsiteY2" fmla="*/ 1074754 h 1956972"/>
                  <a:gd name="connsiteX3" fmla="*/ 96915 w 1687621"/>
                  <a:gd name="connsiteY3" fmla="*/ 1152542 h 1956972"/>
                  <a:gd name="connsiteX4" fmla="*/ 81040 w 1687621"/>
                  <a:gd name="connsiteY4" fmla="*/ 1228742 h 1956972"/>
                  <a:gd name="connsiteX5" fmla="*/ 125490 w 1687621"/>
                  <a:gd name="connsiteY5" fmla="*/ 1301767 h 1956972"/>
                  <a:gd name="connsiteX6" fmla="*/ 147715 w 1687621"/>
                  <a:gd name="connsiteY6" fmla="*/ 1376379 h 1956972"/>
                  <a:gd name="connsiteX7" fmla="*/ 188990 w 1687621"/>
                  <a:gd name="connsiteY7" fmla="*/ 1430354 h 1956972"/>
                  <a:gd name="connsiteX8" fmla="*/ 252490 w 1687621"/>
                  <a:gd name="connsiteY8" fmla="*/ 1470042 h 1956972"/>
                  <a:gd name="connsiteX9" fmla="*/ 250902 w 1687621"/>
                  <a:gd name="connsiteY9" fmla="*/ 1500204 h 1956972"/>
                  <a:gd name="connsiteX10" fmla="*/ 325515 w 1687621"/>
                  <a:gd name="connsiteY10" fmla="*/ 1543067 h 1956972"/>
                  <a:gd name="connsiteX11" fmla="*/ 395365 w 1687621"/>
                  <a:gd name="connsiteY11" fmla="*/ 1624029 h 1956972"/>
                  <a:gd name="connsiteX12" fmla="*/ 420765 w 1687621"/>
                  <a:gd name="connsiteY12" fmla="*/ 1574817 h 1956972"/>
                  <a:gd name="connsiteX13" fmla="*/ 458865 w 1687621"/>
                  <a:gd name="connsiteY13" fmla="*/ 1554179 h 1956972"/>
                  <a:gd name="connsiteX14" fmla="*/ 423940 w 1687621"/>
                  <a:gd name="connsiteY14" fmla="*/ 1512904 h 1956972"/>
                  <a:gd name="connsiteX15" fmla="*/ 481090 w 1687621"/>
                  <a:gd name="connsiteY15" fmla="*/ 1458929 h 1956972"/>
                  <a:gd name="connsiteX16" fmla="*/ 428702 w 1687621"/>
                  <a:gd name="connsiteY16" fmla="*/ 1393842 h 1956972"/>
                  <a:gd name="connsiteX17" fmla="*/ 409652 w 1687621"/>
                  <a:gd name="connsiteY17" fmla="*/ 1314467 h 1956972"/>
                  <a:gd name="connsiteX18" fmla="*/ 435052 w 1687621"/>
                  <a:gd name="connsiteY18" fmla="*/ 1222392 h 1956972"/>
                  <a:gd name="connsiteX19" fmla="*/ 492202 w 1687621"/>
                  <a:gd name="connsiteY19" fmla="*/ 1166829 h 1956972"/>
                  <a:gd name="connsiteX20" fmla="*/ 530302 w 1687621"/>
                  <a:gd name="connsiteY20" fmla="*/ 1049354 h 1956972"/>
                  <a:gd name="connsiteX21" fmla="*/ 476327 w 1687621"/>
                  <a:gd name="connsiteY21" fmla="*/ 942992 h 1956972"/>
                  <a:gd name="connsiteX22" fmla="*/ 411240 w 1687621"/>
                  <a:gd name="connsiteY22" fmla="*/ 838217 h 1956972"/>
                  <a:gd name="connsiteX23" fmla="*/ 390602 w 1687621"/>
                  <a:gd name="connsiteY23" fmla="*/ 747729 h 1956972"/>
                  <a:gd name="connsiteX24" fmla="*/ 442990 w 1687621"/>
                  <a:gd name="connsiteY24" fmla="*/ 682642 h 1956972"/>
                  <a:gd name="connsiteX25" fmla="*/ 517602 w 1687621"/>
                  <a:gd name="connsiteY25" fmla="*/ 592154 h 1956972"/>
                  <a:gd name="connsiteX26" fmla="*/ 527127 w 1687621"/>
                  <a:gd name="connsiteY26" fmla="*/ 523892 h 1956972"/>
                  <a:gd name="connsiteX27" fmla="*/ 647777 w 1687621"/>
                  <a:gd name="connsiteY27" fmla="*/ 334979 h 1956972"/>
                  <a:gd name="connsiteX28" fmla="*/ 763665 w 1687621"/>
                  <a:gd name="connsiteY28" fmla="*/ 204804 h 1956972"/>
                  <a:gd name="connsiteX29" fmla="*/ 819227 w 1687621"/>
                  <a:gd name="connsiteY29" fmla="*/ 136542 h 1956972"/>
                  <a:gd name="connsiteX30" fmla="*/ 804940 w 1687621"/>
                  <a:gd name="connsiteY30" fmla="*/ 53992 h 1956972"/>
                  <a:gd name="connsiteX31" fmla="*/ 785890 w 1687621"/>
                  <a:gd name="connsiteY31" fmla="*/ 17 h 1956972"/>
                  <a:gd name="connsiteX32" fmla="*/ 865265 w 1687621"/>
                  <a:gd name="connsiteY32" fmla="*/ 49229 h 1956972"/>
                  <a:gd name="connsiteX33" fmla="*/ 901777 w 1687621"/>
                  <a:gd name="connsiteY33" fmla="*/ 142892 h 1956972"/>
                  <a:gd name="connsiteX34" fmla="*/ 925590 w 1687621"/>
                  <a:gd name="connsiteY34" fmla="*/ 114317 h 1956972"/>
                  <a:gd name="connsiteX35" fmla="*/ 917652 w 1687621"/>
                  <a:gd name="connsiteY35" fmla="*/ 46054 h 1956972"/>
                  <a:gd name="connsiteX36" fmla="*/ 989090 w 1687621"/>
                  <a:gd name="connsiteY36" fmla="*/ 47642 h 1956972"/>
                  <a:gd name="connsiteX37" fmla="*/ 1057352 w 1687621"/>
                  <a:gd name="connsiteY37" fmla="*/ 101617 h 1956972"/>
                  <a:gd name="connsiteX38" fmla="*/ 1154190 w 1687621"/>
                  <a:gd name="connsiteY38" fmla="*/ 249254 h 1956972"/>
                  <a:gd name="connsiteX39" fmla="*/ 1163715 w 1687621"/>
                  <a:gd name="connsiteY39" fmla="*/ 357204 h 1956972"/>
                  <a:gd name="connsiteX40" fmla="*/ 1187527 w 1687621"/>
                  <a:gd name="connsiteY40" fmla="*/ 484204 h 1956972"/>
                  <a:gd name="connsiteX41" fmla="*/ 1146252 w 1687621"/>
                  <a:gd name="connsiteY41" fmla="*/ 619142 h 1956972"/>
                  <a:gd name="connsiteX42" fmla="*/ 1097040 w 1687621"/>
                  <a:gd name="connsiteY42" fmla="*/ 687404 h 1956972"/>
                  <a:gd name="connsiteX43" fmla="*/ 1112915 w 1687621"/>
                  <a:gd name="connsiteY43" fmla="*/ 795354 h 1956972"/>
                  <a:gd name="connsiteX44" fmla="*/ 1093865 w 1687621"/>
                  <a:gd name="connsiteY44" fmla="*/ 857267 h 1956972"/>
                  <a:gd name="connsiteX45" fmla="*/ 1125615 w 1687621"/>
                  <a:gd name="connsiteY45" fmla="*/ 979504 h 1956972"/>
                  <a:gd name="connsiteX46" fmla="*/ 1195465 w 1687621"/>
                  <a:gd name="connsiteY46" fmla="*/ 1111267 h 1956972"/>
                  <a:gd name="connsiteX47" fmla="*/ 1281190 w 1687621"/>
                  <a:gd name="connsiteY47" fmla="*/ 1189054 h 1956972"/>
                  <a:gd name="connsiteX48" fmla="*/ 1420890 w 1687621"/>
                  <a:gd name="connsiteY48" fmla="*/ 1252554 h 1956972"/>
                  <a:gd name="connsiteX49" fmla="*/ 1535190 w 1687621"/>
                  <a:gd name="connsiteY49" fmla="*/ 1247792 h 1956972"/>
                  <a:gd name="connsiteX50" fmla="*/ 1611390 w 1687621"/>
                  <a:gd name="connsiteY50" fmla="*/ 1233504 h 1956972"/>
                  <a:gd name="connsiteX51" fmla="*/ 1687590 w 1687621"/>
                  <a:gd name="connsiteY51" fmla="*/ 1247792 h 1956972"/>
                  <a:gd name="connsiteX52" fmla="*/ 1617740 w 1687621"/>
                  <a:gd name="connsiteY52" fmla="*/ 1323992 h 1956972"/>
                  <a:gd name="connsiteX53" fmla="*/ 1417715 w 1687621"/>
                  <a:gd name="connsiteY53" fmla="*/ 1320817 h 1956972"/>
                  <a:gd name="connsiteX54" fmla="*/ 1249440 w 1687621"/>
                  <a:gd name="connsiteY54" fmla="*/ 1273192 h 1956972"/>
                  <a:gd name="connsiteX55" fmla="*/ 1139902 w 1687621"/>
                  <a:gd name="connsiteY55" fmla="*/ 1187467 h 1956972"/>
                  <a:gd name="connsiteX56" fmla="*/ 1063702 w 1687621"/>
                  <a:gd name="connsiteY56" fmla="*/ 1020779 h 1956972"/>
                  <a:gd name="connsiteX57" fmla="*/ 1020840 w 1687621"/>
                  <a:gd name="connsiteY57" fmla="*/ 977917 h 1956972"/>
                  <a:gd name="connsiteX58" fmla="*/ 976390 w 1687621"/>
                  <a:gd name="connsiteY58" fmla="*/ 895367 h 1956972"/>
                  <a:gd name="connsiteX59" fmla="*/ 985915 w 1687621"/>
                  <a:gd name="connsiteY59" fmla="*/ 792179 h 1956972"/>
                  <a:gd name="connsiteX60" fmla="*/ 1043065 w 1687621"/>
                  <a:gd name="connsiteY60" fmla="*/ 744554 h 1956972"/>
                  <a:gd name="connsiteX61" fmla="*/ 1057352 w 1687621"/>
                  <a:gd name="connsiteY61" fmla="*/ 687404 h 1956972"/>
                  <a:gd name="connsiteX62" fmla="*/ 1082752 w 1687621"/>
                  <a:gd name="connsiteY62" fmla="*/ 620729 h 1956972"/>
                  <a:gd name="connsiteX63" fmla="*/ 992265 w 1687621"/>
                  <a:gd name="connsiteY63" fmla="*/ 681054 h 1956972"/>
                  <a:gd name="connsiteX64" fmla="*/ 909715 w 1687621"/>
                  <a:gd name="connsiteY64" fmla="*/ 774717 h 1956972"/>
                  <a:gd name="connsiteX65" fmla="*/ 882727 w 1687621"/>
                  <a:gd name="connsiteY65" fmla="*/ 841392 h 1956972"/>
                  <a:gd name="connsiteX66" fmla="*/ 931940 w 1687621"/>
                  <a:gd name="connsiteY66" fmla="*/ 939817 h 1956972"/>
                  <a:gd name="connsiteX67" fmla="*/ 925590 w 1687621"/>
                  <a:gd name="connsiteY67" fmla="*/ 1033479 h 1956972"/>
                  <a:gd name="connsiteX68" fmla="*/ 884315 w 1687621"/>
                  <a:gd name="connsiteY68" fmla="*/ 1109679 h 1956972"/>
                  <a:gd name="connsiteX69" fmla="*/ 998615 w 1687621"/>
                  <a:gd name="connsiteY69" fmla="*/ 1250967 h 1956972"/>
                  <a:gd name="connsiteX70" fmla="*/ 881140 w 1687621"/>
                  <a:gd name="connsiteY70" fmla="*/ 1306529 h 1956972"/>
                  <a:gd name="connsiteX71" fmla="*/ 912890 w 1687621"/>
                  <a:gd name="connsiteY71" fmla="*/ 1203342 h 1956972"/>
                  <a:gd name="connsiteX72" fmla="*/ 836690 w 1687621"/>
                  <a:gd name="connsiteY72" fmla="*/ 1204929 h 1956972"/>
                  <a:gd name="connsiteX73" fmla="*/ 835102 w 1687621"/>
                  <a:gd name="connsiteY73" fmla="*/ 1285892 h 1956972"/>
                  <a:gd name="connsiteX74" fmla="*/ 754140 w 1687621"/>
                  <a:gd name="connsiteY74" fmla="*/ 1246204 h 1956972"/>
                  <a:gd name="connsiteX75" fmla="*/ 849390 w 1687621"/>
                  <a:gd name="connsiteY75" fmla="*/ 1152542 h 1956972"/>
                  <a:gd name="connsiteX76" fmla="*/ 849390 w 1687621"/>
                  <a:gd name="connsiteY76" fmla="*/ 1084279 h 1956972"/>
                  <a:gd name="connsiteX77" fmla="*/ 787477 w 1687621"/>
                  <a:gd name="connsiteY77" fmla="*/ 1084279 h 1956972"/>
                  <a:gd name="connsiteX78" fmla="*/ 711277 w 1687621"/>
                  <a:gd name="connsiteY78" fmla="*/ 1258904 h 1956972"/>
                  <a:gd name="connsiteX79" fmla="*/ 617615 w 1687621"/>
                  <a:gd name="connsiteY79" fmla="*/ 1400192 h 1956972"/>
                  <a:gd name="connsiteX80" fmla="*/ 547765 w 1687621"/>
                  <a:gd name="connsiteY80" fmla="*/ 1639904 h 1956972"/>
                  <a:gd name="connsiteX81" fmla="*/ 571577 w 1687621"/>
                  <a:gd name="connsiteY81" fmla="*/ 1739917 h 1956972"/>
                  <a:gd name="connsiteX82" fmla="*/ 676352 w 1687621"/>
                  <a:gd name="connsiteY82" fmla="*/ 1846279 h 1956972"/>
                  <a:gd name="connsiteX83" fmla="*/ 709690 w 1687621"/>
                  <a:gd name="connsiteY83" fmla="*/ 1889142 h 1956972"/>
                  <a:gd name="connsiteX84" fmla="*/ 592215 w 1687621"/>
                  <a:gd name="connsiteY84" fmla="*/ 1809767 h 1956972"/>
                  <a:gd name="connsiteX85" fmla="*/ 485852 w 1687621"/>
                  <a:gd name="connsiteY85" fmla="*/ 1744679 h 1956972"/>
                  <a:gd name="connsiteX86" fmla="*/ 493790 w 1687621"/>
                  <a:gd name="connsiteY86" fmla="*/ 1852629 h 1956972"/>
                  <a:gd name="connsiteX87" fmla="*/ 592215 w 1687621"/>
                  <a:gd name="connsiteY87" fmla="*/ 1955817 h 1956972"/>
                  <a:gd name="connsiteX88" fmla="*/ 485852 w 1687621"/>
                  <a:gd name="connsiteY88" fmla="*/ 1909779 h 1956972"/>
                  <a:gd name="connsiteX89" fmla="*/ 401715 w 1687621"/>
                  <a:gd name="connsiteY89" fmla="*/ 1936767 h 1956972"/>
                  <a:gd name="connsiteX90" fmla="*/ 300115 w 1687621"/>
                  <a:gd name="connsiteY90" fmla="*/ 1893904 h 1956972"/>
                  <a:gd name="connsiteX91" fmla="*/ 171527 w 1687621"/>
                  <a:gd name="connsiteY91" fmla="*/ 1874854 h 1956972"/>
                  <a:gd name="connsiteX92" fmla="*/ 157240 w 1687621"/>
                  <a:gd name="connsiteY92" fmla="*/ 1838342 h 1956972"/>
                  <a:gd name="connsiteX93" fmla="*/ 281065 w 1687621"/>
                  <a:gd name="connsiteY93" fmla="*/ 1765317 h 1956972"/>
                  <a:gd name="connsiteX94" fmla="*/ 352502 w 1687621"/>
                  <a:gd name="connsiteY94" fmla="*/ 1716104 h 1956972"/>
                  <a:gd name="connsiteX95" fmla="*/ 389015 w 1687621"/>
                  <a:gd name="connsiteY95" fmla="*/ 1678004 h 1956972"/>
                  <a:gd name="connsiteX96" fmla="*/ 306465 w 1687621"/>
                  <a:gd name="connsiteY96" fmla="*/ 1574817 h 1956972"/>
                  <a:gd name="connsiteX97" fmla="*/ 215977 w 1687621"/>
                  <a:gd name="connsiteY97" fmla="*/ 1508142 h 1956972"/>
                  <a:gd name="connsiteX98" fmla="*/ 168352 w 1687621"/>
                  <a:gd name="connsiteY98" fmla="*/ 1452579 h 1956972"/>
                  <a:gd name="connsiteX99" fmla="*/ 101677 w 1687621"/>
                  <a:gd name="connsiteY99" fmla="*/ 1343042 h 1956972"/>
                  <a:gd name="connsiteX100" fmla="*/ 60402 w 1687621"/>
                  <a:gd name="connsiteY100" fmla="*/ 1250967 h 1956972"/>
                  <a:gd name="connsiteX101" fmla="*/ 60402 w 1687621"/>
                  <a:gd name="connsiteY101" fmla="*/ 1158892 h 1956972"/>
                  <a:gd name="connsiteX102" fmla="*/ 76277 w 1687621"/>
                  <a:gd name="connsiteY102" fmla="*/ 1096979 h 1956972"/>
                  <a:gd name="connsiteX103" fmla="*/ 52465 w 1687621"/>
                  <a:gd name="connsiteY103" fmla="*/ 1060467 h 1956972"/>
                  <a:gd name="connsiteX104" fmla="*/ 77 w 1687621"/>
                  <a:gd name="connsiteY104" fmla="*/ 1049354 h 1956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1687621" h="1956972">
                    <a:moveTo>
                      <a:pt x="77" y="1049354"/>
                    </a:moveTo>
                    <a:cubicBezTo>
                      <a:pt x="2194" y="1045650"/>
                      <a:pt x="47438" y="1034009"/>
                      <a:pt x="65165" y="1038242"/>
                    </a:cubicBezTo>
                    <a:cubicBezTo>
                      <a:pt x="82892" y="1042475"/>
                      <a:pt x="101148" y="1055704"/>
                      <a:pt x="106440" y="1074754"/>
                    </a:cubicBezTo>
                    <a:cubicBezTo>
                      <a:pt x="111732" y="1093804"/>
                      <a:pt x="101148" y="1126877"/>
                      <a:pt x="96915" y="1152542"/>
                    </a:cubicBezTo>
                    <a:cubicBezTo>
                      <a:pt x="92682" y="1178207"/>
                      <a:pt x="76278" y="1203871"/>
                      <a:pt x="81040" y="1228742"/>
                    </a:cubicBezTo>
                    <a:cubicBezTo>
                      <a:pt x="85802" y="1253613"/>
                      <a:pt x="114378" y="1277161"/>
                      <a:pt x="125490" y="1301767"/>
                    </a:cubicBezTo>
                    <a:cubicBezTo>
                      <a:pt x="136602" y="1326373"/>
                      <a:pt x="137132" y="1354948"/>
                      <a:pt x="147715" y="1376379"/>
                    </a:cubicBezTo>
                    <a:cubicBezTo>
                      <a:pt x="158298" y="1397810"/>
                      <a:pt x="171528" y="1414744"/>
                      <a:pt x="188990" y="1430354"/>
                    </a:cubicBezTo>
                    <a:cubicBezTo>
                      <a:pt x="206453" y="1445965"/>
                      <a:pt x="242171" y="1458400"/>
                      <a:pt x="252490" y="1470042"/>
                    </a:cubicBezTo>
                    <a:cubicBezTo>
                      <a:pt x="262809" y="1481684"/>
                      <a:pt x="238731" y="1488033"/>
                      <a:pt x="250902" y="1500204"/>
                    </a:cubicBezTo>
                    <a:cubicBezTo>
                      <a:pt x="263073" y="1512375"/>
                      <a:pt x="301438" y="1522430"/>
                      <a:pt x="325515" y="1543067"/>
                    </a:cubicBezTo>
                    <a:cubicBezTo>
                      <a:pt x="349592" y="1563704"/>
                      <a:pt x="379490" y="1618737"/>
                      <a:pt x="395365" y="1624029"/>
                    </a:cubicBezTo>
                    <a:cubicBezTo>
                      <a:pt x="411240" y="1629321"/>
                      <a:pt x="410182" y="1586459"/>
                      <a:pt x="420765" y="1574817"/>
                    </a:cubicBezTo>
                    <a:cubicBezTo>
                      <a:pt x="431348" y="1563175"/>
                      <a:pt x="458336" y="1564498"/>
                      <a:pt x="458865" y="1554179"/>
                    </a:cubicBezTo>
                    <a:cubicBezTo>
                      <a:pt x="459394" y="1543860"/>
                      <a:pt x="420236" y="1528779"/>
                      <a:pt x="423940" y="1512904"/>
                    </a:cubicBezTo>
                    <a:cubicBezTo>
                      <a:pt x="427644" y="1497029"/>
                      <a:pt x="480296" y="1478773"/>
                      <a:pt x="481090" y="1458929"/>
                    </a:cubicBezTo>
                    <a:cubicBezTo>
                      <a:pt x="481884" y="1439085"/>
                      <a:pt x="440608" y="1417919"/>
                      <a:pt x="428702" y="1393842"/>
                    </a:cubicBezTo>
                    <a:cubicBezTo>
                      <a:pt x="416796" y="1369765"/>
                      <a:pt x="408594" y="1343042"/>
                      <a:pt x="409652" y="1314467"/>
                    </a:cubicBezTo>
                    <a:cubicBezTo>
                      <a:pt x="410710" y="1285892"/>
                      <a:pt x="421294" y="1246998"/>
                      <a:pt x="435052" y="1222392"/>
                    </a:cubicBezTo>
                    <a:cubicBezTo>
                      <a:pt x="448810" y="1197786"/>
                      <a:pt x="476327" y="1195669"/>
                      <a:pt x="492202" y="1166829"/>
                    </a:cubicBezTo>
                    <a:cubicBezTo>
                      <a:pt x="508077" y="1137989"/>
                      <a:pt x="532948" y="1086660"/>
                      <a:pt x="530302" y="1049354"/>
                    </a:cubicBezTo>
                    <a:cubicBezTo>
                      <a:pt x="527656" y="1012048"/>
                      <a:pt x="496171" y="978181"/>
                      <a:pt x="476327" y="942992"/>
                    </a:cubicBezTo>
                    <a:cubicBezTo>
                      <a:pt x="456483" y="907802"/>
                      <a:pt x="425527" y="870761"/>
                      <a:pt x="411240" y="838217"/>
                    </a:cubicBezTo>
                    <a:cubicBezTo>
                      <a:pt x="396953" y="805673"/>
                      <a:pt x="385310" y="773658"/>
                      <a:pt x="390602" y="747729"/>
                    </a:cubicBezTo>
                    <a:cubicBezTo>
                      <a:pt x="395894" y="721800"/>
                      <a:pt x="421823" y="708571"/>
                      <a:pt x="442990" y="682642"/>
                    </a:cubicBezTo>
                    <a:cubicBezTo>
                      <a:pt x="464157" y="656713"/>
                      <a:pt x="503579" y="618612"/>
                      <a:pt x="517602" y="592154"/>
                    </a:cubicBezTo>
                    <a:cubicBezTo>
                      <a:pt x="531625" y="565696"/>
                      <a:pt x="505431" y="566754"/>
                      <a:pt x="527127" y="523892"/>
                    </a:cubicBezTo>
                    <a:cubicBezTo>
                      <a:pt x="548823" y="481029"/>
                      <a:pt x="608354" y="388160"/>
                      <a:pt x="647777" y="334979"/>
                    </a:cubicBezTo>
                    <a:cubicBezTo>
                      <a:pt x="687200" y="281798"/>
                      <a:pt x="735090" y="237877"/>
                      <a:pt x="763665" y="204804"/>
                    </a:cubicBezTo>
                    <a:cubicBezTo>
                      <a:pt x="792240" y="171731"/>
                      <a:pt x="812348" y="161677"/>
                      <a:pt x="819227" y="136542"/>
                    </a:cubicBezTo>
                    <a:cubicBezTo>
                      <a:pt x="826106" y="111407"/>
                      <a:pt x="810496" y="76746"/>
                      <a:pt x="804940" y="53992"/>
                    </a:cubicBezTo>
                    <a:cubicBezTo>
                      <a:pt x="799384" y="31238"/>
                      <a:pt x="775836" y="811"/>
                      <a:pt x="785890" y="17"/>
                    </a:cubicBezTo>
                    <a:cubicBezTo>
                      <a:pt x="795944" y="-777"/>
                      <a:pt x="845951" y="25417"/>
                      <a:pt x="865265" y="49229"/>
                    </a:cubicBezTo>
                    <a:cubicBezTo>
                      <a:pt x="884579" y="73041"/>
                      <a:pt x="891723" y="132044"/>
                      <a:pt x="901777" y="142892"/>
                    </a:cubicBezTo>
                    <a:cubicBezTo>
                      <a:pt x="911831" y="153740"/>
                      <a:pt x="922944" y="130457"/>
                      <a:pt x="925590" y="114317"/>
                    </a:cubicBezTo>
                    <a:cubicBezTo>
                      <a:pt x="928236" y="98177"/>
                      <a:pt x="907069" y="57166"/>
                      <a:pt x="917652" y="46054"/>
                    </a:cubicBezTo>
                    <a:cubicBezTo>
                      <a:pt x="928235" y="34942"/>
                      <a:pt x="965807" y="38382"/>
                      <a:pt x="989090" y="47642"/>
                    </a:cubicBezTo>
                    <a:cubicBezTo>
                      <a:pt x="1012373" y="56902"/>
                      <a:pt x="1029835" y="68015"/>
                      <a:pt x="1057352" y="101617"/>
                    </a:cubicBezTo>
                    <a:cubicBezTo>
                      <a:pt x="1084869" y="135219"/>
                      <a:pt x="1136463" y="206656"/>
                      <a:pt x="1154190" y="249254"/>
                    </a:cubicBezTo>
                    <a:cubicBezTo>
                      <a:pt x="1171917" y="291852"/>
                      <a:pt x="1158159" y="318046"/>
                      <a:pt x="1163715" y="357204"/>
                    </a:cubicBezTo>
                    <a:cubicBezTo>
                      <a:pt x="1169271" y="396362"/>
                      <a:pt x="1190438" y="440548"/>
                      <a:pt x="1187527" y="484204"/>
                    </a:cubicBezTo>
                    <a:cubicBezTo>
                      <a:pt x="1184617" y="527860"/>
                      <a:pt x="1161333" y="585275"/>
                      <a:pt x="1146252" y="619142"/>
                    </a:cubicBezTo>
                    <a:cubicBezTo>
                      <a:pt x="1131171" y="653009"/>
                      <a:pt x="1102596" y="658035"/>
                      <a:pt x="1097040" y="687404"/>
                    </a:cubicBezTo>
                    <a:cubicBezTo>
                      <a:pt x="1091484" y="716773"/>
                      <a:pt x="1113444" y="767044"/>
                      <a:pt x="1112915" y="795354"/>
                    </a:cubicBezTo>
                    <a:cubicBezTo>
                      <a:pt x="1112386" y="823664"/>
                      <a:pt x="1091748" y="826575"/>
                      <a:pt x="1093865" y="857267"/>
                    </a:cubicBezTo>
                    <a:cubicBezTo>
                      <a:pt x="1095982" y="887959"/>
                      <a:pt x="1108682" y="937171"/>
                      <a:pt x="1125615" y="979504"/>
                    </a:cubicBezTo>
                    <a:cubicBezTo>
                      <a:pt x="1142548" y="1021837"/>
                      <a:pt x="1169536" y="1076342"/>
                      <a:pt x="1195465" y="1111267"/>
                    </a:cubicBezTo>
                    <a:cubicBezTo>
                      <a:pt x="1221394" y="1146192"/>
                      <a:pt x="1243619" y="1165506"/>
                      <a:pt x="1281190" y="1189054"/>
                    </a:cubicBezTo>
                    <a:cubicBezTo>
                      <a:pt x="1318761" y="1212602"/>
                      <a:pt x="1378557" y="1242764"/>
                      <a:pt x="1420890" y="1252554"/>
                    </a:cubicBezTo>
                    <a:cubicBezTo>
                      <a:pt x="1463223" y="1262344"/>
                      <a:pt x="1503440" y="1250967"/>
                      <a:pt x="1535190" y="1247792"/>
                    </a:cubicBezTo>
                    <a:cubicBezTo>
                      <a:pt x="1566940" y="1244617"/>
                      <a:pt x="1585990" y="1233504"/>
                      <a:pt x="1611390" y="1233504"/>
                    </a:cubicBezTo>
                    <a:cubicBezTo>
                      <a:pt x="1636790" y="1233504"/>
                      <a:pt x="1686532" y="1232711"/>
                      <a:pt x="1687590" y="1247792"/>
                    </a:cubicBezTo>
                    <a:cubicBezTo>
                      <a:pt x="1688648" y="1262873"/>
                      <a:pt x="1662719" y="1311821"/>
                      <a:pt x="1617740" y="1323992"/>
                    </a:cubicBezTo>
                    <a:cubicBezTo>
                      <a:pt x="1572761" y="1336163"/>
                      <a:pt x="1479098" y="1329284"/>
                      <a:pt x="1417715" y="1320817"/>
                    </a:cubicBezTo>
                    <a:cubicBezTo>
                      <a:pt x="1356332" y="1312350"/>
                      <a:pt x="1295742" y="1295417"/>
                      <a:pt x="1249440" y="1273192"/>
                    </a:cubicBezTo>
                    <a:cubicBezTo>
                      <a:pt x="1203138" y="1250967"/>
                      <a:pt x="1170858" y="1229536"/>
                      <a:pt x="1139902" y="1187467"/>
                    </a:cubicBezTo>
                    <a:cubicBezTo>
                      <a:pt x="1108946" y="1145398"/>
                      <a:pt x="1083546" y="1055704"/>
                      <a:pt x="1063702" y="1020779"/>
                    </a:cubicBezTo>
                    <a:cubicBezTo>
                      <a:pt x="1043858" y="985854"/>
                      <a:pt x="1035392" y="998819"/>
                      <a:pt x="1020840" y="977917"/>
                    </a:cubicBezTo>
                    <a:cubicBezTo>
                      <a:pt x="1006288" y="957015"/>
                      <a:pt x="982211" y="926323"/>
                      <a:pt x="976390" y="895367"/>
                    </a:cubicBezTo>
                    <a:cubicBezTo>
                      <a:pt x="970569" y="864411"/>
                      <a:pt x="974803" y="817314"/>
                      <a:pt x="985915" y="792179"/>
                    </a:cubicBezTo>
                    <a:cubicBezTo>
                      <a:pt x="997028" y="767043"/>
                      <a:pt x="1031159" y="762016"/>
                      <a:pt x="1043065" y="744554"/>
                    </a:cubicBezTo>
                    <a:cubicBezTo>
                      <a:pt x="1054971" y="727092"/>
                      <a:pt x="1050738" y="708041"/>
                      <a:pt x="1057352" y="687404"/>
                    </a:cubicBezTo>
                    <a:cubicBezTo>
                      <a:pt x="1063967" y="666766"/>
                      <a:pt x="1093600" y="621787"/>
                      <a:pt x="1082752" y="620729"/>
                    </a:cubicBezTo>
                    <a:cubicBezTo>
                      <a:pt x="1071904" y="619671"/>
                      <a:pt x="1021105" y="655389"/>
                      <a:pt x="992265" y="681054"/>
                    </a:cubicBezTo>
                    <a:cubicBezTo>
                      <a:pt x="963426" y="706719"/>
                      <a:pt x="927971" y="747994"/>
                      <a:pt x="909715" y="774717"/>
                    </a:cubicBezTo>
                    <a:cubicBezTo>
                      <a:pt x="891459" y="801440"/>
                      <a:pt x="879023" y="813875"/>
                      <a:pt x="882727" y="841392"/>
                    </a:cubicBezTo>
                    <a:cubicBezTo>
                      <a:pt x="886431" y="868909"/>
                      <a:pt x="924796" y="907802"/>
                      <a:pt x="931940" y="939817"/>
                    </a:cubicBezTo>
                    <a:cubicBezTo>
                      <a:pt x="939084" y="971831"/>
                      <a:pt x="933528" y="1005169"/>
                      <a:pt x="925590" y="1033479"/>
                    </a:cubicBezTo>
                    <a:cubicBezTo>
                      <a:pt x="917653" y="1061789"/>
                      <a:pt x="872144" y="1073431"/>
                      <a:pt x="884315" y="1109679"/>
                    </a:cubicBezTo>
                    <a:cubicBezTo>
                      <a:pt x="896486" y="1145927"/>
                      <a:pt x="999144" y="1218159"/>
                      <a:pt x="998615" y="1250967"/>
                    </a:cubicBezTo>
                    <a:cubicBezTo>
                      <a:pt x="998086" y="1283775"/>
                      <a:pt x="895427" y="1314466"/>
                      <a:pt x="881140" y="1306529"/>
                    </a:cubicBezTo>
                    <a:cubicBezTo>
                      <a:pt x="866853" y="1298592"/>
                      <a:pt x="920298" y="1220275"/>
                      <a:pt x="912890" y="1203342"/>
                    </a:cubicBezTo>
                    <a:cubicBezTo>
                      <a:pt x="905482" y="1186409"/>
                      <a:pt x="849655" y="1191171"/>
                      <a:pt x="836690" y="1204929"/>
                    </a:cubicBezTo>
                    <a:cubicBezTo>
                      <a:pt x="823725" y="1218687"/>
                      <a:pt x="848860" y="1279013"/>
                      <a:pt x="835102" y="1285892"/>
                    </a:cubicBezTo>
                    <a:cubicBezTo>
                      <a:pt x="821344" y="1292771"/>
                      <a:pt x="751759" y="1268429"/>
                      <a:pt x="754140" y="1246204"/>
                    </a:cubicBezTo>
                    <a:cubicBezTo>
                      <a:pt x="756521" y="1223979"/>
                      <a:pt x="833515" y="1179530"/>
                      <a:pt x="849390" y="1152542"/>
                    </a:cubicBezTo>
                    <a:cubicBezTo>
                      <a:pt x="865265" y="1125555"/>
                      <a:pt x="859709" y="1095656"/>
                      <a:pt x="849390" y="1084279"/>
                    </a:cubicBezTo>
                    <a:cubicBezTo>
                      <a:pt x="839071" y="1072902"/>
                      <a:pt x="810496" y="1055175"/>
                      <a:pt x="787477" y="1084279"/>
                    </a:cubicBezTo>
                    <a:cubicBezTo>
                      <a:pt x="764458" y="1113383"/>
                      <a:pt x="739587" y="1206252"/>
                      <a:pt x="711277" y="1258904"/>
                    </a:cubicBezTo>
                    <a:cubicBezTo>
                      <a:pt x="682967" y="1311556"/>
                      <a:pt x="644867" y="1336692"/>
                      <a:pt x="617615" y="1400192"/>
                    </a:cubicBezTo>
                    <a:cubicBezTo>
                      <a:pt x="590363" y="1463692"/>
                      <a:pt x="555438" y="1583283"/>
                      <a:pt x="547765" y="1639904"/>
                    </a:cubicBezTo>
                    <a:cubicBezTo>
                      <a:pt x="540092" y="1696525"/>
                      <a:pt x="550146" y="1705521"/>
                      <a:pt x="571577" y="1739917"/>
                    </a:cubicBezTo>
                    <a:cubicBezTo>
                      <a:pt x="593008" y="1774313"/>
                      <a:pt x="653333" y="1821408"/>
                      <a:pt x="676352" y="1846279"/>
                    </a:cubicBezTo>
                    <a:cubicBezTo>
                      <a:pt x="699371" y="1871150"/>
                      <a:pt x="723713" y="1895227"/>
                      <a:pt x="709690" y="1889142"/>
                    </a:cubicBezTo>
                    <a:cubicBezTo>
                      <a:pt x="695667" y="1883057"/>
                      <a:pt x="629521" y="1833844"/>
                      <a:pt x="592215" y="1809767"/>
                    </a:cubicBezTo>
                    <a:cubicBezTo>
                      <a:pt x="554909" y="1785690"/>
                      <a:pt x="502256" y="1737535"/>
                      <a:pt x="485852" y="1744679"/>
                    </a:cubicBezTo>
                    <a:cubicBezTo>
                      <a:pt x="469448" y="1751823"/>
                      <a:pt x="476063" y="1817439"/>
                      <a:pt x="493790" y="1852629"/>
                    </a:cubicBezTo>
                    <a:cubicBezTo>
                      <a:pt x="511517" y="1887819"/>
                      <a:pt x="593538" y="1946292"/>
                      <a:pt x="592215" y="1955817"/>
                    </a:cubicBezTo>
                    <a:cubicBezTo>
                      <a:pt x="590892" y="1965342"/>
                      <a:pt x="517602" y="1912954"/>
                      <a:pt x="485852" y="1909779"/>
                    </a:cubicBezTo>
                    <a:cubicBezTo>
                      <a:pt x="454102" y="1906604"/>
                      <a:pt x="432671" y="1939413"/>
                      <a:pt x="401715" y="1936767"/>
                    </a:cubicBezTo>
                    <a:cubicBezTo>
                      <a:pt x="370759" y="1934121"/>
                      <a:pt x="338480" y="1904223"/>
                      <a:pt x="300115" y="1893904"/>
                    </a:cubicBezTo>
                    <a:cubicBezTo>
                      <a:pt x="261750" y="1883585"/>
                      <a:pt x="195339" y="1884114"/>
                      <a:pt x="171527" y="1874854"/>
                    </a:cubicBezTo>
                    <a:cubicBezTo>
                      <a:pt x="147715" y="1865594"/>
                      <a:pt x="138984" y="1856598"/>
                      <a:pt x="157240" y="1838342"/>
                    </a:cubicBezTo>
                    <a:cubicBezTo>
                      <a:pt x="175496" y="1820086"/>
                      <a:pt x="248521" y="1785690"/>
                      <a:pt x="281065" y="1765317"/>
                    </a:cubicBezTo>
                    <a:cubicBezTo>
                      <a:pt x="313609" y="1744944"/>
                      <a:pt x="334510" y="1730656"/>
                      <a:pt x="352502" y="1716104"/>
                    </a:cubicBezTo>
                    <a:cubicBezTo>
                      <a:pt x="370494" y="1701552"/>
                      <a:pt x="396688" y="1701552"/>
                      <a:pt x="389015" y="1678004"/>
                    </a:cubicBezTo>
                    <a:cubicBezTo>
                      <a:pt x="381342" y="1654456"/>
                      <a:pt x="335305" y="1603127"/>
                      <a:pt x="306465" y="1574817"/>
                    </a:cubicBezTo>
                    <a:cubicBezTo>
                      <a:pt x="277625" y="1546507"/>
                      <a:pt x="238996" y="1528515"/>
                      <a:pt x="215977" y="1508142"/>
                    </a:cubicBezTo>
                    <a:cubicBezTo>
                      <a:pt x="192958" y="1487769"/>
                      <a:pt x="187402" y="1480096"/>
                      <a:pt x="168352" y="1452579"/>
                    </a:cubicBezTo>
                    <a:cubicBezTo>
                      <a:pt x="149302" y="1425062"/>
                      <a:pt x="119669" y="1376644"/>
                      <a:pt x="101677" y="1343042"/>
                    </a:cubicBezTo>
                    <a:cubicBezTo>
                      <a:pt x="83685" y="1309440"/>
                      <a:pt x="67281" y="1281659"/>
                      <a:pt x="60402" y="1250967"/>
                    </a:cubicBezTo>
                    <a:cubicBezTo>
                      <a:pt x="53523" y="1220275"/>
                      <a:pt x="57756" y="1184557"/>
                      <a:pt x="60402" y="1158892"/>
                    </a:cubicBezTo>
                    <a:cubicBezTo>
                      <a:pt x="63048" y="1133227"/>
                      <a:pt x="77600" y="1113383"/>
                      <a:pt x="76277" y="1096979"/>
                    </a:cubicBezTo>
                    <a:cubicBezTo>
                      <a:pt x="74954" y="1080575"/>
                      <a:pt x="64900" y="1065759"/>
                      <a:pt x="52465" y="1060467"/>
                    </a:cubicBezTo>
                    <a:cubicBezTo>
                      <a:pt x="40030" y="1055175"/>
                      <a:pt x="-2040" y="1053058"/>
                      <a:pt x="77" y="1049354"/>
                    </a:cubicBezTo>
                    <a:close/>
                  </a:path>
                </a:pathLst>
              </a:custGeom>
              <a:solidFill>
                <a:srgbClr val="70AD47">
                  <a:lumMod val="60000"/>
                  <a:lumOff val="40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87" name="Freeform: Shape 686">
                <a:extLst>
                  <a:ext uri="{FF2B5EF4-FFF2-40B4-BE49-F238E27FC236}">
                    <a16:creationId xmlns:a16="http://schemas.microsoft.com/office/drawing/2014/main" id="{3D79BD88-BFEE-4A02-9DBC-45C74F9A356D}"/>
                  </a:ext>
                </a:extLst>
              </p:cNvPr>
              <p:cNvSpPr/>
              <p:nvPr/>
            </p:nvSpPr>
            <p:spPr>
              <a:xfrm>
                <a:off x="6552361" y="4687282"/>
                <a:ext cx="65119" cy="244638"/>
              </a:xfrm>
              <a:custGeom>
                <a:avLst/>
                <a:gdLst>
                  <a:gd name="connsiteX0" fmla="*/ 0 w 65119"/>
                  <a:gd name="connsiteY0" fmla="*/ 4270 h 244638"/>
                  <a:gd name="connsiteX1" fmla="*/ 50800 w 65119"/>
                  <a:gd name="connsiteY1" fmla="*/ 34432 h 244638"/>
                  <a:gd name="connsiteX2" fmla="*/ 34925 w 65119"/>
                  <a:gd name="connsiteY2" fmla="*/ 120157 h 244638"/>
                  <a:gd name="connsiteX3" fmla="*/ 33338 w 65119"/>
                  <a:gd name="connsiteY3" fmla="*/ 197945 h 244638"/>
                  <a:gd name="connsiteX4" fmla="*/ 65088 w 65119"/>
                  <a:gd name="connsiteY4" fmla="*/ 243982 h 244638"/>
                  <a:gd name="connsiteX5" fmla="*/ 39688 w 65119"/>
                  <a:gd name="connsiteY5" fmla="*/ 164607 h 244638"/>
                  <a:gd name="connsiteX6" fmla="*/ 61913 w 65119"/>
                  <a:gd name="connsiteY6" fmla="*/ 48720 h 244638"/>
                  <a:gd name="connsiteX7" fmla="*/ 50800 w 65119"/>
                  <a:gd name="connsiteY7" fmla="*/ 5857 h 244638"/>
                  <a:gd name="connsiteX8" fmla="*/ 0 w 65119"/>
                  <a:gd name="connsiteY8" fmla="*/ 4270 h 244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119" h="244638">
                    <a:moveTo>
                      <a:pt x="0" y="4270"/>
                    </a:moveTo>
                    <a:cubicBezTo>
                      <a:pt x="0" y="9032"/>
                      <a:pt x="44979" y="15118"/>
                      <a:pt x="50800" y="34432"/>
                    </a:cubicBezTo>
                    <a:cubicBezTo>
                      <a:pt x="56621" y="53747"/>
                      <a:pt x="37835" y="92905"/>
                      <a:pt x="34925" y="120157"/>
                    </a:cubicBezTo>
                    <a:cubicBezTo>
                      <a:pt x="32015" y="147409"/>
                      <a:pt x="28311" y="177307"/>
                      <a:pt x="33338" y="197945"/>
                    </a:cubicBezTo>
                    <a:cubicBezTo>
                      <a:pt x="38365" y="218583"/>
                      <a:pt x="64030" y="249538"/>
                      <a:pt x="65088" y="243982"/>
                    </a:cubicBezTo>
                    <a:cubicBezTo>
                      <a:pt x="66146" y="238426"/>
                      <a:pt x="40217" y="197151"/>
                      <a:pt x="39688" y="164607"/>
                    </a:cubicBezTo>
                    <a:cubicBezTo>
                      <a:pt x="39159" y="132063"/>
                      <a:pt x="60061" y="75178"/>
                      <a:pt x="61913" y="48720"/>
                    </a:cubicBezTo>
                    <a:cubicBezTo>
                      <a:pt x="63765" y="22262"/>
                      <a:pt x="60325" y="14588"/>
                      <a:pt x="50800" y="5857"/>
                    </a:cubicBezTo>
                    <a:cubicBezTo>
                      <a:pt x="41275" y="-2874"/>
                      <a:pt x="0" y="-492"/>
                      <a:pt x="0" y="4270"/>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88" name="Freeform: Shape 687">
                <a:extLst>
                  <a:ext uri="{FF2B5EF4-FFF2-40B4-BE49-F238E27FC236}">
                    <a16:creationId xmlns:a16="http://schemas.microsoft.com/office/drawing/2014/main" id="{68C4DB10-7F03-4B32-9131-93D41CEC5E0A}"/>
                  </a:ext>
                </a:extLst>
              </p:cNvPr>
              <p:cNvSpPr/>
              <p:nvPr/>
            </p:nvSpPr>
            <p:spPr>
              <a:xfrm>
                <a:off x="6609399" y="4949949"/>
                <a:ext cx="116049" cy="162129"/>
              </a:xfrm>
              <a:custGeom>
                <a:avLst/>
                <a:gdLst>
                  <a:gd name="connsiteX0" fmla="*/ 112 w 116049"/>
                  <a:gd name="connsiteY0" fmla="*/ 365 h 162129"/>
                  <a:gd name="connsiteX1" fmla="*/ 33450 w 116049"/>
                  <a:gd name="connsiteY1" fmla="*/ 65453 h 162129"/>
                  <a:gd name="connsiteX2" fmla="*/ 82662 w 116049"/>
                  <a:gd name="connsiteY2" fmla="*/ 154353 h 162129"/>
                  <a:gd name="connsiteX3" fmla="*/ 116000 w 116049"/>
                  <a:gd name="connsiteY3" fmla="*/ 154353 h 162129"/>
                  <a:gd name="connsiteX4" fmla="*/ 89012 w 116049"/>
                  <a:gd name="connsiteY4" fmla="*/ 125778 h 162129"/>
                  <a:gd name="connsiteX5" fmla="*/ 44562 w 116049"/>
                  <a:gd name="connsiteY5" fmla="*/ 43228 h 162129"/>
                  <a:gd name="connsiteX6" fmla="*/ 112 w 116049"/>
                  <a:gd name="connsiteY6" fmla="*/ 365 h 162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6049" h="162129">
                    <a:moveTo>
                      <a:pt x="112" y="365"/>
                    </a:moveTo>
                    <a:cubicBezTo>
                      <a:pt x="-1740" y="4069"/>
                      <a:pt x="19692" y="39788"/>
                      <a:pt x="33450" y="65453"/>
                    </a:cubicBezTo>
                    <a:cubicBezTo>
                      <a:pt x="47208" y="91118"/>
                      <a:pt x="68904" y="139536"/>
                      <a:pt x="82662" y="154353"/>
                    </a:cubicBezTo>
                    <a:cubicBezTo>
                      <a:pt x="96420" y="169170"/>
                      <a:pt x="114942" y="159115"/>
                      <a:pt x="116000" y="154353"/>
                    </a:cubicBezTo>
                    <a:cubicBezTo>
                      <a:pt x="117058" y="149591"/>
                      <a:pt x="100918" y="144299"/>
                      <a:pt x="89012" y="125778"/>
                    </a:cubicBezTo>
                    <a:cubicBezTo>
                      <a:pt x="77106" y="107257"/>
                      <a:pt x="56468" y="64659"/>
                      <a:pt x="44562" y="43228"/>
                    </a:cubicBezTo>
                    <a:cubicBezTo>
                      <a:pt x="32656" y="21797"/>
                      <a:pt x="1964" y="-3339"/>
                      <a:pt x="112" y="365"/>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89" name="Freeform: Shape 688">
                <a:extLst>
                  <a:ext uri="{FF2B5EF4-FFF2-40B4-BE49-F238E27FC236}">
                    <a16:creationId xmlns:a16="http://schemas.microsoft.com/office/drawing/2014/main" id="{C410F3F6-85B5-42D4-937B-2C1677E07286}"/>
                  </a:ext>
                </a:extLst>
              </p:cNvPr>
              <p:cNvSpPr/>
              <p:nvPr/>
            </p:nvSpPr>
            <p:spPr>
              <a:xfrm>
                <a:off x="6742587" y="5108872"/>
                <a:ext cx="327324" cy="294905"/>
              </a:xfrm>
              <a:custGeom>
                <a:avLst/>
                <a:gdLst>
                  <a:gd name="connsiteX0" fmla="*/ 274 w 327324"/>
                  <a:gd name="connsiteY0" fmla="*/ 192 h 294905"/>
                  <a:gd name="connsiteX1" fmla="*/ 49487 w 327324"/>
                  <a:gd name="connsiteY1" fmla="*/ 63692 h 294905"/>
                  <a:gd name="connsiteX2" fmla="*/ 89174 w 327324"/>
                  <a:gd name="connsiteY2" fmla="*/ 109730 h 294905"/>
                  <a:gd name="connsiteX3" fmla="*/ 168549 w 327324"/>
                  <a:gd name="connsiteY3" fmla="*/ 211330 h 294905"/>
                  <a:gd name="connsiteX4" fmla="*/ 200299 w 327324"/>
                  <a:gd name="connsiteY4" fmla="*/ 251017 h 294905"/>
                  <a:gd name="connsiteX5" fmla="*/ 212999 w 327324"/>
                  <a:gd name="connsiteY5" fmla="*/ 216092 h 294905"/>
                  <a:gd name="connsiteX6" fmla="*/ 241574 w 327324"/>
                  <a:gd name="connsiteY6" fmla="*/ 209742 h 294905"/>
                  <a:gd name="connsiteX7" fmla="*/ 284437 w 327324"/>
                  <a:gd name="connsiteY7" fmla="*/ 284355 h 294905"/>
                  <a:gd name="connsiteX8" fmla="*/ 327299 w 327324"/>
                  <a:gd name="connsiteY8" fmla="*/ 284355 h 294905"/>
                  <a:gd name="connsiteX9" fmla="*/ 289199 w 327324"/>
                  <a:gd name="connsiteY9" fmla="*/ 190692 h 294905"/>
                  <a:gd name="connsiteX10" fmla="*/ 200299 w 327324"/>
                  <a:gd name="connsiteY10" fmla="*/ 157355 h 294905"/>
                  <a:gd name="connsiteX11" fmla="*/ 138387 w 327324"/>
                  <a:gd name="connsiteY11" fmla="*/ 138305 h 294905"/>
                  <a:gd name="connsiteX12" fmla="*/ 92349 w 327324"/>
                  <a:gd name="connsiteY12" fmla="*/ 68455 h 294905"/>
                  <a:gd name="connsiteX13" fmla="*/ 32024 w 327324"/>
                  <a:gd name="connsiteY13" fmla="*/ 44642 h 294905"/>
                  <a:gd name="connsiteX14" fmla="*/ 274 w 327324"/>
                  <a:gd name="connsiteY14" fmla="*/ 192 h 294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27324" h="294905">
                    <a:moveTo>
                      <a:pt x="274" y="192"/>
                    </a:moveTo>
                    <a:cubicBezTo>
                      <a:pt x="3185" y="3367"/>
                      <a:pt x="34670" y="45436"/>
                      <a:pt x="49487" y="63692"/>
                    </a:cubicBezTo>
                    <a:cubicBezTo>
                      <a:pt x="64304" y="81948"/>
                      <a:pt x="69330" y="85124"/>
                      <a:pt x="89174" y="109730"/>
                    </a:cubicBezTo>
                    <a:cubicBezTo>
                      <a:pt x="109018" y="134336"/>
                      <a:pt x="150028" y="187782"/>
                      <a:pt x="168549" y="211330"/>
                    </a:cubicBezTo>
                    <a:cubicBezTo>
                      <a:pt x="187070" y="234878"/>
                      <a:pt x="192891" y="250223"/>
                      <a:pt x="200299" y="251017"/>
                    </a:cubicBezTo>
                    <a:cubicBezTo>
                      <a:pt x="207707" y="251811"/>
                      <a:pt x="206120" y="222971"/>
                      <a:pt x="212999" y="216092"/>
                    </a:cubicBezTo>
                    <a:cubicBezTo>
                      <a:pt x="219878" y="209213"/>
                      <a:pt x="229668" y="198365"/>
                      <a:pt x="241574" y="209742"/>
                    </a:cubicBezTo>
                    <a:cubicBezTo>
                      <a:pt x="253480" y="221119"/>
                      <a:pt x="270150" y="271920"/>
                      <a:pt x="284437" y="284355"/>
                    </a:cubicBezTo>
                    <a:cubicBezTo>
                      <a:pt x="298725" y="296791"/>
                      <a:pt x="326505" y="299965"/>
                      <a:pt x="327299" y="284355"/>
                    </a:cubicBezTo>
                    <a:cubicBezTo>
                      <a:pt x="328093" y="268745"/>
                      <a:pt x="310366" y="211859"/>
                      <a:pt x="289199" y="190692"/>
                    </a:cubicBezTo>
                    <a:cubicBezTo>
                      <a:pt x="268032" y="169525"/>
                      <a:pt x="225434" y="166086"/>
                      <a:pt x="200299" y="157355"/>
                    </a:cubicBezTo>
                    <a:cubicBezTo>
                      <a:pt x="175164" y="148624"/>
                      <a:pt x="156379" y="153122"/>
                      <a:pt x="138387" y="138305"/>
                    </a:cubicBezTo>
                    <a:cubicBezTo>
                      <a:pt x="120395" y="123488"/>
                      <a:pt x="110076" y="84066"/>
                      <a:pt x="92349" y="68455"/>
                    </a:cubicBezTo>
                    <a:cubicBezTo>
                      <a:pt x="74622" y="52845"/>
                      <a:pt x="45782" y="55225"/>
                      <a:pt x="32024" y="44642"/>
                    </a:cubicBezTo>
                    <a:cubicBezTo>
                      <a:pt x="18266" y="34059"/>
                      <a:pt x="-2637" y="-2983"/>
                      <a:pt x="274" y="192"/>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90" name="Freeform: Shape 689">
                <a:extLst>
                  <a:ext uri="{FF2B5EF4-FFF2-40B4-BE49-F238E27FC236}">
                    <a16:creationId xmlns:a16="http://schemas.microsoft.com/office/drawing/2014/main" id="{C0459003-3F50-4561-A2B3-D7F685494270}"/>
                  </a:ext>
                </a:extLst>
              </p:cNvPr>
              <p:cNvSpPr/>
              <p:nvPr/>
            </p:nvSpPr>
            <p:spPr>
              <a:xfrm>
                <a:off x="6623675" y="5347130"/>
                <a:ext cx="466852" cy="244008"/>
              </a:xfrm>
              <a:custGeom>
                <a:avLst/>
                <a:gdLst>
                  <a:gd name="connsiteX0" fmla="*/ 124 w 466852"/>
                  <a:gd name="connsiteY0" fmla="*/ 123884 h 244008"/>
                  <a:gd name="connsiteX1" fmla="*/ 42986 w 466852"/>
                  <a:gd name="connsiteY1" fmla="*/ 173097 h 244008"/>
                  <a:gd name="connsiteX2" fmla="*/ 154111 w 466852"/>
                  <a:gd name="connsiteY2" fmla="*/ 176272 h 244008"/>
                  <a:gd name="connsiteX3" fmla="*/ 262061 w 466852"/>
                  <a:gd name="connsiteY3" fmla="*/ 217547 h 244008"/>
                  <a:gd name="connsiteX4" fmla="*/ 308099 w 466852"/>
                  <a:gd name="connsiteY4" fmla="*/ 220722 h 244008"/>
                  <a:gd name="connsiteX5" fmla="*/ 381124 w 466852"/>
                  <a:gd name="connsiteY5" fmla="*/ 200084 h 244008"/>
                  <a:gd name="connsiteX6" fmla="*/ 466849 w 466852"/>
                  <a:gd name="connsiteY6" fmla="*/ 242947 h 244008"/>
                  <a:gd name="connsiteX7" fmla="*/ 377949 w 466852"/>
                  <a:gd name="connsiteY7" fmla="*/ 147697 h 244008"/>
                  <a:gd name="connsiteX8" fmla="*/ 335086 w 466852"/>
                  <a:gd name="connsiteY8" fmla="*/ 120709 h 244008"/>
                  <a:gd name="connsiteX9" fmla="*/ 371599 w 466852"/>
                  <a:gd name="connsiteY9" fmla="*/ 122297 h 244008"/>
                  <a:gd name="connsiteX10" fmla="*/ 360486 w 466852"/>
                  <a:gd name="connsiteY10" fmla="*/ 61972 h 244008"/>
                  <a:gd name="connsiteX11" fmla="*/ 347786 w 466852"/>
                  <a:gd name="connsiteY11" fmla="*/ 15934 h 244008"/>
                  <a:gd name="connsiteX12" fmla="*/ 316036 w 466852"/>
                  <a:gd name="connsiteY12" fmla="*/ 31809 h 244008"/>
                  <a:gd name="connsiteX13" fmla="*/ 273174 w 466852"/>
                  <a:gd name="connsiteY13" fmla="*/ 59 h 244008"/>
                  <a:gd name="connsiteX14" fmla="*/ 212849 w 466852"/>
                  <a:gd name="connsiteY14" fmla="*/ 41334 h 244008"/>
                  <a:gd name="connsiteX15" fmla="*/ 209674 w 466852"/>
                  <a:gd name="connsiteY15" fmla="*/ 108009 h 244008"/>
                  <a:gd name="connsiteX16" fmla="*/ 177924 w 466852"/>
                  <a:gd name="connsiteY16" fmla="*/ 69909 h 244008"/>
                  <a:gd name="connsiteX17" fmla="*/ 117599 w 466852"/>
                  <a:gd name="connsiteY17" fmla="*/ 114359 h 244008"/>
                  <a:gd name="connsiteX18" fmla="*/ 81086 w 466852"/>
                  <a:gd name="connsiteY18" fmla="*/ 152459 h 244008"/>
                  <a:gd name="connsiteX19" fmla="*/ 54099 w 466852"/>
                  <a:gd name="connsiteY19" fmla="*/ 123884 h 244008"/>
                  <a:gd name="connsiteX20" fmla="*/ 124 w 466852"/>
                  <a:gd name="connsiteY20" fmla="*/ 123884 h 244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66852" h="244008">
                    <a:moveTo>
                      <a:pt x="124" y="123884"/>
                    </a:moveTo>
                    <a:cubicBezTo>
                      <a:pt x="-1728" y="132086"/>
                      <a:pt x="17322" y="164366"/>
                      <a:pt x="42986" y="173097"/>
                    </a:cubicBezTo>
                    <a:cubicBezTo>
                      <a:pt x="68650" y="181828"/>
                      <a:pt x="117599" y="168864"/>
                      <a:pt x="154111" y="176272"/>
                    </a:cubicBezTo>
                    <a:cubicBezTo>
                      <a:pt x="190623" y="183680"/>
                      <a:pt x="236396" y="210139"/>
                      <a:pt x="262061" y="217547"/>
                    </a:cubicBezTo>
                    <a:cubicBezTo>
                      <a:pt x="287726" y="224955"/>
                      <a:pt x="288255" y="223633"/>
                      <a:pt x="308099" y="220722"/>
                    </a:cubicBezTo>
                    <a:cubicBezTo>
                      <a:pt x="327943" y="217811"/>
                      <a:pt x="354666" y="196380"/>
                      <a:pt x="381124" y="200084"/>
                    </a:cubicBezTo>
                    <a:cubicBezTo>
                      <a:pt x="407582" y="203788"/>
                      <a:pt x="467378" y="251678"/>
                      <a:pt x="466849" y="242947"/>
                    </a:cubicBezTo>
                    <a:cubicBezTo>
                      <a:pt x="466320" y="234216"/>
                      <a:pt x="399909" y="168070"/>
                      <a:pt x="377949" y="147697"/>
                    </a:cubicBezTo>
                    <a:cubicBezTo>
                      <a:pt x="355989" y="127324"/>
                      <a:pt x="336144" y="124942"/>
                      <a:pt x="335086" y="120709"/>
                    </a:cubicBezTo>
                    <a:cubicBezTo>
                      <a:pt x="334028" y="116476"/>
                      <a:pt x="367366" y="132086"/>
                      <a:pt x="371599" y="122297"/>
                    </a:cubicBezTo>
                    <a:cubicBezTo>
                      <a:pt x="375832" y="112508"/>
                      <a:pt x="364455" y="79699"/>
                      <a:pt x="360486" y="61972"/>
                    </a:cubicBezTo>
                    <a:cubicBezTo>
                      <a:pt x="356517" y="44245"/>
                      <a:pt x="355194" y="20961"/>
                      <a:pt x="347786" y="15934"/>
                    </a:cubicBezTo>
                    <a:cubicBezTo>
                      <a:pt x="340378" y="10907"/>
                      <a:pt x="328471" y="34455"/>
                      <a:pt x="316036" y="31809"/>
                    </a:cubicBezTo>
                    <a:cubicBezTo>
                      <a:pt x="303601" y="29163"/>
                      <a:pt x="290372" y="-1529"/>
                      <a:pt x="273174" y="59"/>
                    </a:cubicBezTo>
                    <a:cubicBezTo>
                      <a:pt x="255976" y="1646"/>
                      <a:pt x="223432" y="23342"/>
                      <a:pt x="212849" y="41334"/>
                    </a:cubicBezTo>
                    <a:cubicBezTo>
                      <a:pt x="202266" y="59326"/>
                      <a:pt x="215495" y="103247"/>
                      <a:pt x="209674" y="108009"/>
                    </a:cubicBezTo>
                    <a:cubicBezTo>
                      <a:pt x="203853" y="112771"/>
                      <a:pt x="193270" y="68851"/>
                      <a:pt x="177924" y="69909"/>
                    </a:cubicBezTo>
                    <a:cubicBezTo>
                      <a:pt x="162578" y="70967"/>
                      <a:pt x="133739" y="100601"/>
                      <a:pt x="117599" y="114359"/>
                    </a:cubicBezTo>
                    <a:cubicBezTo>
                      <a:pt x="101459" y="128117"/>
                      <a:pt x="91669" y="150872"/>
                      <a:pt x="81086" y="152459"/>
                    </a:cubicBezTo>
                    <a:cubicBezTo>
                      <a:pt x="70503" y="154047"/>
                      <a:pt x="66270" y="129705"/>
                      <a:pt x="54099" y="123884"/>
                    </a:cubicBezTo>
                    <a:cubicBezTo>
                      <a:pt x="41928" y="118063"/>
                      <a:pt x="1976" y="115682"/>
                      <a:pt x="124" y="123884"/>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91" name="Freeform: Shape 690">
                <a:extLst>
                  <a:ext uri="{FF2B5EF4-FFF2-40B4-BE49-F238E27FC236}">
                    <a16:creationId xmlns:a16="http://schemas.microsoft.com/office/drawing/2014/main" id="{950F713B-6942-4044-9D1E-C892452D730C}"/>
                  </a:ext>
                </a:extLst>
              </p:cNvPr>
              <p:cNvSpPr/>
              <p:nvPr/>
            </p:nvSpPr>
            <p:spPr>
              <a:xfrm>
                <a:off x="7102884" y="5461482"/>
                <a:ext cx="189773" cy="166710"/>
              </a:xfrm>
              <a:custGeom>
                <a:avLst/>
                <a:gdLst>
                  <a:gd name="connsiteX0" fmla="*/ 1927 w 189773"/>
                  <a:gd name="connsiteY0" fmla="*/ 7 h 166710"/>
                  <a:gd name="connsiteX1" fmla="*/ 38440 w 189773"/>
                  <a:gd name="connsiteY1" fmla="*/ 71445 h 166710"/>
                  <a:gd name="connsiteX2" fmla="*/ 79715 w 189773"/>
                  <a:gd name="connsiteY2" fmla="*/ 119070 h 166710"/>
                  <a:gd name="connsiteX3" fmla="*/ 186077 w 189773"/>
                  <a:gd name="connsiteY3" fmla="*/ 166695 h 166710"/>
                  <a:gd name="connsiteX4" fmla="*/ 155915 w 189773"/>
                  <a:gd name="connsiteY4" fmla="*/ 123832 h 166710"/>
                  <a:gd name="connsiteX5" fmla="*/ 63840 w 189773"/>
                  <a:gd name="connsiteY5" fmla="*/ 79382 h 166710"/>
                  <a:gd name="connsiteX6" fmla="*/ 71777 w 189773"/>
                  <a:gd name="connsiteY6" fmla="*/ 44457 h 166710"/>
                  <a:gd name="connsiteX7" fmla="*/ 100352 w 189773"/>
                  <a:gd name="connsiteY7" fmla="*/ 66682 h 166710"/>
                  <a:gd name="connsiteX8" fmla="*/ 1927 w 189773"/>
                  <a:gd name="connsiteY8" fmla="*/ 7 h 166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773" h="166710">
                    <a:moveTo>
                      <a:pt x="1927" y="7"/>
                    </a:moveTo>
                    <a:cubicBezTo>
                      <a:pt x="-8392" y="801"/>
                      <a:pt x="25475" y="51601"/>
                      <a:pt x="38440" y="71445"/>
                    </a:cubicBezTo>
                    <a:cubicBezTo>
                      <a:pt x="51405" y="91289"/>
                      <a:pt x="55109" y="103195"/>
                      <a:pt x="79715" y="119070"/>
                    </a:cubicBezTo>
                    <a:cubicBezTo>
                      <a:pt x="104321" y="134945"/>
                      <a:pt x="173377" y="165901"/>
                      <a:pt x="186077" y="166695"/>
                    </a:cubicBezTo>
                    <a:cubicBezTo>
                      <a:pt x="198777" y="167489"/>
                      <a:pt x="176288" y="138384"/>
                      <a:pt x="155915" y="123832"/>
                    </a:cubicBezTo>
                    <a:cubicBezTo>
                      <a:pt x="135542" y="109280"/>
                      <a:pt x="77863" y="92611"/>
                      <a:pt x="63840" y="79382"/>
                    </a:cubicBezTo>
                    <a:cubicBezTo>
                      <a:pt x="49817" y="66153"/>
                      <a:pt x="65692" y="46574"/>
                      <a:pt x="71777" y="44457"/>
                    </a:cubicBezTo>
                    <a:cubicBezTo>
                      <a:pt x="77862" y="42340"/>
                      <a:pt x="106702" y="73032"/>
                      <a:pt x="100352" y="66682"/>
                    </a:cubicBezTo>
                    <a:cubicBezTo>
                      <a:pt x="94002" y="60332"/>
                      <a:pt x="12246" y="-787"/>
                      <a:pt x="1927" y="7"/>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92" name="Freeform: Shape 691">
                <a:extLst>
                  <a:ext uri="{FF2B5EF4-FFF2-40B4-BE49-F238E27FC236}">
                    <a16:creationId xmlns:a16="http://schemas.microsoft.com/office/drawing/2014/main" id="{6300F8F8-6682-4F4E-BD06-6671B6C6D2DE}"/>
                  </a:ext>
                </a:extLst>
              </p:cNvPr>
              <p:cNvSpPr/>
              <p:nvPr/>
            </p:nvSpPr>
            <p:spPr>
              <a:xfrm>
                <a:off x="6910641" y="4364175"/>
                <a:ext cx="234217" cy="924716"/>
              </a:xfrm>
              <a:custGeom>
                <a:avLst/>
                <a:gdLst>
                  <a:gd name="connsiteX0" fmla="*/ 27483 w 234217"/>
                  <a:gd name="connsiteY0" fmla="*/ 924277 h 924716"/>
                  <a:gd name="connsiteX1" fmla="*/ 13195 w 234217"/>
                  <a:gd name="connsiteY1" fmla="*/ 859189 h 924716"/>
                  <a:gd name="connsiteX2" fmla="*/ 62408 w 234217"/>
                  <a:gd name="connsiteY2" fmla="*/ 825852 h 924716"/>
                  <a:gd name="connsiteX3" fmla="*/ 52883 w 234217"/>
                  <a:gd name="connsiteY3" fmla="*/ 787752 h 924716"/>
                  <a:gd name="connsiteX4" fmla="*/ 81458 w 234217"/>
                  <a:gd name="connsiteY4" fmla="*/ 741714 h 924716"/>
                  <a:gd name="connsiteX5" fmla="*/ 75108 w 234217"/>
                  <a:gd name="connsiteY5" fmla="*/ 702027 h 924716"/>
                  <a:gd name="connsiteX6" fmla="*/ 41770 w 234217"/>
                  <a:gd name="connsiteY6" fmla="*/ 630589 h 924716"/>
                  <a:gd name="connsiteX7" fmla="*/ 52883 w 234217"/>
                  <a:gd name="connsiteY7" fmla="*/ 546452 h 924716"/>
                  <a:gd name="connsiteX8" fmla="*/ 92570 w 234217"/>
                  <a:gd name="connsiteY8" fmla="*/ 460727 h 924716"/>
                  <a:gd name="connsiteX9" fmla="*/ 140195 w 234217"/>
                  <a:gd name="connsiteY9" fmla="*/ 330552 h 924716"/>
                  <a:gd name="connsiteX10" fmla="*/ 110033 w 234217"/>
                  <a:gd name="connsiteY10" fmla="*/ 262289 h 924716"/>
                  <a:gd name="connsiteX11" fmla="*/ 11608 w 234217"/>
                  <a:gd name="connsiteY11" fmla="*/ 109889 h 924716"/>
                  <a:gd name="connsiteX12" fmla="*/ 5258 w 234217"/>
                  <a:gd name="connsiteY12" fmla="*/ 19402 h 924716"/>
                  <a:gd name="connsiteX13" fmla="*/ 41770 w 234217"/>
                  <a:gd name="connsiteY13" fmla="*/ 20989 h 924716"/>
                  <a:gd name="connsiteX14" fmla="*/ 95745 w 234217"/>
                  <a:gd name="connsiteY14" fmla="*/ 3527 h 924716"/>
                  <a:gd name="connsiteX15" fmla="*/ 175120 w 234217"/>
                  <a:gd name="connsiteY15" fmla="*/ 100364 h 924716"/>
                  <a:gd name="connsiteX16" fmla="*/ 192583 w 234217"/>
                  <a:gd name="connsiteY16" fmla="*/ 133702 h 924716"/>
                  <a:gd name="connsiteX17" fmla="*/ 167183 w 234217"/>
                  <a:gd name="connsiteY17" fmla="*/ 162277 h 924716"/>
                  <a:gd name="connsiteX18" fmla="*/ 117970 w 234217"/>
                  <a:gd name="connsiteY18" fmla="*/ 140052 h 924716"/>
                  <a:gd name="connsiteX19" fmla="*/ 95745 w 234217"/>
                  <a:gd name="connsiteY19" fmla="*/ 117827 h 924716"/>
                  <a:gd name="connsiteX20" fmla="*/ 114795 w 234217"/>
                  <a:gd name="connsiteY20" fmla="*/ 159102 h 924716"/>
                  <a:gd name="connsiteX21" fmla="*/ 175120 w 234217"/>
                  <a:gd name="connsiteY21" fmla="*/ 201964 h 924716"/>
                  <a:gd name="connsiteX22" fmla="*/ 187820 w 234217"/>
                  <a:gd name="connsiteY22" fmla="*/ 259114 h 924716"/>
                  <a:gd name="connsiteX23" fmla="*/ 194170 w 234217"/>
                  <a:gd name="connsiteY23" fmla="*/ 322614 h 924716"/>
                  <a:gd name="connsiteX24" fmla="*/ 189408 w 234217"/>
                  <a:gd name="connsiteY24" fmla="*/ 354364 h 924716"/>
                  <a:gd name="connsiteX25" fmla="*/ 190995 w 234217"/>
                  <a:gd name="connsiteY25" fmla="*/ 425802 h 924716"/>
                  <a:gd name="connsiteX26" fmla="*/ 206870 w 234217"/>
                  <a:gd name="connsiteY26" fmla="*/ 509939 h 924716"/>
                  <a:gd name="connsiteX27" fmla="*/ 225920 w 234217"/>
                  <a:gd name="connsiteY27" fmla="*/ 579789 h 924716"/>
                  <a:gd name="connsiteX28" fmla="*/ 232270 w 234217"/>
                  <a:gd name="connsiteY28" fmla="*/ 617889 h 924716"/>
                  <a:gd name="connsiteX29" fmla="*/ 192583 w 234217"/>
                  <a:gd name="connsiteY29" fmla="*/ 649639 h 924716"/>
                  <a:gd name="connsiteX30" fmla="*/ 189408 w 234217"/>
                  <a:gd name="connsiteY30" fmla="*/ 702027 h 924716"/>
                  <a:gd name="connsiteX31" fmla="*/ 167183 w 234217"/>
                  <a:gd name="connsiteY31" fmla="*/ 760764 h 924716"/>
                  <a:gd name="connsiteX32" fmla="*/ 132258 w 234217"/>
                  <a:gd name="connsiteY32" fmla="*/ 824264 h 924716"/>
                  <a:gd name="connsiteX33" fmla="*/ 108445 w 234217"/>
                  <a:gd name="connsiteY33" fmla="*/ 856014 h 924716"/>
                  <a:gd name="connsiteX34" fmla="*/ 63995 w 234217"/>
                  <a:gd name="connsiteY34" fmla="*/ 886177 h 924716"/>
                  <a:gd name="connsiteX35" fmla="*/ 27483 w 234217"/>
                  <a:gd name="connsiteY35" fmla="*/ 924277 h 92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234217" h="924716">
                    <a:moveTo>
                      <a:pt x="27483" y="924277"/>
                    </a:moveTo>
                    <a:cubicBezTo>
                      <a:pt x="19016" y="919779"/>
                      <a:pt x="7374" y="875593"/>
                      <a:pt x="13195" y="859189"/>
                    </a:cubicBezTo>
                    <a:cubicBezTo>
                      <a:pt x="19016" y="842785"/>
                      <a:pt x="55793" y="837758"/>
                      <a:pt x="62408" y="825852"/>
                    </a:cubicBezTo>
                    <a:cubicBezTo>
                      <a:pt x="69023" y="813946"/>
                      <a:pt x="49708" y="801775"/>
                      <a:pt x="52883" y="787752"/>
                    </a:cubicBezTo>
                    <a:cubicBezTo>
                      <a:pt x="56058" y="773729"/>
                      <a:pt x="77754" y="756001"/>
                      <a:pt x="81458" y="741714"/>
                    </a:cubicBezTo>
                    <a:cubicBezTo>
                      <a:pt x="85162" y="727427"/>
                      <a:pt x="81723" y="720548"/>
                      <a:pt x="75108" y="702027"/>
                    </a:cubicBezTo>
                    <a:cubicBezTo>
                      <a:pt x="68493" y="683506"/>
                      <a:pt x="45474" y="656518"/>
                      <a:pt x="41770" y="630589"/>
                    </a:cubicBezTo>
                    <a:cubicBezTo>
                      <a:pt x="38066" y="604660"/>
                      <a:pt x="44416" y="574762"/>
                      <a:pt x="52883" y="546452"/>
                    </a:cubicBezTo>
                    <a:cubicBezTo>
                      <a:pt x="61350" y="518142"/>
                      <a:pt x="78018" y="496710"/>
                      <a:pt x="92570" y="460727"/>
                    </a:cubicBezTo>
                    <a:cubicBezTo>
                      <a:pt x="107122" y="424744"/>
                      <a:pt x="137285" y="363625"/>
                      <a:pt x="140195" y="330552"/>
                    </a:cubicBezTo>
                    <a:cubicBezTo>
                      <a:pt x="143105" y="297479"/>
                      <a:pt x="131464" y="299066"/>
                      <a:pt x="110033" y="262289"/>
                    </a:cubicBezTo>
                    <a:cubicBezTo>
                      <a:pt x="88602" y="225512"/>
                      <a:pt x="29070" y="150370"/>
                      <a:pt x="11608" y="109889"/>
                    </a:cubicBezTo>
                    <a:cubicBezTo>
                      <a:pt x="-5854" y="69408"/>
                      <a:pt x="231" y="34219"/>
                      <a:pt x="5258" y="19402"/>
                    </a:cubicBezTo>
                    <a:cubicBezTo>
                      <a:pt x="10285" y="4585"/>
                      <a:pt x="26689" y="23635"/>
                      <a:pt x="41770" y="20989"/>
                    </a:cubicBezTo>
                    <a:cubicBezTo>
                      <a:pt x="56851" y="18343"/>
                      <a:pt x="73520" y="-9702"/>
                      <a:pt x="95745" y="3527"/>
                    </a:cubicBezTo>
                    <a:cubicBezTo>
                      <a:pt x="117970" y="16756"/>
                      <a:pt x="158980" y="78668"/>
                      <a:pt x="175120" y="100364"/>
                    </a:cubicBezTo>
                    <a:cubicBezTo>
                      <a:pt x="191260" y="122060"/>
                      <a:pt x="193906" y="123383"/>
                      <a:pt x="192583" y="133702"/>
                    </a:cubicBezTo>
                    <a:cubicBezTo>
                      <a:pt x="191260" y="144021"/>
                      <a:pt x="179618" y="161219"/>
                      <a:pt x="167183" y="162277"/>
                    </a:cubicBezTo>
                    <a:cubicBezTo>
                      <a:pt x="154748" y="163335"/>
                      <a:pt x="129876" y="147460"/>
                      <a:pt x="117970" y="140052"/>
                    </a:cubicBezTo>
                    <a:cubicBezTo>
                      <a:pt x="106064" y="132644"/>
                      <a:pt x="96274" y="114652"/>
                      <a:pt x="95745" y="117827"/>
                    </a:cubicBezTo>
                    <a:cubicBezTo>
                      <a:pt x="95216" y="121002"/>
                      <a:pt x="101566" y="145079"/>
                      <a:pt x="114795" y="159102"/>
                    </a:cubicBezTo>
                    <a:cubicBezTo>
                      <a:pt x="128024" y="173125"/>
                      <a:pt x="162949" y="185295"/>
                      <a:pt x="175120" y="201964"/>
                    </a:cubicBezTo>
                    <a:cubicBezTo>
                      <a:pt x="187291" y="218633"/>
                      <a:pt x="184645" y="239006"/>
                      <a:pt x="187820" y="259114"/>
                    </a:cubicBezTo>
                    <a:cubicBezTo>
                      <a:pt x="190995" y="279222"/>
                      <a:pt x="193905" y="306739"/>
                      <a:pt x="194170" y="322614"/>
                    </a:cubicBezTo>
                    <a:cubicBezTo>
                      <a:pt x="194435" y="338489"/>
                      <a:pt x="189937" y="337166"/>
                      <a:pt x="189408" y="354364"/>
                    </a:cubicBezTo>
                    <a:cubicBezTo>
                      <a:pt x="188879" y="371562"/>
                      <a:pt x="188085" y="399873"/>
                      <a:pt x="190995" y="425802"/>
                    </a:cubicBezTo>
                    <a:cubicBezTo>
                      <a:pt x="193905" y="451731"/>
                      <a:pt x="201049" y="484275"/>
                      <a:pt x="206870" y="509939"/>
                    </a:cubicBezTo>
                    <a:cubicBezTo>
                      <a:pt x="212691" y="535603"/>
                      <a:pt x="221687" y="561797"/>
                      <a:pt x="225920" y="579789"/>
                    </a:cubicBezTo>
                    <a:cubicBezTo>
                      <a:pt x="230153" y="597781"/>
                      <a:pt x="237826" y="606247"/>
                      <a:pt x="232270" y="617889"/>
                    </a:cubicBezTo>
                    <a:cubicBezTo>
                      <a:pt x="226714" y="629531"/>
                      <a:pt x="199727" y="635616"/>
                      <a:pt x="192583" y="649639"/>
                    </a:cubicBezTo>
                    <a:cubicBezTo>
                      <a:pt x="185439" y="663662"/>
                      <a:pt x="193641" y="683506"/>
                      <a:pt x="189408" y="702027"/>
                    </a:cubicBezTo>
                    <a:cubicBezTo>
                      <a:pt x="185175" y="720548"/>
                      <a:pt x="176708" y="740391"/>
                      <a:pt x="167183" y="760764"/>
                    </a:cubicBezTo>
                    <a:cubicBezTo>
                      <a:pt x="157658" y="781137"/>
                      <a:pt x="142048" y="808389"/>
                      <a:pt x="132258" y="824264"/>
                    </a:cubicBezTo>
                    <a:cubicBezTo>
                      <a:pt x="122468" y="840139"/>
                      <a:pt x="119822" y="845695"/>
                      <a:pt x="108445" y="856014"/>
                    </a:cubicBezTo>
                    <a:cubicBezTo>
                      <a:pt x="97068" y="866333"/>
                      <a:pt x="73520" y="874800"/>
                      <a:pt x="63995" y="886177"/>
                    </a:cubicBezTo>
                    <a:cubicBezTo>
                      <a:pt x="54470" y="897554"/>
                      <a:pt x="35950" y="928775"/>
                      <a:pt x="27483" y="924277"/>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93" name="Freeform: Shape 692">
                <a:extLst>
                  <a:ext uri="{FF2B5EF4-FFF2-40B4-BE49-F238E27FC236}">
                    <a16:creationId xmlns:a16="http://schemas.microsoft.com/office/drawing/2014/main" id="{D871AE6F-7B31-4A4B-BE02-97D1BB1B4F8C}"/>
                  </a:ext>
                </a:extLst>
              </p:cNvPr>
              <p:cNvSpPr/>
              <p:nvPr/>
            </p:nvSpPr>
            <p:spPr>
              <a:xfrm>
                <a:off x="6989767" y="3660129"/>
                <a:ext cx="612445" cy="1249248"/>
              </a:xfrm>
              <a:custGeom>
                <a:avLst/>
                <a:gdLst>
                  <a:gd name="connsiteX0" fmla="*/ 173782 w 612445"/>
                  <a:gd name="connsiteY0" fmla="*/ 1240973 h 1249248"/>
                  <a:gd name="connsiteX1" fmla="*/ 145207 w 612445"/>
                  <a:gd name="connsiteY1" fmla="*/ 1156835 h 1249248"/>
                  <a:gd name="connsiteX2" fmla="*/ 124569 w 612445"/>
                  <a:gd name="connsiteY2" fmla="*/ 1083810 h 1249248"/>
                  <a:gd name="connsiteX3" fmla="*/ 149969 w 612445"/>
                  <a:gd name="connsiteY3" fmla="*/ 979035 h 1249248"/>
                  <a:gd name="connsiteX4" fmla="*/ 161082 w 612445"/>
                  <a:gd name="connsiteY4" fmla="*/ 910773 h 1249248"/>
                  <a:gd name="connsiteX5" fmla="*/ 208707 w 612445"/>
                  <a:gd name="connsiteY5" fmla="*/ 831398 h 1249248"/>
                  <a:gd name="connsiteX6" fmla="*/ 267444 w 612445"/>
                  <a:gd name="connsiteY6" fmla="*/ 744085 h 1249248"/>
                  <a:gd name="connsiteX7" fmla="*/ 226169 w 612445"/>
                  <a:gd name="connsiteY7" fmla="*/ 731385 h 1249248"/>
                  <a:gd name="connsiteX8" fmla="*/ 196007 w 612445"/>
                  <a:gd name="connsiteY8" fmla="*/ 667885 h 1249248"/>
                  <a:gd name="connsiteX9" fmla="*/ 202357 w 612445"/>
                  <a:gd name="connsiteY9" fmla="*/ 536123 h 1249248"/>
                  <a:gd name="connsiteX10" fmla="*/ 208707 w 612445"/>
                  <a:gd name="connsiteY10" fmla="*/ 459923 h 1249248"/>
                  <a:gd name="connsiteX11" fmla="*/ 294432 w 612445"/>
                  <a:gd name="connsiteY11" fmla="*/ 336098 h 1249248"/>
                  <a:gd name="connsiteX12" fmla="*/ 275382 w 612445"/>
                  <a:gd name="connsiteY12" fmla="*/ 315460 h 1249248"/>
                  <a:gd name="connsiteX13" fmla="*/ 192832 w 612445"/>
                  <a:gd name="connsiteY13" fmla="*/ 396423 h 1249248"/>
                  <a:gd name="connsiteX14" fmla="*/ 173782 w 612445"/>
                  <a:gd name="connsiteY14" fmla="*/ 482148 h 1249248"/>
                  <a:gd name="connsiteX15" fmla="*/ 186482 w 612445"/>
                  <a:gd name="connsiteY15" fmla="*/ 502785 h 1249248"/>
                  <a:gd name="connsiteX16" fmla="*/ 170607 w 612445"/>
                  <a:gd name="connsiteY16" fmla="*/ 572635 h 1249248"/>
                  <a:gd name="connsiteX17" fmla="*/ 186482 w 612445"/>
                  <a:gd name="connsiteY17" fmla="*/ 713923 h 1249248"/>
                  <a:gd name="connsiteX18" fmla="*/ 215057 w 612445"/>
                  <a:gd name="connsiteY18" fmla="*/ 799648 h 1249248"/>
                  <a:gd name="connsiteX19" fmla="*/ 154732 w 612445"/>
                  <a:gd name="connsiteY19" fmla="*/ 872673 h 1249248"/>
                  <a:gd name="connsiteX20" fmla="*/ 135682 w 612445"/>
                  <a:gd name="connsiteY20" fmla="*/ 906010 h 1249248"/>
                  <a:gd name="connsiteX21" fmla="*/ 119807 w 612445"/>
                  <a:gd name="connsiteY21" fmla="*/ 842510 h 1249248"/>
                  <a:gd name="connsiteX22" fmla="*/ 99169 w 612445"/>
                  <a:gd name="connsiteY22" fmla="*/ 750435 h 1249248"/>
                  <a:gd name="connsiteX23" fmla="*/ 29319 w 612445"/>
                  <a:gd name="connsiteY23" fmla="*/ 691698 h 1249248"/>
                  <a:gd name="connsiteX24" fmla="*/ 744 w 612445"/>
                  <a:gd name="connsiteY24" fmla="*/ 639310 h 1249248"/>
                  <a:gd name="connsiteX25" fmla="*/ 56307 w 612445"/>
                  <a:gd name="connsiteY25" fmla="*/ 547235 h 1249248"/>
                  <a:gd name="connsiteX26" fmla="*/ 72182 w 612445"/>
                  <a:gd name="connsiteY26" fmla="*/ 463098 h 1249248"/>
                  <a:gd name="connsiteX27" fmla="*/ 180132 w 612445"/>
                  <a:gd name="connsiteY27" fmla="*/ 307523 h 1249248"/>
                  <a:gd name="connsiteX28" fmla="*/ 310307 w 612445"/>
                  <a:gd name="connsiteY28" fmla="*/ 177348 h 1249248"/>
                  <a:gd name="connsiteX29" fmla="*/ 353169 w 612445"/>
                  <a:gd name="connsiteY29" fmla="*/ 104323 h 1249248"/>
                  <a:gd name="connsiteX30" fmla="*/ 323007 w 612445"/>
                  <a:gd name="connsiteY30" fmla="*/ 2723 h 1249248"/>
                  <a:gd name="connsiteX31" fmla="*/ 381744 w 612445"/>
                  <a:gd name="connsiteY31" fmla="*/ 37648 h 1249248"/>
                  <a:gd name="connsiteX32" fmla="*/ 383332 w 612445"/>
                  <a:gd name="connsiteY32" fmla="*/ 128135 h 1249248"/>
                  <a:gd name="connsiteX33" fmla="*/ 426194 w 612445"/>
                  <a:gd name="connsiteY33" fmla="*/ 140835 h 1249248"/>
                  <a:gd name="connsiteX34" fmla="*/ 494457 w 612445"/>
                  <a:gd name="connsiteY34" fmla="*/ 90035 h 1249248"/>
                  <a:gd name="connsiteX35" fmla="*/ 573832 w 612445"/>
                  <a:gd name="connsiteY35" fmla="*/ 117023 h 1249248"/>
                  <a:gd name="connsiteX36" fmla="*/ 611932 w 612445"/>
                  <a:gd name="connsiteY36" fmla="*/ 158298 h 1249248"/>
                  <a:gd name="connsiteX37" fmla="*/ 548432 w 612445"/>
                  <a:gd name="connsiteY37" fmla="*/ 158298 h 1249248"/>
                  <a:gd name="connsiteX38" fmla="*/ 478582 w 612445"/>
                  <a:gd name="connsiteY38" fmla="*/ 163060 h 1249248"/>
                  <a:gd name="connsiteX39" fmla="*/ 480169 w 612445"/>
                  <a:gd name="connsiteY39" fmla="*/ 256723 h 1249248"/>
                  <a:gd name="connsiteX40" fmla="*/ 410319 w 612445"/>
                  <a:gd name="connsiteY40" fmla="*/ 380548 h 1249248"/>
                  <a:gd name="connsiteX41" fmla="*/ 354757 w 612445"/>
                  <a:gd name="connsiteY41" fmla="*/ 507548 h 1249248"/>
                  <a:gd name="connsiteX42" fmla="*/ 297607 w 612445"/>
                  <a:gd name="connsiteY42" fmla="*/ 671060 h 1249248"/>
                  <a:gd name="connsiteX43" fmla="*/ 313482 w 612445"/>
                  <a:gd name="connsiteY43" fmla="*/ 786948 h 1249248"/>
                  <a:gd name="connsiteX44" fmla="*/ 351582 w 612445"/>
                  <a:gd name="connsiteY44" fmla="*/ 837748 h 1249248"/>
                  <a:gd name="connsiteX45" fmla="*/ 324594 w 612445"/>
                  <a:gd name="connsiteY45" fmla="*/ 977448 h 1249248"/>
                  <a:gd name="connsiteX46" fmla="*/ 324594 w 612445"/>
                  <a:gd name="connsiteY46" fmla="*/ 1080635 h 1249248"/>
                  <a:gd name="connsiteX47" fmla="*/ 270619 w 612445"/>
                  <a:gd name="connsiteY47" fmla="*/ 1198110 h 1249248"/>
                  <a:gd name="connsiteX48" fmla="*/ 226169 w 612445"/>
                  <a:gd name="connsiteY48" fmla="*/ 1244148 h 1249248"/>
                  <a:gd name="connsiteX49" fmla="*/ 173782 w 612445"/>
                  <a:gd name="connsiteY49" fmla="*/ 1240973 h 1249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612445" h="1249248">
                    <a:moveTo>
                      <a:pt x="173782" y="1240973"/>
                    </a:moveTo>
                    <a:cubicBezTo>
                      <a:pt x="160288" y="1226421"/>
                      <a:pt x="153409" y="1183029"/>
                      <a:pt x="145207" y="1156835"/>
                    </a:cubicBezTo>
                    <a:cubicBezTo>
                      <a:pt x="137005" y="1130641"/>
                      <a:pt x="123775" y="1113443"/>
                      <a:pt x="124569" y="1083810"/>
                    </a:cubicBezTo>
                    <a:cubicBezTo>
                      <a:pt x="125363" y="1054177"/>
                      <a:pt x="143884" y="1007874"/>
                      <a:pt x="149969" y="979035"/>
                    </a:cubicBezTo>
                    <a:cubicBezTo>
                      <a:pt x="156054" y="950196"/>
                      <a:pt x="151292" y="935379"/>
                      <a:pt x="161082" y="910773"/>
                    </a:cubicBezTo>
                    <a:cubicBezTo>
                      <a:pt x="170872" y="886167"/>
                      <a:pt x="190980" y="859179"/>
                      <a:pt x="208707" y="831398"/>
                    </a:cubicBezTo>
                    <a:cubicBezTo>
                      <a:pt x="226434" y="803617"/>
                      <a:pt x="264534" y="760754"/>
                      <a:pt x="267444" y="744085"/>
                    </a:cubicBezTo>
                    <a:cubicBezTo>
                      <a:pt x="270354" y="727416"/>
                      <a:pt x="238075" y="744085"/>
                      <a:pt x="226169" y="731385"/>
                    </a:cubicBezTo>
                    <a:cubicBezTo>
                      <a:pt x="214263" y="718685"/>
                      <a:pt x="199976" y="700429"/>
                      <a:pt x="196007" y="667885"/>
                    </a:cubicBezTo>
                    <a:cubicBezTo>
                      <a:pt x="192038" y="635341"/>
                      <a:pt x="200240" y="570783"/>
                      <a:pt x="202357" y="536123"/>
                    </a:cubicBezTo>
                    <a:cubicBezTo>
                      <a:pt x="204474" y="501463"/>
                      <a:pt x="193361" y="493261"/>
                      <a:pt x="208707" y="459923"/>
                    </a:cubicBezTo>
                    <a:cubicBezTo>
                      <a:pt x="224053" y="426585"/>
                      <a:pt x="283320" y="360175"/>
                      <a:pt x="294432" y="336098"/>
                    </a:cubicBezTo>
                    <a:cubicBezTo>
                      <a:pt x="305544" y="312021"/>
                      <a:pt x="292315" y="305406"/>
                      <a:pt x="275382" y="315460"/>
                    </a:cubicBezTo>
                    <a:cubicBezTo>
                      <a:pt x="258449" y="325514"/>
                      <a:pt x="209765" y="368642"/>
                      <a:pt x="192832" y="396423"/>
                    </a:cubicBezTo>
                    <a:cubicBezTo>
                      <a:pt x="175899" y="424204"/>
                      <a:pt x="174840" y="464421"/>
                      <a:pt x="173782" y="482148"/>
                    </a:cubicBezTo>
                    <a:cubicBezTo>
                      <a:pt x="172724" y="499875"/>
                      <a:pt x="187011" y="487704"/>
                      <a:pt x="186482" y="502785"/>
                    </a:cubicBezTo>
                    <a:cubicBezTo>
                      <a:pt x="185953" y="517866"/>
                      <a:pt x="170607" y="537445"/>
                      <a:pt x="170607" y="572635"/>
                    </a:cubicBezTo>
                    <a:cubicBezTo>
                      <a:pt x="170607" y="607825"/>
                      <a:pt x="179074" y="676088"/>
                      <a:pt x="186482" y="713923"/>
                    </a:cubicBezTo>
                    <a:cubicBezTo>
                      <a:pt x="193890" y="751758"/>
                      <a:pt x="220349" y="773190"/>
                      <a:pt x="215057" y="799648"/>
                    </a:cubicBezTo>
                    <a:cubicBezTo>
                      <a:pt x="209765" y="826106"/>
                      <a:pt x="167961" y="854946"/>
                      <a:pt x="154732" y="872673"/>
                    </a:cubicBezTo>
                    <a:cubicBezTo>
                      <a:pt x="141503" y="890400"/>
                      <a:pt x="141503" y="911037"/>
                      <a:pt x="135682" y="906010"/>
                    </a:cubicBezTo>
                    <a:cubicBezTo>
                      <a:pt x="129861" y="900983"/>
                      <a:pt x="125892" y="868439"/>
                      <a:pt x="119807" y="842510"/>
                    </a:cubicBezTo>
                    <a:cubicBezTo>
                      <a:pt x="113721" y="816581"/>
                      <a:pt x="114250" y="775570"/>
                      <a:pt x="99169" y="750435"/>
                    </a:cubicBezTo>
                    <a:cubicBezTo>
                      <a:pt x="84088" y="725300"/>
                      <a:pt x="45723" y="710219"/>
                      <a:pt x="29319" y="691698"/>
                    </a:cubicBezTo>
                    <a:cubicBezTo>
                      <a:pt x="12915" y="673177"/>
                      <a:pt x="-3754" y="663387"/>
                      <a:pt x="744" y="639310"/>
                    </a:cubicBezTo>
                    <a:cubicBezTo>
                      <a:pt x="5242" y="615233"/>
                      <a:pt x="44401" y="576604"/>
                      <a:pt x="56307" y="547235"/>
                    </a:cubicBezTo>
                    <a:cubicBezTo>
                      <a:pt x="68213" y="517866"/>
                      <a:pt x="51545" y="503050"/>
                      <a:pt x="72182" y="463098"/>
                    </a:cubicBezTo>
                    <a:cubicBezTo>
                      <a:pt x="92819" y="423146"/>
                      <a:pt x="140445" y="355148"/>
                      <a:pt x="180132" y="307523"/>
                    </a:cubicBezTo>
                    <a:cubicBezTo>
                      <a:pt x="219819" y="259898"/>
                      <a:pt x="281468" y="211215"/>
                      <a:pt x="310307" y="177348"/>
                    </a:cubicBezTo>
                    <a:cubicBezTo>
                      <a:pt x="339147" y="143481"/>
                      <a:pt x="351052" y="133427"/>
                      <a:pt x="353169" y="104323"/>
                    </a:cubicBezTo>
                    <a:cubicBezTo>
                      <a:pt x="355286" y="75219"/>
                      <a:pt x="318245" y="13835"/>
                      <a:pt x="323007" y="2723"/>
                    </a:cubicBezTo>
                    <a:cubicBezTo>
                      <a:pt x="327769" y="-8389"/>
                      <a:pt x="371690" y="16746"/>
                      <a:pt x="381744" y="37648"/>
                    </a:cubicBezTo>
                    <a:cubicBezTo>
                      <a:pt x="391798" y="58550"/>
                      <a:pt x="375924" y="110937"/>
                      <a:pt x="383332" y="128135"/>
                    </a:cubicBezTo>
                    <a:cubicBezTo>
                      <a:pt x="390740" y="145333"/>
                      <a:pt x="407673" y="147185"/>
                      <a:pt x="426194" y="140835"/>
                    </a:cubicBezTo>
                    <a:cubicBezTo>
                      <a:pt x="444715" y="134485"/>
                      <a:pt x="469851" y="94004"/>
                      <a:pt x="494457" y="90035"/>
                    </a:cubicBezTo>
                    <a:cubicBezTo>
                      <a:pt x="519063" y="86066"/>
                      <a:pt x="554253" y="105646"/>
                      <a:pt x="573832" y="117023"/>
                    </a:cubicBezTo>
                    <a:cubicBezTo>
                      <a:pt x="593411" y="128400"/>
                      <a:pt x="616165" y="151419"/>
                      <a:pt x="611932" y="158298"/>
                    </a:cubicBezTo>
                    <a:cubicBezTo>
                      <a:pt x="607699" y="165177"/>
                      <a:pt x="570657" y="157504"/>
                      <a:pt x="548432" y="158298"/>
                    </a:cubicBezTo>
                    <a:cubicBezTo>
                      <a:pt x="526207" y="159092"/>
                      <a:pt x="489959" y="146656"/>
                      <a:pt x="478582" y="163060"/>
                    </a:cubicBezTo>
                    <a:cubicBezTo>
                      <a:pt x="467205" y="179464"/>
                      <a:pt x="491546" y="220475"/>
                      <a:pt x="480169" y="256723"/>
                    </a:cubicBezTo>
                    <a:cubicBezTo>
                      <a:pt x="468792" y="292971"/>
                      <a:pt x="431221" y="338744"/>
                      <a:pt x="410319" y="380548"/>
                    </a:cubicBezTo>
                    <a:cubicBezTo>
                      <a:pt x="389417" y="422352"/>
                      <a:pt x="373542" y="459130"/>
                      <a:pt x="354757" y="507548"/>
                    </a:cubicBezTo>
                    <a:cubicBezTo>
                      <a:pt x="335972" y="555966"/>
                      <a:pt x="304486" y="624493"/>
                      <a:pt x="297607" y="671060"/>
                    </a:cubicBezTo>
                    <a:cubicBezTo>
                      <a:pt x="290728" y="717627"/>
                      <a:pt x="304486" y="759167"/>
                      <a:pt x="313482" y="786948"/>
                    </a:cubicBezTo>
                    <a:cubicBezTo>
                      <a:pt x="322478" y="814729"/>
                      <a:pt x="349730" y="805998"/>
                      <a:pt x="351582" y="837748"/>
                    </a:cubicBezTo>
                    <a:cubicBezTo>
                      <a:pt x="353434" y="869498"/>
                      <a:pt x="329092" y="936967"/>
                      <a:pt x="324594" y="977448"/>
                    </a:cubicBezTo>
                    <a:cubicBezTo>
                      <a:pt x="320096" y="1017929"/>
                      <a:pt x="333590" y="1043858"/>
                      <a:pt x="324594" y="1080635"/>
                    </a:cubicBezTo>
                    <a:cubicBezTo>
                      <a:pt x="315598" y="1117412"/>
                      <a:pt x="287023" y="1170858"/>
                      <a:pt x="270619" y="1198110"/>
                    </a:cubicBezTo>
                    <a:cubicBezTo>
                      <a:pt x="254215" y="1225362"/>
                      <a:pt x="236488" y="1241238"/>
                      <a:pt x="226169" y="1244148"/>
                    </a:cubicBezTo>
                    <a:cubicBezTo>
                      <a:pt x="215850" y="1247058"/>
                      <a:pt x="187276" y="1255525"/>
                      <a:pt x="173782" y="1240973"/>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94" name="Freeform: Shape 693">
                <a:extLst>
                  <a:ext uri="{FF2B5EF4-FFF2-40B4-BE49-F238E27FC236}">
                    <a16:creationId xmlns:a16="http://schemas.microsoft.com/office/drawing/2014/main" id="{B6E13F64-5837-4A5B-A1F5-5E1898A34396}"/>
                  </a:ext>
                </a:extLst>
              </p:cNvPr>
              <p:cNvSpPr/>
              <p:nvPr/>
            </p:nvSpPr>
            <p:spPr>
              <a:xfrm>
                <a:off x="7337710" y="3856132"/>
                <a:ext cx="315336" cy="424297"/>
              </a:xfrm>
              <a:custGeom>
                <a:avLst/>
                <a:gdLst>
                  <a:gd name="connsiteX0" fmla="*/ 464 w 315336"/>
                  <a:gd name="connsiteY0" fmla="*/ 376632 h 424297"/>
                  <a:gd name="connsiteX1" fmla="*/ 43326 w 315336"/>
                  <a:gd name="connsiteY1" fmla="*/ 311545 h 424297"/>
                  <a:gd name="connsiteX2" fmla="*/ 87776 w 315336"/>
                  <a:gd name="connsiteY2" fmla="*/ 273445 h 424297"/>
                  <a:gd name="connsiteX3" fmla="*/ 111589 w 315336"/>
                  <a:gd name="connsiteY3" fmla="*/ 206770 h 424297"/>
                  <a:gd name="connsiteX4" fmla="*/ 136989 w 315336"/>
                  <a:gd name="connsiteY4" fmla="*/ 133745 h 424297"/>
                  <a:gd name="connsiteX5" fmla="*/ 140164 w 315336"/>
                  <a:gd name="connsiteY5" fmla="*/ 65482 h 424297"/>
                  <a:gd name="connsiteX6" fmla="*/ 205251 w 315336"/>
                  <a:gd name="connsiteY6" fmla="*/ 395 h 424297"/>
                  <a:gd name="connsiteX7" fmla="*/ 252876 w 315336"/>
                  <a:gd name="connsiteY7" fmla="*/ 38495 h 424297"/>
                  <a:gd name="connsiteX8" fmla="*/ 311614 w 315336"/>
                  <a:gd name="connsiteY8" fmla="*/ 44845 h 424297"/>
                  <a:gd name="connsiteX9" fmla="*/ 303676 w 315336"/>
                  <a:gd name="connsiteY9" fmla="*/ 100407 h 424297"/>
                  <a:gd name="connsiteX10" fmla="*/ 257639 w 315336"/>
                  <a:gd name="connsiteY10" fmla="*/ 128982 h 424297"/>
                  <a:gd name="connsiteX11" fmla="*/ 244939 w 315336"/>
                  <a:gd name="connsiteY11" fmla="*/ 224232 h 424297"/>
                  <a:gd name="connsiteX12" fmla="*/ 194139 w 315336"/>
                  <a:gd name="connsiteY12" fmla="*/ 282970 h 424297"/>
                  <a:gd name="connsiteX13" fmla="*/ 152864 w 315336"/>
                  <a:gd name="connsiteY13" fmla="*/ 343295 h 424297"/>
                  <a:gd name="connsiteX14" fmla="*/ 156039 w 315336"/>
                  <a:gd name="connsiteY14" fmla="*/ 424257 h 424297"/>
                  <a:gd name="connsiteX15" fmla="*/ 119526 w 315336"/>
                  <a:gd name="connsiteY15" fmla="*/ 354407 h 424297"/>
                  <a:gd name="connsiteX16" fmla="*/ 71901 w 315336"/>
                  <a:gd name="connsiteY16" fmla="*/ 371870 h 424297"/>
                  <a:gd name="connsiteX17" fmla="*/ 464 w 315336"/>
                  <a:gd name="connsiteY17" fmla="*/ 376632 h 424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5336" h="424297">
                    <a:moveTo>
                      <a:pt x="464" y="376632"/>
                    </a:moveTo>
                    <a:cubicBezTo>
                      <a:pt x="-4299" y="366578"/>
                      <a:pt x="28774" y="328743"/>
                      <a:pt x="43326" y="311545"/>
                    </a:cubicBezTo>
                    <a:cubicBezTo>
                      <a:pt x="57878" y="294347"/>
                      <a:pt x="76399" y="290907"/>
                      <a:pt x="87776" y="273445"/>
                    </a:cubicBezTo>
                    <a:cubicBezTo>
                      <a:pt x="99153" y="255983"/>
                      <a:pt x="103387" y="230053"/>
                      <a:pt x="111589" y="206770"/>
                    </a:cubicBezTo>
                    <a:cubicBezTo>
                      <a:pt x="119791" y="183487"/>
                      <a:pt x="132227" y="157293"/>
                      <a:pt x="136989" y="133745"/>
                    </a:cubicBezTo>
                    <a:cubicBezTo>
                      <a:pt x="141751" y="110197"/>
                      <a:pt x="128787" y="87707"/>
                      <a:pt x="140164" y="65482"/>
                    </a:cubicBezTo>
                    <a:cubicBezTo>
                      <a:pt x="151541" y="43257"/>
                      <a:pt x="186466" y="4893"/>
                      <a:pt x="205251" y="395"/>
                    </a:cubicBezTo>
                    <a:cubicBezTo>
                      <a:pt x="224036" y="-4103"/>
                      <a:pt x="235149" y="31087"/>
                      <a:pt x="252876" y="38495"/>
                    </a:cubicBezTo>
                    <a:cubicBezTo>
                      <a:pt x="270603" y="45903"/>
                      <a:pt x="303147" y="34526"/>
                      <a:pt x="311614" y="44845"/>
                    </a:cubicBezTo>
                    <a:cubicBezTo>
                      <a:pt x="320081" y="55164"/>
                      <a:pt x="312672" y="86384"/>
                      <a:pt x="303676" y="100407"/>
                    </a:cubicBezTo>
                    <a:cubicBezTo>
                      <a:pt x="294680" y="114430"/>
                      <a:pt x="267428" y="108345"/>
                      <a:pt x="257639" y="128982"/>
                    </a:cubicBezTo>
                    <a:cubicBezTo>
                      <a:pt x="247850" y="149619"/>
                      <a:pt x="255522" y="198567"/>
                      <a:pt x="244939" y="224232"/>
                    </a:cubicBezTo>
                    <a:cubicBezTo>
                      <a:pt x="234356" y="249897"/>
                      <a:pt x="209485" y="263126"/>
                      <a:pt x="194139" y="282970"/>
                    </a:cubicBezTo>
                    <a:cubicBezTo>
                      <a:pt x="178793" y="302814"/>
                      <a:pt x="159214" y="319747"/>
                      <a:pt x="152864" y="343295"/>
                    </a:cubicBezTo>
                    <a:cubicBezTo>
                      <a:pt x="146514" y="366843"/>
                      <a:pt x="161595" y="422405"/>
                      <a:pt x="156039" y="424257"/>
                    </a:cubicBezTo>
                    <a:cubicBezTo>
                      <a:pt x="150483" y="426109"/>
                      <a:pt x="133549" y="363138"/>
                      <a:pt x="119526" y="354407"/>
                    </a:cubicBezTo>
                    <a:cubicBezTo>
                      <a:pt x="105503" y="345676"/>
                      <a:pt x="88040" y="364462"/>
                      <a:pt x="71901" y="371870"/>
                    </a:cubicBezTo>
                    <a:cubicBezTo>
                      <a:pt x="55762" y="379278"/>
                      <a:pt x="5227" y="386686"/>
                      <a:pt x="464" y="376632"/>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95" name="Freeform: Shape 694">
                <a:extLst>
                  <a:ext uri="{FF2B5EF4-FFF2-40B4-BE49-F238E27FC236}">
                    <a16:creationId xmlns:a16="http://schemas.microsoft.com/office/drawing/2014/main" id="{EB56CFBC-A9F6-4B3F-926E-3C9003F65B9E}"/>
                  </a:ext>
                </a:extLst>
              </p:cNvPr>
              <p:cNvSpPr/>
              <p:nvPr/>
            </p:nvSpPr>
            <p:spPr>
              <a:xfrm>
                <a:off x="7579176" y="4524859"/>
                <a:ext cx="56015" cy="106375"/>
              </a:xfrm>
              <a:custGeom>
                <a:avLst/>
                <a:gdLst>
                  <a:gd name="connsiteX0" fmla="*/ 8235 w 56015"/>
                  <a:gd name="connsiteY0" fmla="*/ 5 h 106375"/>
                  <a:gd name="connsiteX1" fmla="*/ 1885 w 56015"/>
                  <a:gd name="connsiteY1" fmla="*/ 58743 h 106375"/>
                  <a:gd name="connsiteX2" fmla="*/ 28873 w 56015"/>
                  <a:gd name="connsiteY2" fmla="*/ 106368 h 106375"/>
                  <a:gd name="connsiteX3" fmla="*/ 55860 w 56015"/>
                  <a:gd name="connsiteY3" fmla="*/ 61918 h 106375"/>
                  <a:gd name="connsiteX4" fmla="*/ 8235 w 56015"/>
                  <a:gd name="connsiteY4" fmla="*/ 5 h 1063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015" h="106375">
                    <a:moveTo>
                      <a:pt x="8235" y="5"/>
                    </a:moveTo>
                    <a:cubicBezTo>
                      <a:pt x="-761" y="-524"/>
                      <a:pt x="-1555" y="41016"/>
                      <a:pt x="1885" y="58743"/>
                    </a:cubicBezTo>
                    <a:cubicBezTo>
                      <a:pt x="5325" y="76470"/>
                      <a:pt x="19877" y="105839"/>
                      <a:pt x="28873" y="106368"/>
                    </a:cubicBezTo>
                    <a:cubicBezTo>
                      <a:pt x="37869" y="106897"/>
                      <a:pt x="57977" y="80174"/>
                      <a:pt x="55860" y="61918"/>
                    </a:cubicBezTo>
                    <a:cubicBezTo>
                      <a:pt x="53743" y="43662"/>
                      <a:pt x="17231" y="534"/>
                      <a:pt x="8235" y="5"/>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96" name="Freeform: Shape 695">
                <a:extLst>
                  <a:ext uri="{FF2B5EF4-FFF2-40B4-BE49-F238E27FC236}">
                    <a16:creationId xmlns:a16="http://schemas.microsoft.com/office/drawing/2014/main" id="{4453F956-90EB-4AE9-980C-237CC833DD93}"/>
                  </a:ext>
                </a:extLst>
              </p:cNvPr>
              <p:cNvSpPr/>
              <p:nvPr/>
            </p:nvSpPr>
            <p:spPr>
              <a:xfrm>
                <a:off x="7628550" y="4720768"/>
                <a:ext cx="78121" cy="74107"/>
              </a:xfrm>
              <a:custGeom>
                <a:avLst/>
                <a:gdLst>
                  <a:gd name="connsiteX0" fmla="*/ 136 w 78121"/>
                  <a:gd name="connsiteY0" fmla="*/ 4121 h 74107"/>
                  <a:gd name="connsiteX1" fmla="*/ 69986 w 78121"/>
                  <a:gd name="connsiteY1" fmla="*/ 72384 h 74107"/>
                  <a:gd name="connsiteX2" fmla="*/ 74749 w 78121"/>
                  <a:gd name="connsiteY2" fmla="*/ 50159 h 74107"/>
                  <a:gd name="connsiteX3" fmla="*/ 52524 w 78121"/>
                  <a:gd name="connsiteY3" fmla="*/ 12059 h 74107"/>
                  <a:gd name="connsiteX4" fmla="*/ 136 w 78121"/>
                  <a:gd name="connsiteY4" fmla="*/ 4121 h 741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121" h="74107">
                    <a:moveTo>
                      <a:pt x="136" y="4121"/>
                    </a:moveTo>
                    <a:cubicBezTo>
                      <a:pt x="3046" y="14175"/>
                      <a:pt x="57551" y="64711"/>
                      <a:pt x="69986" y="72384"/>
                    </a:cubicBezTo>
                    <a:cubicBezTo>
                      <a:pt x="82421" y="80057"/>
                      <a:pt x="77659" y="60213"/>
                      <a:pt x="74749" y="50159"/>
                    </a:cubicBezTo>
                    <a:cubicBezTo>
                      <a:pt x="71839" y="40105"/>
                      <a:pt x="63372" y="19467"/>
                      <a:pt x="52524" y="12059"/>
                    </a:cubicBezTo>
                    <a:cubicBezTo>
                      <a:pt x="41676" y="4651"/>
                      <a:pt x="-2774" y="-5933"/>
                      <a:pt x="136" y="4121"/>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97" name="Freeform: Shape 696">
                <a:extLst>
                  <a:ext uri="{FF2B5EF4-FFF2-40B4-BE49-F238E27FC236}">
                    <a16:creationId xmlns:a16="http://schemas.microsoft.com/office/drawing/2014/main" id="{514FA156-13BC-463B-AE37-A1C5297F585D}"/>
                  </a:ext>
                </a:extLst>
              </p:cNvPr>
              <p:cNvSpPr/>
              <p:nvPr/>
            </p:nvSpPr>
            <p:spPr>
              <a:xfrm>
                <a:off x="7791699" y="4854912"/>
                <a:ext cx="317132" cy="92227"/>
              </a:xfrm>
              <a:custGeom>
                <a:avLst/>
                <a:gdLst>
                  <a:gd name="connsiteX0" fmla="*/ 500 w 317132"/>
                  <a:gd name="connsiteY0" fmla="*/ 47777 h 92227"/>
                  <a:gd name="connsiteX1" fmla="*/ 43362 w 317132"/>
                  <a:gd name="connsiteY1" fmla="*/ 152 h 92227"/>
                  <a:gd name="connsiteX2" fmla="*/ 124325 w 317132"/>
                  <a:gd name="connsiteY2" fmla="*/ 33490 h 92227"/>
                  <a:gd name="connsiteX3" fmla="*/ 168775 w 317132"/>
                  <a:gd name="connsiteY3" fmla="*/ 57302 h 92227"/>
                  <a:gd name="connsiteX4" fmla="*/ 306887 w 317132"/>
                  <a:gd name="connsiteY4" fmla="*/ 39840 h 92227"/>
                  <a:gd name="connsiteX5" fmla="*/ 294187 w 317132"/>
                  <a:gd name="connsiteY5" fmla="*/ 70002 h 92227"/>
                  <a:gd name="connsiteX6" fmla="*/ 192587 w 317132"/>
                  <a:gd name="connsiteY6" fmla="*/ 62065 h 92227"/>
                  <a:gd name="connsiteX7" fmla="*/ 133850 w 317132"/>
                  <a:gd name="connsiteY7" fmla="*/ 92227 h 92227"/>
                  <a:gd name="connsiteX8" fmla="*/ 70350 w 317132"/>
                  <a:gd name="connsiteY8" fmla="*/ 62065 h 92227"/>
                  <a:gd name="connsiteX9" fmla="*/ 500 w 317132"/>
                  <a:gd name="connsiteY9" fmla="*/ 47777 h 92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7132" h="92227">
                    <a:moveTo>
                      <a:pt x="500" y="47777"/>
                    </a:moveTo>
                    <a:cubicBezTo>
                      <a:pt x="-3998" y="37458"/>
                      <a:pt x="22725" y="2533"/>
                      <a:pt x="43362" y="152"/>
                    </a:cubicBezTo>
                    <a:cubicBezTo>
                      <a:pt x="64000" y="-2229"/>
                      <a:pt x="103423" y="23965"/>
                      <a:pt x="124325" y="33490"/>
                    </a:cubicBezTo>
                    <a:cubicBezTo>
                      <a:pt x="145227" y="43015"/>
                      <a:pt x="138348" y="56244"/>
                      <a:pt x="168775" y="57302"/>
                    </a:cubicBezTo>
                    <a:cubicBezTo>
                      <a:pt x="199202" y="58360"/>
                      <a:pt x="285985" y="37723"/>
                      <a:pt x="306887" y="39840"/>
                    </a:cubicBezTo>
                    <a:cubicBezTo>
                      <a:pt x="327789" y="41957"/>
                      <a:pt x="313237" y="66298"/>
                      <a:pt x="294187" y="70002"/>
                    </a:cubicBezTo>
                    <a:cubicBezTo>
                      <a:pt x="275137" y="73706"/>
                      <a:pt x="219310" y="58361"/>
                      <a:pt x="192587" y="62065"/>
                    </a:cubicBezTo>
                    <a:cubicBezTo>
                      <a:pt x="165864" y="65769"/>
                      <a:pt x="154223" y="92227"/>
                      <a:pt x="133850" y="92227"/>
                    </a:cubicBezTo>
                    <a:cubicBezTo>
                      <a:pt x="113477" y="92227"/>
                      <a:pt x="85431" y="66298"/>
                      <a:pt x="70350" y="62065"/>
                    </a:cubicBezTo>
                    <a:cubicBezTo>
                      <a:pt x="55269" y="57832"/>
                      <a:pt x="4998" y="58096"/>
                      <a:pt x="500" y="47777"/>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98" name="Freeform: Shape 697">
                <a:extLst>
                  <a:ext uri="{FF2B5EF4-FFF2-40B4-BE49-F238E27FC236}">
                    <a16:creationId xmlns:a16="http://schemas.microsoft.com/office/drawing/2014/main" id="{D6ABBA42-3441-48AF-ABED-F49750A1E36E}"/>
                  </a:ext>
                </a:extLst>
              </p:cNvPr>
              <p:cNvSpPr/>
              <p:nvPr/>
            </p:nvSpPr>
            <p:spPr>
              <a:xfrm>
                <a:off x="8130293" y="3336341"/>
                <a:ext cx="358452" cy="336036"/>
              </a:xfrm>
              <a:custGeom>
                <a:avLst/>
                <a:gdLst>
                  <a:gd name="connsiteX0" fmla="*/ 281031 w 358452"/>
                  <a:gd name="connsiteY0" fmla="*/ 1073 h 336036"/>
                  <a:gd name="connsiteX1" fmla="*/ 317543 w 358452"/>
                  <a:gd name="connsiteY1" fmla="*/ 70923 h 336036"/>
                  <a:gd name="connsiteX2" fmla="*/ 314368 w 358452"/>
                  <a:gd name="connsiteY2" fmla="*/ 99498 h 336036"/>
                  <a:gd name="connsiteX3" fmla="*/ 282618 w 358452"/>
                  <a:gd name="connsiteY3" fmla="*/ 94736 h 336036"/>
                  <a:gd name="connsiteX4" fmla="*/ 200068 w 358452"/>
                  <a:gd name="connsiteY4" fmla="*/ 45523 h 336036"/>
                  <a:gd name="connsiteX5" fmla="*/ 215943 w 358452"/>
                  <a:gd name="connsiteY5" fmla="*/ 99498 h 336036"/>
                  <a:gd name="connsiteX6" fmla="*/ 171493 w 358452"/>
                  <a:gd name="connsiteY6" fmla="*/ 115373 h 336036"/>
                  <a:gd name="connsiteX7" fmla="*/ 125456 w 358452"/>
                  <a:gd name="connsiteY7" fmla="*/ 156648 h 336036"/>
                  <a:gd name="connsiteX8" fmla="*/ 127043 w 358452"/>
                  <a:gd name="connsiteY8" fmla="*/ 218561 h 336036"/>
                  <a:gd name="connsiteX9" fmla="*/ 128631 w 358452"/>
                  <a:gd name="connsiteY9" fmla="*/ 264598 h 336036"/>
                  <a:gd name="connsiteX10" fmla="*/ 90531 w 358452"/>
                  <a:gd name="connsiteY10" fmla="*/ 280473 h 336036"/>
                  <a:gd name="connsiteX11" fmla="*/ 54018 w 358452"/>
                  <a:gd name="connsiteY11" fmla="*/ 210623 h 336036"/>
                  <a:gd name="connsiteX12" fmla="*/ 43 w 358452"/>
                  <a:gd name="connsiteY12" fmla="*/ 226498 h 336036"/>
                  <a:gd name="connsiteX13" fmla="*/ 44493 w 358452"/>
                  <a:gd name="connsiteY13" fmla="*/ 280473 h 336036"/>
                  <a:gd name="connsiteX14" fmla="*/ 23856 w 358452"/>
                  <a:gd name="connsiteY14" fmla="*/ 299523 h 336036"/>
                  <a:gd name="connsiteX15" fmla="*/ 46081 w 358452"/>
                  <a:gd name="connsiteY15" fmla="*/ 318573 h 336036"/>
                  <a:gd name="connsiteX16" fmla="*/ 125456 w 358452"/>
                  <a:gd name="connsiteY16" fmla="*/ 286823 h 336036"/>
                  <a:gd name="connsiteX17" fmla="*/ 150856 w 358452"/>
                  <a:gd name="connsiteY17" fmla="*/ 296348 h 336036"/>
                  <a:gd name="connsiteX18" fmla="*/ 134981 w 358452"/>
                  <a:gd name="connsiteY18" fmla="*/ 336036 h 336036"/>
                  <a:gd name="connsiteX19" fmla="*/ 196893 w 358452"/>
                  <a:gd name="connsiteY19" fmla="*/ 296348 h 336036"/>
                  <a:gd name="connsiteX20" fmla="*/ 173081 w 358452"/>
                  <a:gd name="connsiteY20" fmla="*/ 242373 h 336036"/>
                  <a:gd name="connsiteX21" fmla="*/ 182606 w 358452"/>
                  <a:gd name="connsiteY21" fmla="*/ 186811 h 336036"/>
                  <a:gd name="connsiteX22" fmla="*/ 219118 w 358452"/>
                  <a:gd name="connsiteY22" fmla="*/ 210623 h 336036"/>
                  <a:gd name="connsiteX23" fmla="*/ 222293 w 358452"/>
                  <a:gd name="connsiteY23" fmla="*/ 261423 h 336036"/>
                  <a:gd name="connsiteX24" fmla="*/ 209593 w 358452"/>
                  <a:gd name="connsiteY24" fmla="*/ 288411 h 336036"/>
                  <a:gd name="connsiteX25" fmla="*/ 261981 w 358452"/>
                  <a:gd name="connsiteY25" fmla="*/ 270948 h 336036"/>
                  <a:gd name="connsiteX26" fmla="*/ 271506 w 358452"/>
                  <a:gd name="connsiteY26" fmla="*/ 224911 h 336036"/>
                  <a:gd name="connsiteX27" fmla="*/ 265156 w 358452"/>
                  <a:gd name="connsiteY27" fmla="*/ 189986 h 336036"/>
                  <a:gd name="connsiteX28" fmla="*/ 300081 w 358452"/>
                  <a:gd name="connsiteY28" fmla="*/ 180461 h 336036"/>
                  <a:gd name="connsiteX29" fmla="*/ 342943 w 358452"/>
                  <a:gd name="connsiteY29" fmla="*/ 143948 h 336036"/>
                  <a:gd name="connsiteX30" fmla="*/ 317543 w 358452"/>
                  <a:gd name="connsiteY30" fmla="*/ 118548 h 336036"/>
                  <a:gd name="connsiteX31" fmla="*/ 341356 w 358452"/>
                  <a:gd name="connsiteY31" fmla="*/ 101086 h 336036"/>
                  <a:gd name="connsiteX32" fmla="*/ 357231 w 358452"/>
                  <a:gd name="connsiteY32" fmla="*/ 32823 h 336036"/>
                  <a:gd name="connsiteX33" fmla="*/ 281031 w 358452"/>
                  <a:gd name="connsiteY33" fmla="*/ 1073 h 336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58452" h="336036">
                    <a:moveTo>
                      <a:pt x="281031" y="1073"/>
                    </a:moveTo>
                    <a:cubicBezTo>
                      <a:pt x="274416" y="7423"/>
                      <a:pt x="311987" y="54519"/>
                      <a:pt x="317543" y="70923"/>
                    </a:cubicBezTo>
                    <a:cubicBezTo>
                      <a:pt x="323099" y="87327"/>
                      <a:pt x="320189" y="95529"/>
                      <a:pt x="314368" y="99498"/>
                    </a:cubicBezTo>
                    <a:cubicBezTo>
                      <a:pt x="308547" y="103467"/>
                      <a:pt x="301668" y="103732"/>
                      <a:pt x="282618" y="94736"/>
                    </a:cubicBezTo>
                    <a:cubicBezTo>
                      <a:pt x="263568" y="85740"/>
                      <a:pt x="211180" y="44729"/>
                      <a:pt x="200068" y="45523"/>
                    </a:cubicBezTo>
                    <a:cubicBezTo>
                      <a:pt x="188956" y="46317"/>
                      <a:pt x="220705" y="87856"/>
                      <a:pt x="215943" y="99498"/>
                    </a:cubicBezTo>
                    <a:cubicBezTo>
                      <a:pt x="211181" y="111140"/>
                      <a:pt x="186574" y="105848"/>
                      <a:pt x="171493" y="115373"/>
                    </a:cubicBezTo>
                    <a:cubicBezTo>
                      <a:pt x="156412" y="124898"/>
                      <a:pt x="132864" y="139450"/>
                      <a:pt x="125456" y="156648"/>
                    </a:cubicBezTo>
                    <a:cubicBezTo>
                      <a:pt x="118048" y="173846"/>
                      <a:pt x="126514" y="200569"/>
                      <a:pt x="127043" y="218561"/>
                    </a:cubicBezTo>
                    <a:cubicBezTo>
                      <a:pt x="127572" y="236553"/>
                      <a:pt x="134716" y="254279"/>
                      <a:pt x="128631" y="264598"/>
                    </a:cubicBezTo>
                    <a:cubicBezTo>
                      <a:pt x="122546" y="274917"/>
                      <a:pt x="102966" y="289469"/>
                      <a:pt x="90531" y="280473"/>
                    </a:cubicBezTo>
                    <a:cubicBezTo>
                      <a:pt x="78095" y="271477"/>
                      <a:pt x="69099" y="219619"/>
                      <a:pt x="54018" y="210623"/>
                    </a:cubicBezTo>
                    <a:cubicBezTo>
                      <a:pt x="38937" y="201627"/>
                      <a:pt x="1630" y="214856"/>
                      <a:pt x="43" y="226498"/>
                    </a:cubicBezTo>
                    <a:cubicBezTo>
                      <a:pt x="-1544" y="238140"/>
                      <a:pt x="40524" y="268302"/>
                      <a:pt x="44493" y="280473"/>
                    </a:cubicBezTo>
                    <a:cubicBezTo>
                      <a:pt x="48462" y="292644"/>
                      <a:pt x="23591" y="293173"/>
                      <a:pt x="23856" y="299523"/>
                    </a:cubicBezTo>
                    <a:cubicBezTo>
                      <a:pt x="24121" y="305873"/>
                      <a:pt x="29148" y="320690"/>
                      <a:pt x="46081" y="318573"/>
                    </a:cubicBezTo>
                    <a:cubicBezTo>
                      <a:pt x="63014" y="316456"/>
                      <a:pt x="107994" y="290527"/>
                      <a:pt x="125456" y="286823"/>
                    </a:cubicBezTo>
                    <a:cubicBezTo>
                      <a:pt x="142918" y="283119"/>
                      <a:pt x="149268" y="288146"/>
                      <a:pt x="150856" y="296348"/>
                    </a:cubicBezTo>
                    <a:cubicBezTo>
                      <a:pt x="152444" y="304550"/>
                      <a:pt x="127308" y="336036"/>
                      <a:pt x="134981" y="336036"/>
                    </a:cubicBezTo>
                    <a:cubicBezTo>
                      <a:pt x="142654" y="336036"/>
                      <a:pt x="190543" y="311958"/>
                      <a:pt x="196893" y="296348"/>
                    </a:cubicBezTo>
                    <a:cubicBezTo>
                      <a:pt x="203243" y="280738"/>
                      <a:pt x="175462" y="260629"/>
                      <a:pt x="173081" y="242373"/>
                    </a:cubicBezTo>
                    <a:cubicBezTo>
                      <a:pt x="170700" y="224117"/>
                      <a:pt x="174933" y="192103"/>
                      <a:pt x="182606" y="186811"/>
                    </a:cubicBezTo>
                    <a:cubicBezTo>
                      <a:pt x="190279" y="181519"/>
                      <a:pt x="212504" y="198188"/>
                      <a:pt x="219118" y="210623"/>
                    </a:cubicBezTo>
                    <a:cubicBezTo>
                      <a:pt x="225732" y="223058"/>
                      <a:pt x="223880" y="248458"/>
                      <a:pt x="222293" y="261423"/>
                    </a:cubicBezTo>
                    <a:cubicBezTo>
                      <a:pt x="220706" y="274388"/>
                      <a:pt x="202978" y="286824"/>
                      <a:pt x="209593" y="288411"/>
                    </a:cubicBezTo>
                    <a:cubicBezTo>
                      <a:pt x="216208" y="289998"/>
                      <a:pt x="251662" y="281531"/>
                      <a:pt x="261981" y="270948"/>
                    </a:cubicBezTo>
                    <a:cubicBezTo>
                      <a:pt x="272300" y="260365"/>
                      <a:pt x="270977" y="238405"/>
                      <a:pt x="271506" y="224911"/>
                    </a:cubicBezTo>
                    <a:cubicBezTo>
                      <a:pt x="272035" y="211417"/>
                      <a:pt x="260393" y="197394"/>
                      <a:pt x="265156" y="189986"/>
                    </a:cubicBezTo>
                    <a:cubicBezTo>
                      <a:pt x="269918" y="182578"/>
                      <a:pt x="287117" y="188134"/>
                      <a:pt x="300081" y="180461"/>
                    </a:cubicBezTo>
                    <a:cubicBezTo>
                      <a:pt x="313045" y="172788"/>
                      <a:pt x="340033" y="154267"/>
                      <a:pt x="342943" y="143948"/>
                    </a:cubicBezTo>
                    <a:cubicBezTo>
                      <a:pt x="345853" y="133629"/>
                      <a:pt x="317807" y="125692"/>
                      <a:pt x="317543" y="118548"/>
                    </a:cubicBezTo>
                    <a:cubicBezTo>
                      <a:pt x="317279" y="111404"/>
                      <a:pt x="334741" y="115373"/>
                      <a:pt x="341356" y="101086"/>
                    </a:cubicBezTo>
                    <a:cubicBezTo>
                      <a:pt x="347971" y="86799"/>
                      <a:pt x="362787" y="47640"/>
                      <a:pt x="357231" y="32823"/>
                    </a:cubicBezTo>
                    <a:cubicBezTo>
                      <a:pt x="351675" y="18006"/>
                      <a:pt x="287646" y="-5277"/>
                      <a:pt x="281031" y="1073"/>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99" name="Freeform: Shape 698">
                <a:extLst>
                  <a:ext uri="{FF2B5EF4-FFF2-40B4-BE49-F238E27FC236}">
                    <a16:creationId xmlns:a16="http://schemas.microsoft.com/office/drawing/2014/main" id="{AC7CB864-6361-467B-ADB5-46FEAA353296}"/>
                  </a:ext>
                </a:extLst>
              </p:cNvPr>
              <p:cNvSpPr/>
              <p:nvPr/>
            </p:nvSpPr>
            <p:spPr>
              <a:xfrm>
                <a:off x="7951602" y="3375486"/>
                <a:ext cx="54973" cy="60225"/>
              </a:xfrm>
              <a:custGeom>
                <a:avLst/>
                <a:gdLst>
                  <a:gd name="connsiteX0" fmla="*/ 934 w 54973"/>
                  <a:gd name="connsiteY0" fmla="*/ 28 h 60225"/>
                  <a:gd name="connsiteX1" fmla="*/ 23159 w 54973"/>
                  <a:gd name="connsiteY1" fmla="*/ 57178 h 60225"/>
                  <a:gd name="connsiteX2" fmla="*/ 54909 w 54973"/>
                  <a:gd name="connsiteY2" fmla="*/ 49241 h 60225"/>
                  <a:gd name="connsiteX3" fmla="*/ 934 w 54973"/>
                  <a:gd name="connsiteY3" fmla="*/ 28 h 60225"/>
                </a:gdLst>
                <a:ahLst/>
                <a:cxnLst>
                  <a:cxn ang="0">
                    <a:pos x="connsiteX0" y="connsiteY0"/>
                  </a:cxn>
                  <a:cxn ang="0">
                    <a:pos x="connsiteX1" y="connsiteY1"/>
                  </a:cxn>
                  <a:cxn ang="0">
                    <a:pos x="connsiteX2" y="connsiteY2"/>
                  </a:cxn>
                  <a:cxn ang="0">
                    <a:pos x="connsiteX3" y="connsiteY3"/>
                  </a:cxn>
                </a:cxnLst>
                <a:rect l="l" t="t" r="r" b="b"/>
                <a:pathLst>
                  <a:path w="54973" h="60225">
                    <a:moveTo>
                      <a:pt x="934" y="28"/>
                    </a:moveTo>
                    <a:cubicBezTo>
                      <a:pt x="-4358" y="1351"/>
                      <a:pt x="14163" y="48976"/>
                      <a:pt x="23159" y="57178"/>
                    </a:cubicBezTo>
                    <a:cubicBezTo>
                      <a:pt x="32155" y="65380"/>
                      <a:pt x="52792" y="55062"/>
                      <a:pt x="54909" y="49241"/>
                    </a:cubicBezTo>
                    <a:cubicBezTo>
                      <a:pt x="57026" y="43420"/>
                      <a:pt x="6226" y="-1295"/>
                      <a:pt x="934" y="28"/>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00" name="Freeform: Shape 699">
                <a:extLst>
                  <a:ext uri="{FF2B5EF4-FFF2-40B4-BE49-F238E27FC236}">
                    <a16:creationId xmlns:a16="http://schemas.microsoft.com/office/drawing/2014/main" id="{D92DD1FF-BB3D-4E2B-98A5-2B01B08C333E}"/>
                  </a:ext>
                </a:extLst>
              </p:cNvPr>
              <p:cNvSpPr/>
              <p:nvPr/>
            </p:nvSpPr>
            <p:spPr>
              <a:xfrm>
                <a:off x="8142362" y="3402501"/>
                <a:ext cx="75649" cy="113556"/>
              </a:xfrm>
              <a:custGeom>
                <a:avLst/>
                <a:gdLst>
                  <a:gd name="connsiteX0" fmla="*/ 43537 w 75649"/>
                  <a:gd name="connsiteY0" fmla="*/ 1 h 113556"/>
                  <a:gd name="connsiteX1" fmla="*/ 16549 w 75649"/>
                  <a:gd name="connsiteY1" fmla="*/ 66676 h 113556"/>
                  <a:gd name="connsiteX2" fmla="*/ 674 w 75649"/>
                  <a:gd name="connsiteY2" fmla="*/ 111126 h 113556"/>
                  <a:gd name="connsiteX3" fmla="*/ 38774 w 75649"/>
                  <a:gd name="connsiteY3" fmla="*/ 103188 h 113556"/>
                  <a:gd name="connsiteX4" fmla="*/ 75287 w 75649"/>
                  <a:gd name="connsiteY4" fmla="*/ 65088 h 113556"/>
                  <a:gd name="connsiteX5" fmla="*/ 43537 w 75649"/>
                  <a:gd name="connsiteY5" fmla="*/ 1 h 113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649" h="113556">
                    <a:moveTo>
                      <a:pt x="43537" y="1"/>
                    </a:moveTo>
                    <a:cubicBezTo>
                      <a:pt x="33747" y="266"/>
                      <a:pt x="23693" y="48155"/>
                      <a:pt x="16549" y="66676"/>
                    </a:cubicBezTo>
                    <a:cubicBezTo>
                      <a:pt x="9405" y="85197"/>
                      <a:pt x="-3030" y="105041"/>
                      <a:pt x="674" y="111126"/>
                    </a:cubicBezTo>
                    <a:cubicBezTo>
                      <a:pt x="4378" y="117211"/>
                      <a:pt x="26339" y="110861"/>
                      <a:pt x="38774" y="103188"/>
                    </a:cubicBezTo>
                    <a:cubicBezTo>
                      <a:pt x="51209" y="95515"/>
                      <a:pt x="71583" y="78846"/>
                      <a:pt x="75287" y="65088"/>
                    </a:cubicBezTo>
                    <a:cubicBezTo>
                      <a:pt x="78991" y="51330"/>
                      <a:pt x="53327" y="-264"/>
                      <a:pt x="43537" y="1"/>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01" name="Freeform: Shape 700">
                <a:extLst>
                  <a:ext uri="{FF2B5EF4-FFF2-40B4-BE49-F238E27FC236}">
                    <a16:creationId xmlns:a16="http://schemas.microsoft.com/office/drawing/2014/main" id="{7222B7FC-7060-4F0E-B70C-766201A7847C}"/>
                  </a:ext>
                </a:extLst>
              </p:cNvPr>
              <p:cNvSpPr/>
              <p:nvPr/>
            </p:nvSpPr>
            <p:spPr>
              <a:xfrm>
                <a:off x="8012232" y="3592922"/>
                <a:ext cx="109919" cy="99701"/>
              </a:xfrm>
              <a:custGeom>
                <a:avLst/>
                <a:gdLst>
                  <a:gd name="connsiteX0" fmla="*/ 2217 w 109919"/>
                  <a:gd name="connsiteY0" fmla="*/ 80 h 99701"/>
                  <a:gd name="connsiteX1" fmla="*/ 32379 w 109919"/>
                  <a:gd name="connsiteY1" fmla="*/ 44530 h 99701"/>
                  <a:gd name="connsiteX2" fmla="*/ 56192 w 109919"/>
                  <a:gd name="connsiteY2" fmla="*/ 92155 h 99701"/>
                  <a:gd name="connsiteX3" fmla="*/ 106992 w 109919"/>
                  <a:gd name="connsiteY3" fmla="*/ 93742 h 99701"/>
                  <a:gd name="connsiteX4" fmla="*/ 97467 w 109919"/>
                  <a:gd name="connsiteY4" fmla="*/ 35005 h 99701"/>
                  <a:gd name="connsiteX5" fmla="*/ 2217 w 109919"/>
                  <a:gd name="connsiteY5" fmla="*/ 80 h 99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919" h="99701">
                    <a:moveTo>
                      <a:pt x="2217" y="80"/>
                    </a:moveTo>
                    <a:cubicBezTo>
                      <a:pt x="-8631" y="1667"/>
                      <a:pt x="23383" y="29184"/>
                      <a:pt x="32379" y="44530"/>
                    </a:cubicBezTo>
                    <a:cubicBezTo>
                      <a:pt x="41375" y="59876"/>
                      <a:pt x="43757" y="83953"/>
                      <a:pt x="56192" y="92155"/>
                    </a:cubicBezTo>
                    <a:cubicBezTo>
                      <a:pt x="68628" y="100357"/>
                      <a:pt x="100113" y="103267"/>
                      <a:pt x="106992" y="93742"/>
                    </a:cubicBezTo>
                    <a:cubicBezTo>
                      <a:pt x="113871" y="84217"/>
                      <a:pt x="107786" y="49292"/>
                      <a:pt x="97467" y="35005"/>
                    </a:cubicBezTo>
                    <a:cubicBezTo>
                      <a:pt x="87148" y="20718"/>
                      <a:pt x="13065" y="-1507"/>
                      <a:pt x="2217" y="80"/>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02" name="Freeform: Shape 701">
                <a:extLst>
                  <a:ext uri="{FF2B5EF4-FFF2-40B4-BE49-F238E27FC236}">
                    <a16:creationId xmlns:a16="http://schemas.microsoft.com/office/drawing/2014/main" id="{3C745598-7D71-41D1-8E23-7DD3ABC9DC92}"/>
                  </a:ext>
                </a:extLst>
              </p:cNvPr>
              <p:cNvSpPr/>
              <p:nvPr/>
            </p:nvSpPr>
            <p:spPr>
              <a:xfrm>
                <a:off x="8157909" y="3660869"/>
                <a:ext cx="196276" cy="138642"/>
              </a:xfrm>
              <a:custGeom>
                <a:avLst/>
                <a:gdLst>
                  <a:gd name="connsiteX0" fmla="*/ 166103 w 173295"/>
                  <a:gd name="connsiteY0" fmla="*/ 895 h 139239"/>
                  <a:gd name="connsiteX1" fmla="*/ 153403 w 173295"/>
                  <a:gd name="connsiteY1" fmla="*/ 67570 h 139239"/>
                  <a:gd name="connsiteX2" fmla="*/ 121653 w 173295"/>
                  <a:gd name="connsiteY2" fmla="*/ 86620 h 139239"/>
                  <a:gd name="connsiteX3" fmla="*/ 51803 w 173295"/>
                  <a:gd name="connsiteY3" fmla="*/ 75508 h 139239"/>
                  <a:gd name="connsiteX4" fmla="*/ 18466 w 173295"/>
                  <a:gd name="connsiteY4" fmla="*/ 12008 h 139239"/>
                  <a:gd name="connsiteX5" fmla="*/ 2591 w 173295"/>
                  <a:gd name="connsiteY5" fmla="*/ 70745 h 139239"/>
                  <a:gd name="connsiteX6" fmla="*/ 72441 w 173295"/>
                  <a:gd name="connsiteY6" fmla="*/ 116783 h 139239"/>
                  <a:gd name="connsiteX7" fmla="*/ 145466 w 173295"/>
                  <a:gd name="connsiteY7" fmla="*/ 139008 h 139239"/>
                  <a:gd name="connsiteX8" fmla="*/ 169278 w 173295"/>
                  <a:gd name="connsiteY8" fmla="*/ 121545 h 139239"/>
                  <a:gd name="connsiteX9" fmla="*/ 166103 w 173295"/>
                  <a:gd name="connsiteY9" fmla="*/ 895 h 139239"/>
                  <a:gd name="connsiteX0" fmla="*/ 166103 w 196276"/>
                  <a:gd name="connsiteY0" fmla="*/ 396 h 138642"/>
                  <a:gd name="connsiteX1" fmla="*/ 153403 w 196276"/>
                  <a:gd name="connsiteY1" fmla="*/ 67071 h 138642"/>
                  <a:gd name="connsiteX2" fmla="*/ 121653 w 196276"/>
                  <a:gd name="connsiteY2" fmla="*/ 86121 h 138642"/>
                  <a:gd name="connsiteX3" fmla="*/ 51803 w 196276"/>
                  <a:gd name="connsiteY3" fmla="*/ 75009 h 138642"/>
                  <a:gd name="connsiteX4" fmla="*/ 18466 w 196276"/>
                  <a:gd name="connsiteY4" fmla="*/ 11509 h 138642"/>
                  <a:gd name="connsiteX5" fmla="*/ 2591 w 196276"/>
                  <a:gd name="connsiteY5" fmla="*/ 70246 h 138642"/>
                  <a:gd name="connsiteX6" fmla="*/ 72441 w 196276"/>
                  <a:gd name="connsiteY6" fmla="*/ 116284 h 138642"/>
                  <a:gd name="connsiteX7" fmla="*/ 145466 w 196276"/>
                  <a:gd name="connsiteY7" fmla="*/ 138509 h 138642"/>
                  <a:gd name="connsiteX8" fmla="*/ 169278 w 196276"/>
                  <a:gd name="connsiteY8" fmla="*/ 121046 h 138642"/>
                  <a:gd name="connsiteX9" fmla="*/ 196266 w 196276"/>
                  <a:gd name="connsiteY9" fmla="*/ 43259 h 138642"/>
                  <a:gd name="connsiteX10" fmla="*/ 166103 w 196276"/>
                  <a:gd name="connsiteY10" fmla="*/ 396 h 138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6276" h="138642">
                    <a:moveTo>
                      <a:pt x="166103" y="396"/>
                    </a:moveTo>
                    <a:cubicBezTo>
                      <a:pt x="158959" y="4365"/>
                      <a:pt x="160811" y="52784"/>
                      <a:pt x="153403" y="67071"/>
                    </a:cubicBezTo>
                    <a:cubicBezTo>
                      <a:pt x="145995" y="81358"/>
                      <a:pt x="138586" y="84798"/>
                      <a:pt x="121653" y="86121"/>
                    </a:cubicBezTo>
                    <a:cubicBezTo>
                      <a:pt x="104720" y="87444"/>
                      <a:pt x="69001" y="87444"/>
                      <a:pt x="51803" y="75009"/>
                    </a:cubicBezTo>
                    <a:cubicBezTo>
                      <a:pt x="34605" y="62574"/>
                      <a:pt x="26668" y="12303"/>
                      <a:pt x="18466" y="11509"/>
                    </a:cubicBezTo>
                    <a:cubicBezTo>
                      <a:pt x="10264" y="10715"/>
                      <a:pt x="-6405" y="52784"/>
                      <a:pt x="2591" y="70246"/>
                    </a:cubicBezTo>
                    <a:cubicBezTo>
                      <a:pt x="11587" y="87709"/>
                      <a:pt x="48629" y="104907"/>
                      <a:pt x="72441" y="116284"/>
                    </a:cubicBezTo>
                    <a:cubicBezTo>
                      <a:pt x="96253" y="127661"/>
                      <a:pt x="129327" y="137715"/>
                      <a:pt x="145466" y="138509"/>
                    </a:cubicBezTo>
                    <a:cubicBezTo>
                      <a:pt x="161605" y="139303"/>
                      <a:pt x="160811" y="136921"/>
                      <a:pt x="169278" y="121046"/>
                    </a:cubicBezTo>
                    <a:cubicBezTo>
                      <a:pt x="177745" y="105171"/>
                      <a:pt x="196795" y="63367"/>
                      <a:pt x="196266" y="43259"/>
                    </a:cubicBezTo>
                    <a:cubicBezTo>
                      <a:pt x="195737" y="23151"/>
                      <a:pt x="173247" y="-3573"/>
                      <a:pt x="166103" y="396"/>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03" name="Freeform: Shape 702">
                <a:extLst>
                  <a:ext uri="{FF2B5EF4-FFF2-40B4-BE49-F238E27FC236}">
                    <a16:creationId xmlns:a16="http://schemas.microsoft.com/office/drawing/2014/main" id="{8FDD9080-A10F-4763-8652-C3FF99A7DC46}"/>
                  </a:ext>
                </a:extLst>
              </p:cNvPr>
              <p:cNvSpPr/>
              <p:nvPr/>
            </p:nvSpPr>
            <p:spPr>
              <a:xfrm>
                <a:off x="7997996" y="3691922"/>
                <a:ext cx="148087" cy="153928"/>
              </a:xfrm>
              <a:custGeom>
                <a:avLst/>
                <a:gdLst>
                  <a:gd name="connsiteX0" fmla="*/ 146628 w 148087"/>
                  <a:gd name="connsiteY0" fmla="*/ 1092 h 153928"/>
                  <a:gd name="connsiteX1" fmla="*/ 91065 w 148087"/>
                  <a:gd name="connsiteY1" fmla="*/ 24905 h 153928"/>
                  <a:gd name="connsiteX2" fmla="*/ 87890 w 148087"/>
                  <a:gd name="connsiteY2" fmla="*/ 55067 h 153928"/>
                  <a:gd name="connsiteX3" fmla="*/ 578 w 148087"/>
                  <a:gd name="connsiteY3" fmla="*/ 97930 h 153928"/>
                  <a:gd name="connsiteX4" fmla="*/ 51378 w 148087"/>
                  <a:gd name="connsiteY4" fmla="*/ 102692 h 153928"/>
                  <a:gd name="connsiteX5" fmla="*/ 79953 w 148087"/>
                  <a:gd name="connsiteY5" fmla="*/ 145555 h 153928"/>
                  <a:gd name="connsiteX6" fmla="*/ 114878 w 148087"/>
                  <a:gd name="connsiteY6" fmla="*/ 150317 h 153928"/>
                  <a:gd name="connsiteX7" fmla="*/ 118053 w 148087"/>
                  <a:gd name="connsiteY7" fmla="*/ 104280 h 153928"/>
                  <a:gd name="connsiteX8" fmla="*/ 132340 w 148087"/>
                  <a:gd name="connsiteY8" fmla="*/ 61417 h 153928"/>
                  <a:gd name="connsiteX9" fmla="*/ 146628 w 148087"/>
                  <a:gd name="connsiteY9" fmla="*/ 1092 h 153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8087" h="153928">
                    <a:moveTo>
                      <a:pt x="146628" y="1092"/>
                    </a:moveTo>
                    <a:cubicBezTo>
                      <a:pt x="139749" y="-4993"/>
                      <a:pt x="100855" y="15909"/>
                      <a:pt x="91065" y="24905"/>
                    </a:cubicBezTo>
                    <a:cubicBezTo>
                      <a:pt x="81275" y="33901"/>
                      <a:pt x="102971" y="42896"/>
                      <a:pt x="87890" y="55067"/>
                    </a:cubicBezTo>
                    <a:cubicBezTo>
                      <a:pt x="72809" y="67238"/>
                      <a:pt x="6663" y="89993"/>
                      <a:pt x="578" y="97930"/>
                    </a:cubicBezTo>
                    <a:cubicBezTo>
                      <a:pt x="-5507" y="105867"/>
                      <a:pt x="38149" y="94755"/>
                      <a:pt x="51378" y="102692"/>
                    </a:cubicBezTo>
                    <a:cubicBezTo>
                      <a:pt x="64607" y="110629"/>
                      <a:pt x="69370" y="137618"/>
                      <a:pt x="79953" y="145555"/>
                    </a:cubicBezTo>
                    <a:cubicBezTo>
                      <a:pt x="90536" y="153492"/>
                      <a:pt x="108528" y="157196"/>
                      <a:pt x="114878" y="150317"/>
                    </a:cubicBezTo>
                    <a:cubicBezTo>
                      <a:pt x="121228" y="143438"/>
                      <a:pt x="115143" y="119096"/>
                      <a:pt x="118053" y="104280"/>
                    </a:cubicBezTo>
                    <a:cubicBezTo>
                      <a:pt x="120963" y="89464"/>
                      <a:pt x="130753" y="73852"/>
                      <a:pt x="132340" y="61417"/>
                    </a:cubicBezTo>
                    <a:cubicBezTo>
                      <a:pt x="133927" y="48982"/>
                      <a:pt x="153507" y="7177"/>
                      <a:pt x="146628" y="1092"/>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04" name="Freeform: Shape 703">
                <a:extLst>
                  <a:ext uri="{FF2B5EF4-FFF2-40B4-BE49-F238E27FC236}">
                    <a16:creationId xmlns:a16="http://schemas.microsoft.com/office/drawing/2014/main" id="{9DBC6D0B-8E1A-4C6A-94D4-B8F4E7AACD42}"/>
                  </a:ext>
                </a:extLst>
              </p:cNvPr>
              <p:cNvSpPr/>
              <p:nvPr/>
            </p:nvSpPr>
            <p:spPr>
              <a:xfrm>
                <a:off x="7668289" y="3770755"/>
                <a:ext cx="346255" cy="149286"/>
              </a:xfrm>
              <a:custGeom>
                <a:avLst/>
                <a:gdLst>
                  <a:gd name="connsiteX0" fmla="*/ 85 w 346255"/>
                  <a:gd name="connsiteY0" fmla="*/ 47 h 149286"/>
                  <a:gd name="connsiteX1" fmla="*/ 61997 w 346255"/>
                  <a:gd name="connsiteY1" fmla="*/ 71484 h 149286"/>
                  <a:gd name="connsiteX2" fmla="*/ 96922 w 346255"/>
                  <a:gd name="connsiteY2" fmla="*/ 133397 h 149286"/>
                  <a:gd name="connsiteX3" fmla="*/ 193760 w 346255"/>
                  <a:gd name="connsiteY3" fmla="*/ 149272 h 149286"/>
                  <a:gd name="connsiteX4" fmla="*/ 327110 w 346255"/>
                  <a:gd name="connsiteY4" fmla="*/ 131809 h 149286"/>
                  <a:gd name="connsiteX5" fmla="*/ 344572 w 346255"/>
                  <a:gd name="connsiteY5" fmla="*/ 85772 h 149286"/>
                  <a:gd name="connsiteX6" fmla="*/ 319172 w 346255"/>
                  <a:gd name="connsiteY6" fmla="*/ 46084 h 149286"/>
                  <a:gd name="connsiteX7" fmla="*/ 233447 w 346255"/>
                  <a:gd name="connsiteY7" fmla="*/ 74659 h 149286"/>
                  <a:gd name="connsiteX8" fmla="*/ 138197 w 346255"/>
                  <a:gd name="connsiteY8" fmla="*/ 74659 h 149286"/>
                  <a:gd name="connsiteX9" fmla="*/ 76285 w 346255"/>
                  <a:gd name="connsiteY9" fmla="*/ 60372 h 149286"/>
                  <a:gd name="connsiteX10" fmla="*/ 85 w 346255"/>
                  <a:gd name="connsiteY10" fmla="*/ 47 h 149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6255" h="149286">
                    <a:moveTo>
                      <a:pt x="85" y="47"/>
                    </a:moveTo>
                    <a:cubicBezTo>
                      <a:pt x="-2296" y="1899"/>
                      <a:pt x="45858" y="49259"/>
                      <a:pt x="61997" y="71484"/>
                    </a:cubicBezTo>
                    <a:cubicBezTo>
                      <a:pt x="78136" y="93709"/>
                      <a:pt x="74962" y="120432"/>
                      <a:pt x="96922" y="133397"/>
                    </a:cubicBezTo>
                    <a:cubicBezTo>
                      <a:pt x="118882" y="146362"/>
                      <a:pt x="155395" y="149537"/>
                      <a:pt x="193760" y="149272"/>
                    </a:cubicBezTo>
                    <a:cubicBezTo>
                      <a:pt x="232125" y="149007"/>
                      <a:pt x="301975" y="142392"/>
                      <a:pt x="327110" y="131809"/>
                    </a:cubicBezTo>
                    <a:cubicBezTo>
                      <a:pt x="352245" y="121226"/>
                      <a:pt x="345895" y="100059"/>
                      <a:pt x="344572" y="85772"/>
                    </a:cubicBezTo>
                    <a:cubicBezTo>
                      <a:pt x="343249" y="71485"/>
                      <a:pt x="337693" y="47936"/>
                      <a:pt x="319172" y="46084"/>
                    </a:cubicBezTo>
                    <a:cubicBezTo>
                      <a:pt x="300651" y="44232"/>
                      <a:pt x="263610" y="69897"/>
                      <a:pt x="233447" y="74659"/>
                    </a:cubicBezTo>
                    <a:cubicBezTo>
                      <a:pt x="203285" y="79422"/>
                      <a:pt x="164391" y="77040"/>
                      <a:pt x="138197" y="74659"/>
                    </a:cubicBezTo>
                    <a:cubicBezTo>
                      <a:pt x="112003" y="72278"/>
                      <a:pt x="93748" y="69897"/>
                      <a:pt x="76285" y="60372"/>
                    </a:cubicBezTo>
                    <a:cubicBezTo>
                      <a:pt x="58823" y="50847"/>
                      <a:pt x="2466" y="-1805"/>
                      <a:pt x="85" y="47"/>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05" name="Freeform: Shape 704">
                <a:extLst>
                  <a:ext uri="{FF2B5EF4-FFF2-40B4-BE49-F238E27FC236}">
                    <a16:creationId xmlns:a16="http://schemas.microsoft.com/office/drawing/2014/main" id="{D5695B99-48D7-4664-B802-6AD3F60530D3}"/>
                  </a:ext>
                </a:extLst>
              </p:cNvPr>
              <p:cNvSpPr/>
              <p:nvPr/>
            </p:nvSpPr>
            <p:spPr>
              <a:xfrm>
                <a:off x="8047177" y="4059708"/>
                <a:ext cx="88871" cy="212791"/>
              </a:xfrm>
              <a:custGeom>
                <a:avLst/>
                <a:gdLst>
                  <a:gd name="connsiteX0" fmla="*/ 84747 w 88871"/>
                  <a:gd name="connsiteY0" fmla="*/ 19 h 212791"/>
                  <a:gd name="connsiteX1" fmla="*/ 24422 w 88871"/>
                  <a:gd name="connsiteY1" fmla="*/ 68281 h 212791"/>
                  <a:gd name="connsiteX2" fmla="*/ 51409 w 88871"/>
                  <a:gd name="connsiteY2" fmla="*/ 96856 h 212791"/>
                  <a:gd name="connsiteX3" fmla="*/ 51409 w 88871"/>
                  <a:gd name="connsiteY3" fmla="*/ 131781 h 212791"/>
                  <a:gd name="connsiteX4" fmla="*/ 5372 w 88871"/>
                  <a:gd name="connsiteY4" fmla="*/ 192106 h 212791"/>
                  <a:gd name="connsiteX5" fmla="*/ 6959 w 88871"/>
                  <a:gd name="connsiteY5" fmla="*/ 211156 h 212791"/>
                  <a:gd name="connsiteX6" fmla="*/ 59347 w 88871"/>
                  <a:gd name="connsiteY6" fmla="*/ 155594 h 212791"/>
                  <a:gd name="connsiteX7" fmla="*/ 81572 w 88871"/>
                  <a:gd name="connsiteY7" fmla="*/ 61931 h 212791"/>
                  <a:gd name="connsiteX8" fmla="*/ 84747 w 88871"/>
                  <a:gd name="connsiteY8" fmla="*/ 19 h 212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871" h="212791">
                    <a:moveTo>
                      <a:pt x="84747" y="19"/>
                    </a:moveTo>
                    <a:cubicBezTo>
                      <a:pt x="75222" y="1077"/>
                      <a:pt x="29978" y="52142"/>
                      <a:pt x="24422" y="68281"/>
                    </a:cubicBezTo>
                    <a:cubicBezTo>
                      <a:pt x="18866" y="84420"/>
                      <a:pt x="46911" y="86273"/>
                      <a:pt x="51409" y="96856"/>
                    </a:cubicBezTo>
                    <a:cubicBezTo>
                      <a:pt x="55907" y="107439"/>
                      <a:pt x="59082" y="115906"/>
                      <a:pt x="51409" y="131781"/>
                    </a:cubicBezTo>
                    <a:cubicBezTo>
                      <a:pt x="43736" y="147656"/>
                      <a:pt x="12780" y="178877"/>
                      <a:pt x="5372" y="192106"/>
                    </a:cubicBezTo>
                    <a:cubicBezTo>
                      <a:pt x="-2036" y="205335"/>
                      <a:pt x="-2037" y="217241"/>
                      <a:pt x="6959" y="211156"/>
                    </a:cubicBezTo>
                    <a:cubicBezTo>
                      <a:pt x="15955" y="205071"/>
                      <a:pt x="46912" y="180465"/>
                      <a:pt x="59347" y="155594"/>
                    </a:cubicBezTo>
                    <a:cubicBezTo>
                      <a:pt x="71782" y="130723"/>
                      <a:pt x="78397" y="82304"/>
                      <a:pt x="81572" y="61931"/>
                    </a:cubicBezTo>
                    <a:cubicBezTo>
                      <a:pt x="84747" y="41558"/>
                      <a:pt x="94272" y="-1039"/>
                      <a:pt x="84747" y="19"/>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06" name="Freeform: Shape 705">
                <a:extLst>
                  <a:ext uri="{FF2B5EF4-FFF2-40B4-BE49-F238E27FC236}">
                    <a16:creationId xmlns:a16="http://schemas.microsoft.com/office/drawing/2014/main" id="{EC6E702C-52D6-453F-B190-8F5AF59310FC}"/>
                  </a:ext>
                </a:extLst>
              </p:cNvPr>
              <p:cNvSpPr/>
              <p:nvPr/>
            </p:nvSpPr>
            <p:spPr>
              <a:xfrm>
                <a:off x="7745692" y="4272710"/>
                <a:ext cx="301972" cy="115709"/>
              </a:xfrm>
              <a:custGeom>
                <a:avLst/>
                <a:gdLst>
                  <a:gd name="connsiteX0" fmla="*/ 255 w 287470"/>
                  <a:gd name="connsiteY0" fmla="*/ 29904 h 115709"/>
                  <a:gd name="connsiteX1" fmla="*/ 27242 w 287470"/>
                  <a:gd name="connsiteY1" fmla="*/ 74354 h 115709"/>
                  <a:gd name="connsiteX2" fmla="*/ 66930 w 287470"/>
                  <a:gd name="connsiteY2" fmla="*/ 45779 h 115709"/>
                  <a:gd name="connsiteX3" fmla="*/ 125667 w 287470"/>
                  <a:gd name="connsiteY3" fmla="*/ 48954 h 115709"/>
                  <a:gd name="connsiteX4" fmla="*/ 179642 w 287470"/>
                  <a:gd name="connsiteY4" fmla="*/ 10854 h 115709"/>
                  <a:gd name="connsiteX5" fmla="*/ 278067 w 287470"/>
                  <a:gd name="connsiteY5" fmla="*/ 7679 h 115709"/>
                  <a:gd name="connsiteX6" fmla="*/ 276480 w 287470"/>
                  <a:gd name="connsiteY6" fmla="*/ 104517 h 115709"/>
                  <a:gd name="connsiteX7" fmla="*/ 216155 w 287470"/>
                  <a:gd name="connsiteY7" fmla="*/ 50542 h 115709"/>
                  <a:gd name="connsiteX8" fmla="*/ 211392 w 287470"/>
                  <a:gd name="connsiteY8" fmla="*/ 110867 h 115709"/>
                  <a:gd name="connsiteX9" fmla="*/ 154242 w 287470"/>
                  <a:gd name="connsiteY9" fmla="*/ 110867 h 115709"/>
                  <a:gd name="connsiteX10" fmla="*/ 43117 w 287470"/>
                  <a:gd name="connsiteY10" fmla="*/ 101342 h 115709"/>
                  <a:gd name="connsiteX11" fmla="*/ 255 w 287470"/>
                  <a:gd name="connsiteY11" fmla="*/ 29904 h 115709"/>
                  <a:gd name="connsiteX0" fmla="*/ 14757 w 301972"/>
                  <a:gd name="connsiteY0" fmla="*/ 29904 h 115709"/>
                  <a:gd name="connsiteX1" fmla="*/ 41744 w 301972"/>
                  <a:gd name="connsiteY1" fmla="*/ 74354 h 115709"/>
                  <a:gd name="connsiteX2" fmla="*/ 81432 w 301972"/>
                  <a:gd name="connsiteY2" fmla="*/ 45779 h 115709"/>
                  <a:gd name="connsiteX3" fmla="*/ 140169 w 301972"/>
                  <a:gd name="connsiteY3" fmla="*/ 48954 h 115709"/>
                  <a:gd name="connsiteX4" fmla="*/ 194144 w 301972"/>
                  <a:gd name="connsiteY4" fmla="*/ 10854 h 115709"/>
                  <a:gd name="connsiteX5" fmla="*/ 292569 w 301972"/>
                  <a:gd name="connsiteY5" fmla="*/ 7679 h 115709"/>
                  <a:gd name="connsiteX6" fmla="*/ 290982 w 301972"/>
                  <a:gd name="connsiteY6" fmla="*/ 104517 h 115709"/>
                  <a:gd name="connsiteX7" fmla="*/ 230657 w 301972"/>
                  <a:gd name="connsiteY7" fmla="*/ 50542 h 115709"/>
                  <a:gd name="connsiteX8" fmla="*/ 225894 w 301972"/>
                  <a:gd name="connsiteY8" fmla="*/ 110867 h 115709"/>
                  <a:gd name="connsiteX9" fmla="*/ 168744 w 301972"/>
                  <a:gd name="connsiteY9" fmla="*/ 110867 h 115709"/>
                  <a:gd name="connsiteX10" fmla="*/ 57619 w 301972"/>
                  <a:gd name="connsiteY10" fmla="*/ 101342 h 115709"/>
                  <a:gd name="connsiteX11" fmla="*/ 2057 w 301972"/>
                  <a:gd name="connsiteY11" fmla="*/ 75942 h 115709"/>
                  <a:gd name="connsiteX12" fmla="*/ 14757 w 301972"/>
                  <a:gd name="connsiteY12" fmla="*/ 29904 h 115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972" h="115709">
                    <a:moveTo>
                      <a:pt x="14757" y="29904"/>
                    </a:moveTo>
                    <a:cubicBezTo>
                      <a:pt x="21372" y="29639"/>
                      <a:pt x="30631" y="71708"/>
                      <a:pt x="41744" y="74354"/>
                    </a:cubicBezTo>
                    <a:cubicBezTo>
                      <a:pt x="52857" y="77000"/>
                      <a:pt x="65028" y="50012"/>
                      <a:pt x="81432" y="45779"/>
                    </a:cubicBezTo>
                    <a:cubicBezTo>
                      <a:pt x="97836" y="41546"/>
                      <a:pt x="121384" y="54775"/>
                      <a:pt x="140169" y="48954"/>
                    </a:cubicBezTo>
                    <a:cubicBezTo>
                      <a:pt x="158954" y="43133"/>
                      <a:pt x="168744" y="17733"/>
                      <a:pt x="194144" y="10854"/>
                    </a:cubicBezTo>
                    <a:cubicBezTo>
                      <a:pt x="219544" y="3975"/>
                      <a:pt x="276429" y="-7932"/>
                      <a:pt x="292569" y="7679"/>
                    </a:cubicBezTo>
                    <a:cubicBezTo>
                      <a:pt x="308709" y="23289"/>
                      <a:pt x="301301" y="97373"/>
                      <a:pt x="290982" y="104517"/>
                    </a:cubicBezTo>
                    <a:cubicBezTo>
                      <a:pt x="280663" y="111661"/>
                      <a:pt x="241505" y="49484"/>
                      <a:pt x="230657" y="50542"/>
                    </a:cubicBezTo>
                    <a:cubicBezTo>
                      <a:pt x="219809" y="51600"/>
                      <a:pt x="236213" y="100813"/>
                      <a:pt x="225894" y="110867"/>
                    </a:cubicBezTo>
                    <a:cubicBezTo>
                      <a:pt x="215575" y="120921"/>
                      <a:pt x="196790" y="112454"/>
                      <a:pt x="168744" y="110867"/>
                    </a:cubicBezTo>
                    <a:cubicBezTo>
                      <a:pt x="140698" y="109280"/>
                      <a:pt x="85400" y="107163"/>
                      <a:pt x="57619" y="101342"/>
                    </a:cubicBezTo>
                    <a:cubicBezTo>
                      <a:pt x="29838" y="95521"/>
                      <a:pt x="9201" y="87848"/>
                      <a:pt x="2057" y="75942"/>
                    </a:cubicBezTo>
                    <a:cubicBezTo>
                      <a:pt x="-5087" y="64036"/>
                      <a:pt x="8142" y="30169"/>
                      <a:pt x="14757" y="29904"/>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07" name="Freeform: Shape 706">
                <a:extLst>
                  <a:ext uri="{FF2B5EF4-FFF2-40B4-BE49-F238E27FC236}">
                    <a16:creationId xmlns:a16="http://schemas.microsoft.com/office/drawing/2014/main" id="{DEA3213C-E7E1-4F77-96A1-E139A782EE7B}"/>
                  </a:ext>
                </a:extLst>
              </p:cNvPr>
              <p:cNvSpPr/>
              <p:nvPr/>
            </p:nvSpPr>
            <p:spPr>
              <a:xfrm>
                <a:off x="7939831" y="4116640"/>
                <a:ext cx="115985" cy="68091"/>
              </a:xfrm>
              <a:custGeom>
                <a:avLst/>
                <a:gdLst>
                  <a:gd name="connsiteX0" fmla="*/ 55568 w 115985"/>
                  <a:gd name="connsiteY0" fmla="*/ 237 h 68091"/>
                  <a:gd name="connsiteX1" fmla="*/ 4768 w 115985"/>
                  <a:gd name="connsiteY1" fmla="*/ 9762 h 68091"/>
                  <a:gd name="connsiteX2" fmla="*/ 9530 w 115985"/>
                  <a:gd name="connsiteY2" fmla="*/ 58974 h 68091"/>
                  <a:gd name="connsiteX3" fmla="*/ 69855 w 115985"/>
                  <a:gd name="connsiteY3" fmla="*/ 63737 h 68091"/>
                  <a:gd name="connsiteX4" fmla="*/ 115893 w 115985"/>
                  <a:gd name="connsiteY4" fmla="*/ 11349 h 68091"/>
                  <a:gd name="connsiteX5" fmla="*/ 55568 w 115985"/>
                  <a:gd name="connsiteY5" fmla="*/ 237 h 68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985" h="68091">
                    <a:moveTo>
                      <a:pt x="55568" y="237"/>
                    </a:moveTo>
                    <a:cubicBezTo>
                      <a:pt x="37047" y="-27"/>
                      <a:pt x="12441" y="-28"/>
                      <a:pt x="4768" y="9762"/>
                    </a:cubicBezTo>
                    <a:cubicBezTo>
                      <a:pt x="-2905" y="19552"/>
                      <a:pt x="-1318" y="49978"/>
                      <a:pt x="9530" y="58974"/>
                    </a:cubicBezTo>
                    <a:cubicBezTo>
                      <a:pt x="20378" y="67970"/>
                      <a:pt x="52128" y="71675"/>
                      <a:pt x="69855" y="63737"/>
                    </a:cubicBezTo>
                    <a:cubicBezTo>
                      <a:pt x="87582" y="55800"/>
                      <a:pt x="113512" y="25901"/>
                      <a:pt x="115893" y="11349"/>
                    </a:cubicBezTo>
                    <a:cubicBezTo>
                      <a:pt x="118274" y="-3203"/>
                      <a:pt x="74089" y="501"/>
                      <a:pt x="55568" y="237"/>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08" name="Freeform: Shape 707">
                <a:extLst>
                  <a:ext uri="{FF2B5EF4-FFF2-40B4-BE49-F238E27FC236}">
                    <a16:creationId xmlns:a16="http://schemas.microsoft.com/office/drawing/2014/main" id="{1E6BE7B0-A3D9-4E58-9CCD-BA1C3554C105}"/>
                  </a:ext>
                </a:extLst>
              </p:cNvPr>
              <p:cNvSpPr/>
              <p:nvPr/>
            </p:nvSpPr>
            <p:spPr>
              <a:xfrm>
                <a:off x="7961285" y="3606784"/>
                <a:ext cx="77400" cy="89947"/>
              </a:xfrm>
              <a:custGeom>
                <a:avLst/>
                <a:gdLst>
                  <a:gd name="connsiteX0" fmla="*/ 776 w 77400"/>
                  <a:gd name="connsiteY0" fmla="*/ 505 h 89947"/>
                  <a:gd name="connsiteX1" fmla="*/ 21414 w 77400"/>
                  <a:gd name="connsiteY1" fmla="*/ 83055 h 89947"/>
                  <a:gd name="connsiteX2" fmla="*/ 76976 w 77400"/>
                  <a:gd name="connsiteY2" fmla="*/ 81468 h 89947"/>
                  <a:gd name="connsiteX3" fmla="*/ 45226 w 77400"/>
                  <a:gd name="connsiteY3" fmla="*/ 49718 h 89947"/>
                  <a:gd name="connsiteX4" fmla="*/ 776 w 77400"/>
                  <a:gd name="connsiteY4" fmla="*/ 505 h 899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400" h="89947">
                    <a:moveTo>
                      <a:pt x="776" y="505"/>
                    </a:moveTo>
                    <a:cubicBezTo>
                      <a:pt x="-3193" y="6061"/>
                      <a:pt x="8714" y="69561"/>
                      <a:pt x="21414" y="83055"/>
                    </a:cubicBezTo>
                    <a:cubicBezTo>
                      <a:pt x="34114" y="96549"/>
                      <a:pt x="73007" y="87024"/>
                      <a:pt x="76976" y="81468"/>
                    </a:cubicBezTo>
                    <a:cubicBezTo>
                      <a:pt x="80945" y="75912"/>
                      <a:pt x="56074" y="62683"/>
                      <a:pt x="45226" y="49718"/>
                    </a:cubicBezTo>
                    <a:cubicBezTo>
                      <a:pt x="34378" y="36753"/>
                      <a:pt x="4745" y="-5051"/>
                      <a:pt x="776" y="505"/>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09" name="Freeform: Shape 708">
                <a:extLst>
                  <a:ext uri="{FF2B5EF4-FFF2-40B4-BE49-F238E27FC236}">
                    <a16:creationId xmlns:a16="http://schemas.microsoft.com/office/drawing/2014/main" id="{7DE324C2-EFD0-4064-8566-EB635D5A0DD0}"/>
                  </a:ext>
                </a:extLst>
              </p:cNvPr>
              <p:cNvSpPr/>
              <p:nvPr/>
            </p:nvSpPr>
            <p:spPr>
              <a:xfrm>
                <a:off x="7255531" y="5072120"/>
                <a:ext cx="179386" cy="309994"/>
              </a:xfrm>
              <a:custGeom>
                <a:avLst/>
                <a:gdLst>
                  <a:gd name="connsiteX0" fmla="*/ 36605 w 179386"/>
                  <a:gd name="connsiteY0" fmla="*/ 432 h 309994"/>
                  <a:gd name="connsiteX1" fmla="*/ 15968 w 179386"/>
                  <a:gd name="connsiteY1" fmla="*/ 98857 h 309994"/>
                  <a:gd name="connsiteX2" fmla="*/ 27080 w 179386"/>
                  <a:gd name="connsiteY2" fmla="*/ 197282 h 309994"/>
                  <a:gd name="connsiteX3" fmla="*/ 93 w 179386"/>
                  <a:gd name="connsiteY3" fmla="*/ 271894 h 309994"/>
                  <a:gd name="connsiteX4" fmla="*/ 38193 w 179386"/>
                  <a:gd name="connsiteY4" fmla="*/ 309994 h 309994"/>
                  <a:gd name="connsiteX5" fmla="*/ 79468 w 179386"/>
                  <a:gd name="connsiteY5" fmla="*/ 271894 h 309994"/>
                  <a:gd name="connsiteX6" fmla="*/ 114393 w 179386"/>
                  <a:gd name="connsiteY6" fmla="*/ 251257 h 309994"/>
                  <a:gd name="connsiteX7" fmla="*/ 176305 w 179386"/>
                  <a:gd name="connsiteY7" fmla="*/ 267132 h 309994"/>
                  <a:gd name="connsiteX8" fmla="*/ 163605 w 179386"/>
                  <a:gd name="connsiteY8" fmla="*/ 208394 h 309994"/>
                  <a:gd name="connsiteX9" fmla="*/ 108043 w 179386"/>
                  <a:gd name="connsiteY9" fmla="*/ 119494 h 309994"/>
                  <a:gd name="connsiteX10" fmla="*/ 69943 w 179386"/>
                  <a:gd name="connsiteY10" fmla="*/ 65519 h 309994"/>
                  <a:gd name="connsiteX11" fmla="*/ 36605 w 179386"/>
                  <a:gd name="connsiteY11" fmla="*/ 432 h 30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86" h="309994">
                    <a:moveTo>
                      <a:pt x="36605" y="432"/>
                    </a:moveTo>
                    <a:cubicBezTo>
                      <a:pt x="27609" y="5988"/>
                      <a:pt x="17555" y="66049"/>
                      <a:pt x="15968" y="98857"/>
                    </a:cubicBezTo>
                    <a:cubicBezTo>
                      <a:pt x="14380" y="131665"/>
                      <a:pt x="29726" y="168443"/>
                      <a:pt x="27080" y="197282"/>
                    </a:cubicBezTo>
                    <a:cubicBezTo>
                      <a:pt x="24434" y="226121"/>
                      <a:pt x="-1759" y="253109"/>
                      <a:pt x="93" y="271894"/>
                    </a:cubicBezTo>
                    <a:cubicBezTo>
                      <a:pt x="1945" y="290679"/>
                      <a:pt x="24964" y="309994"/>
                      <a:pt x="38193" y="309994"/>
                    </a:cubicBezTo>
                    <a:cubicBezTo>
                      <a:pt x="51422" y="309994"/>
                      <a:pt x="66768" y="281683"/>
                      <a:pt x="79468" y="271894"/>
                    </a:cubicBezTo>
                    <a:cubicBezTo>
                      <a:pt x="92168" y="262105"/>
                      <a:pt x="98254" y="252051"/>
                      <a:pt x="114393" y="251257"/>
                    </a:cubicBezTo>
                    <a:cubicBezTo>
                      <a:pt x="130532" y="250463"/>
                      <a:pt x="168103" y="274276"/>
                      <a:pt x="176305" y="267132"/>
                    </a:cubicBezTo>
                    <a:cubicBezTo>
                      <a:pt x="184507" y="259988"/>
                      <a:pt x="174982" y="233000"/>
                      <a:pt x="163605" y="208394"/>
                    </a:cubicBezTo>
                    <a:cubicBezTo>
                      <a:pt x="152228" y="183788"/>
                      <a:pt x="123653" y="143307"/>
                      <a:pt x="108043" y="119494"/>
                    </a:cubicBezTo>
                    <a:cubicBezTo>
                      <a:pt x="92433" y="95682"/>
                      <a:pt x="81585" y="86686"/>
                      <a:pt x="69943" y="65519"/>
                    </a:cubicBezTo>
                    <a:cubicBezTo>
                      <a:pt x="58301" y="44352"/>
                      <a:pt x="45601" y="-5124"/>
                      <a:pt x="36605" y="432"/>
                    </a:cubicBezTo>
                    <a:close/>
                  </a:path>
                </a:pathLst>
              </a:custGeom>
              <a:solidFill>
                <a:srgbClr val="70AD47">
                  <a:lumMod val="60000"/>
                  <a:lumOff val="40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10" name="Freeform: Shape 709">
                <a:extLst>
                  <a:ext uri="{FF2B5EF4-FFF2-40B4-BE49-F238E27FC236}">
                    <a16:creationId xmlns:a16="http://schemas.microsoft.com/office/drawing/2014/main" id="{6BB15CD6-1DA7-4296-BDA4-1CD5289D3F02}"/>
                  </a:ext>
                </a:extLst>
              </p:cNvPr>
              <p:cNvSpPr/>
              <p:nvPr/>
            </p:nvSpPr>
            <p:spPr>
              <a:xfrm>
                <a:off x="8053857" y="5013374"/>
                <a:ext cx="276589" cy="73905"/>
              </a:xfrm>
              <a:custGeom>
                <a:avLst/>
                <a:gdLst>
                  <a:gd name="connsiteX0" fmla="*/ 1867 w 276589"/>
                  <a:gd name="connsiteY0" fmla="*/ 19490 h 73905"/>
                  <a:gd name="connsiteX1" fmla="*/ 98704 w 276589"/>
                  <a:gd name="connsiteY1" fmla="*/ 17903 h 73905"/>
                  <a:gd name="connsiteX2" fmla="*/ 209829 w 276589"/>
                  <a:gd name="connsiteY2" fmla="*/ 440 h 73905"/>
                  <a:gd name="connsiteX3" fmla="*/ 274917 w 276589"/>
                  <a:gd name="connsiteY3" fmla="*/ 38540 h 73905"/>
                  <a:gd name="connsiteX4" fmla="*/ 143154 w 276589"/>
                  <a:gd name="connsiteY4" fmla="*/ 73465 h 73905"/>
                  <a:gd name="connsiteX5" fmla="*/ 43142 w 276589"/>
                  <a:gd name="connsiteY5" fmla="*/ 56003 h 73905"/>
                  <a:gd name="connsiteX6" fmla="*/ 1867 w 276589"/>
                  <a:gd name="connsiteY6" fmla="*/ 19490 h 73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6589" h="73905">
                    <a:moveTo>
                      <a:pt x="1867" y="19490"/>
                    </a:moveTo>
                    <a:cubicBezTo>
                      <a:pt x="11127" y="13140"/>
                      <a:pt x="64044" y="21078"/>
                      <a:pt x="98704" y="17903"/>
                    </a:cubicBezTo>
                    <a:cubicBezTo>
                      <a:pt x="133364" y="14728"/>
                      <a:pt x="180460" y="-3000"/>
                      <a:pt x="209829" y="440"/>
                    </a:cubicBezTo>
                    <a:cubicBezTo>
                      <a:pt x="239198" y="3880"/>
                      <a:pt x="286030" y="26369"/>
                      <a:pt x="274917" y="38540"/>
                    </a:cubicBezTo>
                    <a:cubicBezTo>
                      <a:pt x="263804" y="50711"/>
                      <a:pt x="181783" y="70554"/>
                      <a:pt x="143154" y="73465"/>
                    </a:cubicBezTo>
                    <a:cubicBezTo>
                      <a:pt x="104525" y="76376"/>
                      <a:pt x="66690" y="64205"/>
                      <a:pt x="43142" y="56003"/>
                    </a:cubicBezTo>
                    <a:cubicBezTo>
                      <a:pt x="19594" y="47801"/>
                      <a:pt x="-7393" y="25840"/>
                      <a:pt x="1867" y="19490"/>
                    </a:cubicBezTo>
                    <a:close/>
                  </a:path>
                </a:pathLst>
              </a:custGeom>
              <a:solidFill>
                <a:srgbClr val="70AD47">
                  <a:lumMod val="60000"/>
                  <a:lumOff val="40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11" name="Freeform: Shape 710">
                <a:extLst>
                  <a:ext uri="{FF2B5EF4-FFF2-40B4-BE49-F238E27FC236}">
                    <a16:creationId xmlns:a16="http://schemas.microsoft.com/office/drawing/2014/main" id="{E4174166-3C91-42E5-8053-45A093322256}"/>
                  </a:ext>
                </a:extLst>
              </p:cNvPr>
              <p:cNvSpPr/>
              <p:nvPr/>
            </p:nvSpPr>
            <p:spPr>
              <a:xfrm>
                <a:off x="8011666" y="4226177"/>
                <a:ext cx="1508109" cy="1403666"/>
              </a:xfrm>
              <a:custGeom>
                <a:avLst/>
                <a:gdLst>
                  <a:gd name="connsiteX0" fmla="*/ 5958 w 1508109"/>
                  <a:gd name="connsiteY0" fmla="*/ 895587 h 1403666"/>
                  <a:gd name="connsiteX1" fmla="*/ 26595 w 1508109"/>
                  <a:gd name="connsiteY1" fmla="*/ 968612 h 1403666"/>
                  <a:gd name="connsiteX2" fmla="*/ 10720 w 1508109"/>
                  <a:gd name="connsiteY2" fmla="*/ 1062275 h 1403666"/>
                  <a:gd name="connsiteX3" fmla="*/ 117083 w 1508109"/>
                  <a:gd name="connsiteY3" fmla="*/ 1076562 h 1403666"/>
                  <a:gd name="connsiteX4" fmla="*/ 178995 w 1508109"/>
                  <a:gd name="connsiteY4" fmla="*/ 1113075 h 1403666"/>
                  <a:gd name="connsiteX5" fmla="*/ 288533 w 1508109"/>
                  <a:gd name="connsiteY5" fmla="*/ 1095612 h 1403666"/>
                  <a:gd name="connsiteX6" fmla="*/ 347270 w 1508109"/>
                  <a:gd name="connsiteY6" fmla="*/ 1114662 h 1403666"/>
                  <a:gd name="connsiteX7" fmla="*/ 328220 w 1508109"/>
                  <a:gd name="connsiteY7" fmla="*/ 1228962 h 1403666"/>
                  <a:gd name="connsiteX8" fmla="*/ 361558 w 1508109"/>
                  <a:gd name="connsiteY8" fmla="*/ 1233725 h 1403666"/>
                  <a:gd name="connsiteX9" fmla="*/ 399658 w 1508109"/>
                  <a:gd name="connsiteY9" fmla="*/ 1095612 h 1403666"/>
                  <a:gd name="connsiteX10" fmla="*/ 459983 w 1508109"/>
                  <a:gd name="connsiteY10" fmla="*/ 1101962 h 1403666"/>
                  <a:gd name="connsiteX11" fmla="*/ 540945 w 1508109"/>
                  <a:gd name="connsiteY11" fmla="*/ 1125775 h 1403666"/>
                  <a:gd name="connsiteX12" fmla="*/ 645720 w 1508109"/>
                  <a:gd name="connsiteY12" fmla="*/ 1116250 h 1403666"/>
                  <a:gd name="connsiteX13" fmla="*/ 731445 w 1508109"/>
                  <a:gd name="connsiteY13" fmla="*/ 1117837 h 1403666"/>
                  <a:gd name="connsiteX14" fmla="*/ 761608 w 1508109"/>
                  <a:gd name="connsiteY14" fmla="*/ 1184512 h 1403666"/>
                  <a:gd name="connsiteX15" fmla="*/ 833045 w 1508109"/>
                  <a:gd name="connsiteY15" fmla="*/ 1211500 h 1403666"/>
                  <a:gd name="connsiteX16" fmla="*/ 828283 w 1508109"/>
                  <a:gd name="connsiteY16" fmla="*/ 1289287 h 1403666"/>
                  <a:gd name="connsiteX17" fmla="*/ 860033 w 1508109"/>
                  <a:gd name="connsiteY17" fmla="*/ 1349612 h 1403666"/>
                  <a:gd name="connsiteX18" fmla="*/ 906070 w 1508109"/>
                  <a:gd name="connsiteY18" fmla="*/ 1289287 h 1403666"/>
                  <a:gd name="connsiteX19" fmla="*/ 937820 w 1508109"/>
                  <a:gd name="connsiteY19" fmla="*/ 1394062 h 1403666"/>
                  <a:gd name="connsiteX20" fmla="*/ 979095 w 1508109"/>
                  <a:gd name="connsiteY20" fmla="*/ 1384537 h 1403666"/>
                  <a:gd name="connsiteX21" fmla="*/ 947345 w 1508109"/>
                  <a:gd name="connsiteY21" fmla="*/ 1267062 h 1403666"/>
                  <a:gd name="connsiteX22" fmla="*/ 1001320 w 1508109"/>
                  <a:gd name="connsiteY22" fmla="*/ 1227375 h 1403666"/>
                  <a:gd name="connsiteX23" fmla="*/ 1021958 w 1508109"/>
                  <a:gd name="connsiteY23" fmla="*/ 1279762 h 1403666"/>
                  <a:gd name="connsiteX24" fmla="*/ 1021958 w 1508109"/>
                  <a:gd name="connsiteY24" fmla="*/ 1160700 h 1403666"/>
                  <a:gd name="connsiteX25" fmla="*/ 921945 w 1508109"/>
                  <a:gd name="connsiteY25" fmla="*/ 1152762 h 1403666"/>
                  <a:gd name="connsiteX26" fmla="*/ 888608 w 1508109"/>
                  <a:gd name="connsiteY26" fmla="*/ 1100375 h 1403666"/>
                  <a:gd name="connsiteX27" fmla="*/ 793358 w 1508109"/>
                  <a:gd name="connsiteY27" fmla="*/ 1046400 h 1403666"/>
                  <a:gd name="connsiteX28" fmla="*/ 745733 w 1508109"/>
                  <a:gd name="connsiteY28" fmla="*/ 986075 h 1403666"/>
                  <a:gd name="connsiteX29" fmla="*/ 801295 w 1508109"/>
                  <a:gd name="connsiteY29" fmla="*/ 940037 h 1403666"/>
                  <a:gd name="connsiteX30" fmla="*/ 801295 w 1508109"/>
                  <a:gd name="connsiteY30" fmla="*/ 879712 h 1403666"/>
                  <a:gd name="connsiteX31" fmla="*/ 867970 w 1508109"/>
                  <a:gd name="connsiteY31" fmla="*/ 876537 h 1403666"/>
                  <a:gd name="connsiteX32" fmla="*/ 974333 w 1508109"/>
                  <a:gd name="connsiteY32" fmla="*/ 905112 h 1403666"/>
                  <a:gd name="connsiteX33" fmla="*/ 972745 w 1508109"/>
                  <a:gd name="connsiteY33" fmla="*/ 836850 h 1403666"/>
                  <a:gd name="connsiteX34" fmla="*/ 1001320 w 1508109"/>
                  <a:gd name="connsiteY34" fmla="*/ 760650 h 1403666"/>
                  <a:gd name="connsiteX35" fmla="*/ 920358 w 1508109"/>
                  <a:gd name="connsiteY35" fmla="*/ 751125 h 1403666"/>
                  <a:gd name="connsiteX36" fmla="*/ 921945 w 1508109"/>
                  <a:gd name="connsiteY36" fmla="*/ 709850 h 1403666"/>
                  <a:gd name="connsiteX37" fmla="*/ 1026720 w 1508109"/>
                  <a:gd name="connsiteY37" fmla="*/ 705087 h 1403666"/>
                  <a:gd name="connsiteX38" fmla="*/ 1083870 w 1508109"/>
                  <a:gd name="connsiteY38" fmla="*/ 624125 h 1403666"/>
                  <a:gd name="connsiteX39" fmla="*/ 1110858 w 1508109"/>
                  <a:gd name="connsiteY39" fmla="*/ 565387 h 1403666"/>
                  <a:gd name="connsiteX40" fmla="*/ 1163245 w 1508109"/>
                  <a:gd name="connsiteY40" fmla="*/ 525700 h 1403666"/>
                  <a:gd name="connsiteX41" fmla="*/ 1185470 w 1508109"/>
                  <a:gd name="connsiteY41" fmla="*/ 476487 h 1403666"/>
                  <a:gd name="connsiteX42" fmla="*/ 1260083 w 1508109"/>
                  <a:gd name="connsiteY42" fmla="*/ 414575 h 1403666"/>
                  <a:gd name="connsiteX43" fmla="*/ 1328345 w 1508109"/>
                  <a:gd name="connsiteY43" fmla="*/ 362187 h 1403666"/>
                  <a:gd name="connsiteX44" fmla="*/ 1356920 w 1508109"/>
                  <a:gd name="connsiteY44" fmla="*/ 279637 h 1403666"/>
                  <a:gd name="connsiteX45" fmla="*/ 1441058 w 1508109"/>
                  <a:gd name="connsiteY45" fmla="*/ 257412 h 1403666"/>
                  <a:gd name="connsiteX46" fmla="*/ 1507733 w 1508109"/>
                  <a:gd name="connsiteY46" fmla="*/ 171687 h 1403666"/>
                  <a:gd name="connsiteX47" fmla="*/ 1410895 w 1508109"/>
                  <a:gd name="connsiteY47" fmla="*/ 130412 h 1403666"/>
                  <a:gd name="connsiteX48" fmla="*/ 1325170 w 1508109"/>
                  <a:gd name="connsiteY48" fmla="*/ 1825 h 1403666"/>
                  <a:gd name="connsiteX49" fmla="*/ 1247383 w 1508109"/>
                  <a:gd name="connsiteY49" fmla="*/ 62150 h 1403666"/>
                  <a:gd name="connsiteX50" fmla="*/ 1196583 w 1508109"/>
                  <a:gd name="connsiteY50" fmla="*/ 165337 h 1403666"/>
                  <a:gd name="connsiteX51" fmla="*/ 1072758 w 1508109"/>
                  <a:gd name="connsiteY51" fmla="*/ 162162 h 1403666"/>
                  <a:gd name="connsiteX52" fmla="*/ 939408 w 1508109"/>
                  <a:gd name="connsiteY52" fmla="*/ 195500 h 1403666"/>
                  <a:gd name="connsiteX53" fmla="*/ 966395 w 1508109"/>
                  <a:gd name="connsiteY53" fmla="*/ 297100 h 1403666"/>
                  <a:gd name="connsiteX54" fmla="*/ 879083 w 1508109"/>
                  <a:gd name="connsiteY54" fmla="*/ 381237 h 1403666"/>
                  <a:gd name="connsiteX55" fmla="*/ 782245 w 1508109"/>
                  <a:gd name="connsiteY55" fmla="*/ 476487 h 1403666"/>
                  <a:gd name="connsiteX56" fmla="*/ 721920 w 1508109"/>
                  <a:gd name="connsiteY56" fmla="*/ 566975 h 1403666"/>
                  <a:gd name="connsiteX57" fmla="*/ 645720 w 1508109"/>
                  <a:gd name="connsiteY57" fmla="*/ 613012 h 1403666"/>
                  <a:gd name="connsiteX58" fmla="*/ 544120 w 1508109"/>
                  <a:gd name="connsiteY58" fmla="*/ 573325 h 1403666"/>
                  <a:gd name="connsiteX59" fmla="*/ 496495 w 1508109"/>
                  <a:gd name="connsiteY59" fmla="*/ 636825 h 1403666"/>
                  <a:gd name="connsiteX60" fmla="*/ 404420 w 1508109"/>
                  <a:gd name="connsiteY60" fmla="*/ 767000 h 1403666"/>
                  <a:gd name="connsiteX61" fmla="*/ 363145 w 1508109"/>
                  <a:gd name="connsiteY61" fmla="*/ 855900 h 1403666"/>
                  <a:gd name="connsiteX62" fmla="*/ 277420 w 1508109"/>
                  <a:gd name="connsiteY62" fmla="*/ 879712 h 1403666"/>
                  <a:gd name="connsiteX63" fmla="*/ 205983 w 1508109"/>
                  <a:gd name="connsiteY63" fmla="*/ 901937 h 1403666"/>
                  <a:gd name="connsiteX64" fmla="*/ 152008 w 1508109"/>
                  <a:gd name="connsiteY64" fmla="*/ 905112 h 1403666"/>
                  <a:gd name="connsiteX65" fmla="*/ 5958 w 1508109"/>
                  <a:gd name="connsiteY65" fmla="*/ 895587 h 1403666"/>
                  <a:gd name="connsiteX0" fmla="*/ 5958 w 1508109"/>
                  <a:gd name="connsiteY0" fmla="*/ 895587 h 1403666"/>
                  <a:gd name="connsiteX1" fmla="*/ 26595 w 1508109"/>
                  <a:gd name="connsiteY1" fmla="*/ 968612 h 1403666"/>
                  <a:gd name="connsiteX2" fmla="*/ 10720 w 1508109"/>
                  <a:gd name="connsiteY2" fmla="*/ 1062275 h 1403666"/>
                  <a:gd name="connsiteX3" fmla="*/ 117083 w 1508109"/>
                  <a:gd name="connsiteY3" fmla="*/ 1076562 h 1403666"/>
                  <a:gd name="connsiteX4" fmla="*/ 178995 w 1508109"/>
                  <a:gd name="connsiteY4" fmla="*/ 1113075 h 1403666"/>
                  <a:gd name="connsiteX5" fmla="*/ 288533 w 1508109"/>
                  <a:gd name="connsiteY5" fmla="*/ 1095612 h 1403666"/>
                  <a:gd name="connsiteX6" fmla="*/ 347270 w 1508109"/>
                  <a:gd name="connsiteY6" fmla="*/ 1114662 h 1403666"/>
                  <a:gd name="connsiteX7" fmla="*/ 328220 w 1508109"/>
                  <a:gd name="connsiteY7" fmla="*/ 1228962 h 1403666"/>
                  <a:gd name="connsiteX8" fmla="*/ 361558 w 1508109"/>
                  <a:gd name="connsiteY8" fmla="*/ 1233725 h 1403666"/>
                  <a:gd name="connsiteX9" fmla="*/ 399658 w 1508109"/>
                  <a:gd name="connsiteY9" fmla="*/ 1095612 h 1403666"/>
                  <a:gd name="connsiteX10" fmla="*/ 459983 w 1508109"/>
                  <a:gd name="connsiteY10" fmla="*/ 1101962 h 1403666"/>
                  <a:gd name="connsiteX11" fmla="*/ 540945 w 1508109"/>
                  <a:gd name="connsiteY11" fmla="*/ 1125775 h 1403666"/>
                  <a:gd name="connsiteX12" fmla="*/ 645720 w 1508109"/>
                  <a:gd name="connsiteY12" fmla="*/ 1116250 h 1403666"/>
                  <a:gd name="connsiteX13" fmla="*/ 731445 w 1508109"/>
                  <a:gd name="connsiteY13" fmla="*/ 1117837 h 1403666"/>
                  <a:gd name="connsiteX14" fmla="*/ 761608 w 1508109"/>
                  <a:gd name="connsiteY14" fmla="*/ 1184512 h 1403666"/>
                  <a:gd name="connsiteX15" fmla="*/ 833045 w 1508109"/>
                  <a:gd name="connsiteY15" fmla="*/ 1211500 h 1403666"/>
                  <a:gd name="connsiteX16" fmla="*/ 828283 w 1508109"/>
                  <a:gd name="connsiteY16" fmla="*/ 1289287 h 1403666"/>
                  <a:gd name="connsiteX17" fmla="*/ 860033 w 1508109"/>
                  <a:gd name="connsiteY17" fmla="*/ 1349612 h 1403666"/>
                  <a:gd name="connsiteX18" fmla="*/ 906070 w 1508109"/>
                  <a:gd name="connsiteY18" fmla="*/ 1289287 h 1403666"/>
                  <a:gd name="connsiteX19" fmla="*/ 937820 w 1508109"/>
                  <a:gd name="connsiteY19" fmla="*/ 1394062 h 1403666"/>
                  <a:gd name="connsiteX20" fmla="*/ 979095 w 1508109"/>
                  <a:gd name="connsiteY20" fmla="*/ 1384537 h 1403666"/>
                  <a:gd name="connsiteX21" fmla="*/ 947345 w 1508109"/>
                  <a:gd name="connsiteY21" fmla="*/ 1267062 h 1403666"/>
                  <a:gd name="connsiteX22" fmla="*/ 1001320 w 1508109"/>
                  <a:gd name="connsiteY22" fmla="*/ 1227375 h 1403666"/>
                  <a:gd name="connsiteX23" fmla="*/ 1021958 w 1508109"/>
                  <a:gd name="connsiteY23" fmla="*/ 1279762 h 1403666"/>
                  <a:gd name="connsiteX24" fmla="*/ 1021958 w 1508109"/>
                  <a:gd name="connsiteY24" fmla="*/ 1160700 h 1403666"/>
                  <a:gd name="connsiteX25" fmla="*/ 921945 w 1508109"/>
                  <a:gd name="connsiteY25" fmla="*/ 1152762 h 1403666"/>
                  <a:gd name="connsiteX26" fmla="*/ 888608 w 1508109"/>
                  <a:gd name="connsiteY26" fmla="*/ 1100375 h 1403666"/>
                  <a:gd name="connsiteX27" fmla="*/ 793358 w 1508109"/>
                  <a:gd name="connsiteY27" fmla="*/ 1046400 h 1403666"/>
                  <a:gd name="connsiteX28" fmla="*/ 745733 w 1508109"/>
                  <a:gd name="connsiteY28" fmla="*/ 986075 h 1403666"/>
                  <a:gd name="connsiteX29" fmla="*/ 801295 w 1508109"/>
                  <a:gd name="connsiteY29" fmla="*/ 940037 h 1403666"/>
                  <a:gd name="connsiteX30" fmla="*/ 801295 w 1508109"/>
                  <a:gd name="connsiteY30" fmla="*/ 879712 h 1403666"/>
                  <a:gd name="connsiteX31" fmla="*/ 867970 w 1508109"/>
                  <a:gd name="connsiteY31" fmla="*/ 876537 h 1403666"/>
                  <a:gd name="connsiteX32" fmla="*/ 974333 w 1508109"/>
                  <a:gd name="connsiteY32" fmla="*/ 905112 h 1403666"/>
                  <a:gd name="connsiteX33" fmla="*/ 972745 w 1508109"/>
                  <a:gd name="connsiteY33" fmla="*/ 836850 h 1403666"/>
                  <a:gd name="connsiteX34" fmla="*/ 1001320 w 1508109"/>
                  <a:gd name="connsiteY34" fmla="*/ 760650 h 1403666"/>
                  <a:gd name="connsiteX35" fmla="*/ 920358 w 1508109"/>
                  <a:gd name="connsiteY35" fmla="*/ 751125 h 1403666"/>
                  <a:gd name="connsiteX36" fmla="*/ 921945 w 1508109"/>
                  <a:gd name="connsiteY36" fmla="*/ 709850 h 1403666"/>
                  <a:gd name="connsiteX37" fmla="*/ 1026720 w 1508109"/>
                  <a:gd name="connsiteY37" fmla="*/ 705087 h 1403666"/>
                  <a:gd name="connsiteX38" fmla="*/ 1083870 w 1508109"/>
                  <a:gd name="connsiteY38" fmla="*/ 624125 h 1403666"/>
                  <a:gd name="connsiteX39" fmla="*/ 1110858 w 1508109"/>
                  <a:gd name="connsiteY39" fmla="*/ 565387 h 1403666"/>
                  <a:gd name="connsiteX40" fmla="*/ 1163245 w 1508109"/>
                  <a:gd name="connsiteY40" fmla="*/ 525700 h 1403666"/>
                  <a:gd name="connsiteX41" fmla="*/ 1185470 w 1508109"/>
                  <a:gd name="connsiteY41" fmla="*/ 476487 h 1403666"/>
                  <a:gd name="connsiteX42" fmla="*/ 1260083 w 1508109"/>
                  <a:gd name="connsiteY42" fmla="*/ 414575 h 1403666"/>
                  <a:gd name="connsiteX43" fmla="*/ 1328345 w 1508109"/>
                  <a:gd name="connsiteY43" fmla="*/ 362187 h 1403666"/>
                  <a:gd name="connsiteX44" fmla="*/ 1356920 w 1508109"/>
                  <a:gd name="connsiteY44" fmla="*/ 279637 h 1403666"/>
                  <a:gd name="connsiteX45" fmla="*/ 1441058 w 1508109"/>
                  <a:gd name="connsiteY45" fmla="*/ 257412 h 1403666"/>
                  <a:gd name="connsiteX46" fmla="*/ 1507733 w 1508109"/>
                  <a:gd name="connsiteY46" fmla="*/ 171687 h 1403666"/>
                  <a:gd name="connsiteX47" fmla="*/ 1410895 w 1508109"/>
                  <a:gd name="connsiteY47" fmla="*/ 130412 h 1403666"/>
                  <a:gd name="connsiteX48" fmla="*/ 1325170 w 1508109"/>
                  <a:gd name="connsiteY48" fmla="*/ 1825 h 1403666"/>
                  <a:gd name="connsiteX49" fmla="*/ 1247383 w 1508109"/>
                  <a:gd name="connsiteY49" fmla="*/ 62150 h 1403666"/>
                  <a:gd name="connsiteX50" fmla="*/ 1196583 w 1508109"/>
                  <a:gd name="connsiteY50" fmla="*/ 165337 h 1403666"/>
                  <a:gd name="connsiteX51" fmla="*/ 1072758 w 1508109"/>
                  <a:gd name="connsiteY51" fmla="*/ 162162 h 1403666"/>
                  <a:gd name="connsiteX52" fmla="*/ 939408 w 1508109"/>
                  <a:gd name="connsiteY52" fmla="*/ 195500 h 1403666"/>
                  <a:gd name="connsiteX53" fmla="*/ 1031482 w 1508109"/>
                  <a:gd name="connsiteY53" fmla="*/ 293925 h 1403666"/>
                  <a:gd name="connsiteX54" fmla="*/ 879083 w 1508109"/>
                  <a:gd name="connsiteY54" fmla="*/ 381237 h 1403666"/>
                  <a:gd name="connsiteX55" fmla="*/ 782245 w 1508109"/>
                  <a:gd name="connsiteY55" fmla="*/ 476487 h 1403666"/>
                  <a:gd name="connsiteX56" fmla="*/ 721920 w 1508109"/>
                  <a:gd name="connsiteY56" fmla="*/ 566975 h 1403666"/>
                  <a:gd name="connsiteX57" fmla="*/ 645720 w 1508109"/>
                  <a:gd name="connsiteY57" fmla="*/ 613012 h 1403666"/>
                  <a:gd name="connsiteX58" fmla="*/ 544120 w 1508109"/>
                  <a:gd name="connsiteY58" fmla="*/ 573325 h 1403666"/>
                  <a:gd name="connsiteX59" fmla="*/ 496495 w 1508109"/>
                  <a:gd name="connsiteY59" fmla="*/ 636825 h 1403666"/>
                  <a:gd name="connsiteX60" fmla="*/ 404420 w 1508109"/>
                  <a:gd name="connsiteY60" fmla="*/ 767000 h 1403666"/>
                  <a:gd name="connsiteX61" fmla="*/ 363145 w 1508109"/>
                  <a:gd name="connsiteY61" fmla="*/ 855900 h 1403666"/>
                  <a:gd name="connsiteX62" fmla="*/ 277420 w 1508109"/>
                  <a:gd name="connsiteY62" fmla="*/ 879712 h 1403666"/>
                  <a:gd name="connsiteX63" fmla="*/ 205983 w 1508109"/>
                  <a:gd name="connsiteY63" fmla="*/ 901937 h 1403666"/>
                  <a:gd name="connsiteX64" fmla="*/ 152008 w 1508109"/>
                  <a:gd name="connsiteY64" fmla="*/ 905112 h 1403666"/>
                  <a:gd name="connsiteX65" fmla="*/ 5958 w 1508109"/>
                  <a:gd name="connsiteY65" fmla="*/ 895587 h 1403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508109" h="1403666">
                    <a:moveTo>
                      <a:pt x="5958" y="895587"/>
                    </a:moveTo>
                    <a:cubicBezTo>
                      <a:pt x="-14944" y="906170"/>
                      <a:pt x="25801" y="940831"/>
                      <a:pt x="26595" y="968612"/>
                    </a:cubicBezTo>
                    <a:cubicBezTo>
                      <a:pt x="27389" y="996393"/>
                      <a:pt x="-4361" y="1044284"/>
                      <a:pt x="10720" y="1062275"/>
                    </a:cubicBezTo>
                    <a:cubicBezTo>
                      <a:pt x="25801" y="1080266"/>
                      <a:pt x="89037" y="1068095"/>
                      <a:pt x="117083" y="1076562"/>
                    </a:cubicBezTo>
                    <a:cubicBezTo>
                      <a:pt x="145129" y="1085029"/>
                      <a:pt x="150420" y="1109900"/>
                      <a:pt x="178995" y="1113075"/>
                    </a:cubicBezTo>
                    <a:cubicBezTo>
                      <a:pt x="207570" y="1116250"/>
                      <a:pt x="260487" y="1095348"/>
                      <a:pt x="288533" y="1095612"/>
                    </a:cubicBezTo>
                    <a:cubicBezTo>
                      <a:pt x="316579" y="1095876"/>
                      <a:pt x="340656" y="1092437"/>
                      <a:pt x="347270" y="1114662"/>
                    </a:cubicBezTo>
                    <a:cubicBezTo>
                      <a:pt x="353884" y="1136887"/>
                      <a:pt x="325839" y="1209118"/>
                      <a:pt x="328220" y="1228962"/>
                    </a:cubicBezTo>
                    <a:cubicBezTo>
                      <a:pt x="330601" y="1248806"/>
                      <a:pt x="349652" y="1255950"/>
                      <a:pt x="361558" y="1233725"/>
                    </a:cubicBezTo>
                    <a:cubicBezTo>
                      <a:pt x="373464" y="1211500"/>
                      <a:pt x="383254" y="1117572"/>
                      <a:pt x="399658" y="1095612"/>
                    </a:cubicBezTo>
                    <a:cubicBezTo>
                      <a:pt x="416062" y="1073652"/>
                      <a:pt x="436435" y="1096935"/>
                      <a:pt x="459983" y="1101962"/>
                    </a:cubicBezTo>
                    <a:cubicBezTo>
                      <a:pt x="483531" y="1106989"/>
                      <a:pt x="509989" y="1123394"/>
                      <a:pt x="540945" y="1125775"/>
                    </a:cubicBezTo>
                    <a:cubicBezTo>
                      <a:pt x="571901" y="1128156"/>
                      <a:pt x="613970" y="1117573"/>
                      <a:pt x="645720" y="1116250"/>
                    </a:cubicBezTo>
                    <a:cubicBezTo>
                      <a:pt x="677470" y="1114927"/>
                      <a:pt x="712130" y="1106460"/>
                      <a:pt x="731445" y="1117837"/>
                    </a:cubicBezTo>
                    <a:cubicBezTo>
                      <a:pt x="750760" y="1129214"/>
                      <a:pt x="744675" y="1168902"/>
                      <a:pt x="761608" y="1184512"/>
                    </a:cubicBezTo>
                    <a:cubicBezTo>
                      <a:pt x="778541" y="1200123"/>
                      <a:pt x="821933" y="1194038"/>
                      <a:pt x="833045" y="1211500"/>
                    </a:cubicBezTo>
                    <a:cubicBezTo>
                      <a:pt x="844157" y="1228962"/>
                      <a:pt x="823785" y="1266268"/>
                      <a:pt x="828283" y="1289287"/>
                    </a:cubicBezTo>
                    <a:cubicBezTo>
                      <a:pt x="832781" y="1312306"/>
                      <a:pt x="847069" y="1349612"/>
                      <a:pt x="860033" y="1349612"/>
                    </a:cubicBezTo>
                    <a:cubicBezTo>
                      <a:pt x="872997" y="1349612"/>
                      <a:pt x="893106" y="1281879"/>
                      <a:pt x="906070" y="1289287"/>
                    </a:cubicBezTo>
                    <a:cubicBezTo>
                      <a:pt x="919034" y="1296695"/>
                      <a:pt x="925649" y="1378187"/>
                      <a:pt x="937820" y="1394062"/>
                    </a:cubicBezTo>
                    <a:cubicBezTo>
                      <a:pt x="949991" y="1409937"/>
                      <a:pt x="977508" y="1405704"/>
                      <a:pt x="979095" y="1384537"/>
                    </a:cubicBezTo>
                    <a:cubicBezTo>
                      <a:pt x="980682" y="1363370"/>
                      <a:pt x="943641" y="1293256"/>
                      <a:pt x="947345" y="1267062"/>
                    </a:cubicBezTo>
                    <a:cubicBezTo>
                      <a:pt x="951049" y="1240868"/>
                      <a:pt x="988885" y="1225258"/>
                      <a:pt x="1001320" y="1227375"/>
                    </a:cubicBezTo>
                    <a:cubicBezTo>
                      <a:pt x="1013755" y="1229492"/>
                      <a:pt x="1018518" y="1290875"/>
                      <a:pt x="1021958" y="1279762"/>
                    </a:cubicBezTo>
                    <a:cubicBezTo>
                      <a:pt x="1025398" y="1268650"/>
                      <a:pt x="1038627" y="1181867"/>
                      <a:pt x="1021958" y="1160700"/>
                    </a:cubicBezTo>
                    <a:cubicBezTo>
                      <a:pt x="1005289" y="1139533"/>
                      <a:pt x="944170" y="1162816"/>
                      <a:pt x="921945" y="1152762"/>
                    </a:cubicBezTo>
                    <a:cubicBezTo>
                      <a:pt x="899720" y="1142708"/>
                      <a:pt x="910039" y="1118102"/>
                      <a:pt x="888608" y="1100375"/>
                    </a:cubicBezTo>
                    <a:cubicBezTo>
                      <a:pt x="867177" y="1082648"/>
                      <a:pt x="817170" y="1065450"/>
                      <a:pt x="793358" y="1046400"/>
                    </a:cubicBezTo>
                    <a:cubicBezTo>
                      <a:pt x="769546" y="1027350"/>
                      <a:pt x="744410" y="1003802"/>
                      <a:pt x="745733" y="986075"/>
                    </a:cubicBezTo>
                    <a:cubicBezTo>
                      <a:pt x="747056" y="968348"/>
                      <a:pt x="792035" y="957764"/>
                      <a:pt x="801295" y="940037"/>
                    </a:cubicBezTo>
                    <a:cubicBezTo>
                      <a:pt x="810555" y="922310"/>
                      <a:pt x="790183" y="890295"/>
                      <a:pt x="801295" y="879712"/>
                    </a:cubicBezTo>
                    <a:cubicBezTo>
                      <a:pt x="812407" y="869129"/>
                      <a:pt x="839130" y="872304"/>
                      <a:pt x="867970" y="876537"/>
                    </a:cubicBezTo>
                    <a:cubicBezTo>
                      <a:pt x="896810" y="880770"/>
                      <a:pt x="956871" y="911727"/>
                      <a:pt x="974333" y="905112"/>
                    </a:cubicBezTo>
                    <a:cubicBezTo>
                      <a:pt x="991796" y="898498"/>
                      <a:pt x="968247" y="860927"/>
                      <a:pt x="972745" y="836850"/>
                    </a:cubicBezTo>
                    <a:cubicBezTo>
                      <a:pt x="977243" y="812773"/>
                      <a:pt x="1010051" y="774937"/>
                      <a:pt x="1001320" y="760650"/>
                    </a:cubicBezTo>
                    <a:cubicBezTo>
                      <a:pt x="992589" y="746363"/>
                      <a:pt x="933587" y="759592"/>
                      <a:pt x="920358" y="751125"/>
                    </a:cubicBezTo>
                    <a:cubicBezTo>
                      <a:pt x="907129" y="742658"/>
                      <a:pt x="904218" y="717523"/>
                      <a:pt x="921945" y="709850"/>
                    </a:cubicBezTo>
                    <a:cubicBezTo>
                      <a:pt x="939672" y="702177"/>
                      <a:pt x="999733" y="719374"/>
                      <a:pt x="1026720" y="705087"/>
                    </a:cubicBezTo>
                    <a:cubicBezTo>
                      <a:pt x="1053708" y="690799"/>
                      <a:pt x="1069847" y="647408"/>
                      <a:pt x="1083870" y="624125"/>
                    </a:cubicBezTo>
                    <a:cubicBezTo>
                      <a:pt x="1097893" y="600842"/>
                      <a:pt x="1097629" y="581791"/>
                      <a:pt x="1110858" y="565387"/>
                    </a:cubicBezTo>
                    <a:cubicBezTo>
                      <a:pt x="1124087" y="548983"/>
                      <a:pt x="1150810" y="540517"/>
                      <a:pt x="1163245" y="525700"/>
                    </a:cubicBezTo>
                    <a:cubicBezTo>
                      <a:pt x="1175680" y="510883"/>
                      <a:pt x="1169330" y="495008"/>
                      <a:pt x="1185470" y="476487"/>
                    </a:cubicBezTo>
                    <a:cubicBezTo>
                      <a:pt x="1201610" y="457966"/>
                      <a:pt x="1236271" y="433625"/>
                      <a:pt x="1260083" y="414575"/>
                    </a:cubicBezTo>
                    <a:cubicBezTo>
                      <a:pt x="1283895" y="395525"/>
                      <a:pt x="1312206" y="384677"/>
                      <a:pt x="1328345" y="362187"/>
                    </a:cubicBezTo>
                    <a:cubicBezTo>
                      <a:pt x="1344485" y="339697"/>
                      <a:pt x="1338134" y="297100"/>
                      <a:pt x="1356920" y="279637"/>
                    </a:cubicBezTo>
                    <a:cubicBezTo>
                      <a:pt x="1375706" y="262174"/>
                      <a:pt x="1415922" y="275404"/>
                      <a:pt x="1441058" y="257412"/>
                    </a:cubicBezTo>
                    <a:cubicBezTo>
                      <a:pt x="1466194" y="239420"/>
                      <a:pt x="1512760" y="192854"/>
                      <a:pt x="1507733" y="171687"/>
                    </a:cubicBezTo>
                    <a:cubicBezTo>
                      <a:pt x="1502706" y="150520"/>
                      <a:pt x="1441322" y="158722"/>
                      <a:pt x="1410895" y="130412"/>
                    </a:cubicBezTo>
                    <a:cubicBezTo>
                      <a:pt x="1380468" y="102102"/>
                      <a:pt x="1352422" y="13202"/>
                      <a:pt x="1325170" y="1825"/>
                    </a:cubicBezTo>
                    <a:cubicBezTo>
                      <a:pt x="1297918" y="-9552"/>
                      <a:pt x="1268814" y="34898"/>
                      <a:pt x="1247383" y="62150"/>
                    </a:cubicBezTo>
                    <a:cubicBezTo>
                      <a:pt x="1225952" y="89402"/>
                      <a:pt x="1225687" y="148668"/>
                      <a:pt x="1196583" y="165337"/>
                    </a:cubicBezTo>
                    <a:cubicBezTo>
                      <a:pt x="1167479" y="182006"/>
                      <a:pt x="1115621" y="157135"/>
                      <a:pt x="1072758" y="162162"/>
                    </a:cubicBezTo>
                    <a:cubicBezTo>
                      <a:pt x="1029896" y="167189"/>
                      <a:pt x="946287" y="173540"/>
                      <a:pt x="939408" y="195500"/>
                    </a:cubicBezTo>
                    <a:cubicBezTo>
                      <a:pt x="932529" y="217460"/>
                      <a:pt x="1041536" y="262969"/>
                      <a:pt x="1031482" y="293925"/>
                    </a:cubicBezTo>
                    <a:cubicBezTo>
                      <a:pt x="1021428" y="324881"/>
                      <a:pt x="920623" y="350810"/>
                      <a:pt x="879083" y="381237"/>
                    </a:cubicBezTo>
                    <a:cubicBezTo>
                      <a:pt x="837544" y="411664"/>
                      <a:pt x="808439" y="445531"/>
                      <a:pt x="782245" y="476487"/>
                    </a:cubicBezTo>
                    <a:cubicBezTo>
                      <a:pt x="756051" y="507443"/>
                      <a:pt x="744674" y="544221"/>
                      <a:pt x="721920" y="566975"/>
                    </a:cubicBezTo>
                    <a:cubicBezTo>
                      <a:pt x="699166" y="589729"/>
                      <a:pt x="675353" y="611954"/>
                      <a:pt x="645720" y="613012"/>
                    </a:cubicBezTo>
                    <a:cubicBezTo>
                      <a:pt x="616087" y="614070"/>
                      <a:pt x="568991" y="569356"/>
                      <a:pt x="544120" y="573325"/>
                    </a:cubicBezTo>
                    <a:cubicBezTo>
                      <a:pt x="519249" y="577294"/>
                      <a:pt x="519778" y="604546"/>
                      <a:pt x="496495" y="636825"/>
                    </a:cubicBezTo>
                    <a:cubicBezTo>
                      <a:pt x="473212" y="669104"/>
                      <a:pt x="426645" y="730488"/>
                      <a:pt x="404420" y="767000"/>
                    </a:cubicBezTo>
                    <a:cubicBezTo>
                      <a:pt x="382195" y="803512"/>
                      <a:pt x="384312" y="837115"/>
                      <a:pt x="363145" y="855900"/>
                    </a:cubicBezTo>
                    <a:cubicBezTo>
                      <a:pt x="341978" y="874685"/>
                      <a:pt x="303614" y="872039"/>
                      <a:pt x="277420" y="879712"/>
                    </a:cubicBezTo>
                    <a:cubicBezTo>
                      <a:pt x="251226" y="887385"/>
                      <a:pt x="226885" y="897704"/>
                      <a:pt x="205983" y="901937"/>
                    </a:cubicBezTo>
                    <a:cubicBezTo>
                      <a:pt x="185081" y="906170"/>
                      <a:pt x="178731" y="908551"/>
                      <a:pt x="152008" y="905112"/>
                    </a:cubicBezTo>
                    <a:cubicBezTo>
                      <a:pt x="125285" y="901673"/>
                      <a:pt x="26860" y="885004"/>
                      <a:pt x="5958" y="895587"/>
                    </a:cubicBezTo>
                    <a:close/>
                  </a:path>
                </a:pathLst>
              </a:custGeom>
              <a:solidFill>
                <a:srgbClr val="70AD47">
                  <a:lumMod val="60000"/>
                  <a:lumOff val="40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12" name="Freeform: Shape 711">
                <a:extLst>
                  <a:ext uri="{FF2B5EF4-FFF2-40B4-BE49-F238E27FC236}">
                    <a16:creationId xmlns:a16="http://schemas.microsoft.com/office/drawing/2014/main" id="{4735125A-6BCA-4382-B346-794BABBF995E}"/>
                  </a:ext>
                </a:extLst>
              </p:cNvPr>
              <p:cNvSpPr/>
              <p:nvPr/>
            </p:nvSpPr>
            <p:spPr>
              <a:xfrm>
                <a:off x="7702752" y="5344836"/>
                <a:ext cx="217269" cy="88164"/>
              </a:xfrm>
              <a:custGeom>
                <a:avLst/>
                <a:gdLst>
                  <a:gd name="connsiteX0" fmla="*/ 3722 w 217269"/>
                  <a:gd name="connsiteY0" fmla="*/ 62678 h 88164"/>
                  <a:gd name="connsiteX1" fmla="*/ 22772 w 217269"/>
                  <a:gd name="connsiteY1" fmla="*/ 11878 h 88164"/>
                  <a:gd name="connsiteX2" fmla="*/ 108497 w 217269"/>
                  <a:gd name="connsiteY2" fmla="*/ 13466 h 88164"/>
                  <a:gd name="connsiteX3" fmla="*/ 195809 w 217269"/>
                  <a:gd name="connsiteY3" fmla="*/ 2353 h 88164"/>
                  <a:gd name="connsiteX4" fmla="*/ 208509 w 217269"/>
                  <a:gd name="connsiteY4" fmla="*/ 65853 h 88164"/>
                  <a:gd name="connsiteX5" fmla="*/ 83097 w 217269"/>
                  <a:gd name="connsiteY5" fmla="*/ 88078 h 88164"/>
                  <a:gd name="connsiteX6" fmla="*/ 3722 w 217269"/>
                  <a:gd name="connsiteY6" fmla="*/ 62678 h 88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269" h="88164">
                    <a:moveTo>
                      <a:pt x="3722" y="62678"/>
                    </a:moveTo>
                    <a:cubicBezTo>
                      <a:pt x="-6332" y="49978"/>
                      <a:pt x="5310" y="20080"/>
                      <a:pt x="22772" y="11878"/>
                    </a:cubicBezTo>
                    <a:cubicBezTo>
                      <a:pt x="40234" y="3676"/>
                      <a:pt x="79658" y="15053"/>
                      <a:pt x="108497" y="13466"/>
                    </a:cubicBezTo>
                    <a:cubicBezTo>
                      <a:pt x="137336" y="11879"/>
                      <a:pt x="179140" y="-6378"/>
                      <a:pt x="195809" y="2353"/>
                    </a:cubicBezTo>
                    <a:cubicBezTo>
                      <a:pt x="212478" y="11084"/>
                      <a:pt x="227294" y="51565"/>
                      <a:pt x="208509" y="65853"/>
                    </a:cubicBezTo>
                    <a:cubicBezTo>
                      <a:pt x="189724" y="80141"/>
                      <a:pt x="116964" y="86755"/>
                      <a:pt x="83097" y="88078"/>
                    </a:cubicBezTo>
                    <a:cubicBezTo>
                      <a:pt x="49230" y="89401"/>
                      <a:pt x="13776" y="75378"/>
                      <a:pt x="3722" y="62678"/>
                    </a:cubicBezTo>
                    <a:close/>
                  </a:path>
                </a:pathLst>
              </a:custGeom>
              <a:solidFill>
                <a:srgbClr val="70AD47">
                  <a:lumMod val="60000"/>
                  <a:lumOff val="40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13" name="Freeform: Shape 712">
                <a:extLst>
                  <a:ext uri="{FF2B5EF4-FFF2-40B4-BE49-F238E27FC236}">
                    <a16:creationId xmlns:a16="http://schemas.microsoft.com/office/drawing/2014/main" id="{553FA258-92B1-4B99-BD44-45101B3C141A}"/>
                  </a:ext>
                </a:extLst>
              </p:cNvPr>
              <p:cNvSpPr/>
              <p:nvPr/>
            </p:nvSpPr>
            <p:spPr>
              <a:xfrm>
                <a:off x="7864169" y="5140559"/>
                <a:ext cx="124903" cy="210270"/>
              </a:xfrm>
              <a:custGeom>
                <a:avLst/>
                <a:gdLst>
                  <a:gd name="connsiteX0" fmla="*/ 42330 w 124903"/>
                  <a:gd name="connsiteY0" fmla="*/ 255 h 210270"/>
                  <a:gd name="connsiteX1" fmla="*/ 1055 w 124903"/>
                  <a:gd name="connsiteY1" fmla="*/ 101855 h 210270"/>
                  <a:gd name="connsiteX2" fmla="*/ 15342 w 124903"/>
                  <a:gd name="connsiteY2" fmla="*/ 176468 h 210270"/>
                  <a:gd name="connsiteX3" fmla="*/ 48680 w 124903"/>
                  <a:gd name="connsiteY3" fmla="*/ 209805 h 210270"/>
                  <a:gd name="connsiteX4" fmla="*/ 69317 w 124903"/>
                  <a:gd name="connsiteY4" fmla="*/ 154243 h 210270"/>
                  <a:gd name="connsiteX5" fmla="*/ 88367 w 124903"/>
                  <a:gd name="connsiteY5" fmla="*/ 187580 h 210270"/>
                  <a:gd name="connsiteX6" fmla="*/ 124880 w 124903"/>
                  <a:gd name="connsiteY6" fmla="*/ 165355 h 210270"/>
                  <a:gd name="connsiteX7" fmla="*/ 93130 w 124903"/>
                  <a:gd name="connsiteY7" fmla="*/ 98680 h 210270"/>
                  <a:gd name="connsiteX8" fmla="*/ 48680 w 124903"/>
                  <a:gd name="connsiteY8" fmla="*/ 73280 h 210270"/>
                  <a:gd name="connsiteX9" fmla="*/ 42330 w 124903"/>
                  <a:gd name="connsiteY9" fmla="*/ 255 h 210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4903" h="210270">
                    <a:moveTo>
                      <a:pt x="42330" y="255"/>
                    </a:moveTo>
                    <a:cubicBezTo>
                      <a:pt x="34392" y="5018"/>
                      <a:pt x="5553" y="72486"/>
                      <a:pt x="1055" y="101855"/>
                    </a:cubicBezTo>
                    <a:cubicBezTo>
                      <a:pt x="-3443" y="131224"/>
                      <a:pt x="7404" y="158476"/>
                      <a:pt x="15342" y="176468"/>
                    </a:cubicBezTo>
                    <a:cubicBezTo>
                      <a:pt x="23279" y="194460"/>
                      <a:pt x="39684" y="213509"/>
                      <a:pt x="48680" y="209805"/>
                    </a:cubicBezTo>
                    <a:cubicBezTo>
                      <a:pt x="57676" y="206101"/>
                      <a:pt x="62703" y="157947"/>
                      <a:pt x="69317" y="154243"/>
                    </a:cubicBezTo>
                    <a:cubicBezTo>
                      <a:pt x="75931" y="150539"/>
                      <a:pt x="79107" y="185728"/>
                      <a:pt x="88367" y="187580"/>
                    </a:cubicBezTo>
                    <a:cubicBezTo>
                      <a:pt x="97627" y="189432"/>
                      <a:pt x="124086" y="180172"/>
                      <a:pt x="124880" y="165355"/>
                    </a:cubicBezTo>
                    <a:cubicBezTo>
                      <a:pt x="125674" y="150538"/>
                      <a:pt x="105830" y="114026"/>
                      <a:pt x="93130" y="98680"/>
                    </a:cubicBezTo>
                    <a:cubicBezTo>
                      <a:pt x="80430" y="83334"/>
                      <a:pt x="57147" y="87832"/>
                      <a:pt x="48680" y="73280"/>
                    </a:cubicBezTo>
                    <a:cubicBezTo>
                      <a:pt x="40213" y="58728"/>
                      <a:pt x="50268" y="-4508"/>
                      <a:pt x="42330" y="255"/>
                    </a:cubicBezTo>
                    <a:close/>
                  </a:path>
                </a:pathLst>
              </a:custGeom>
              <a:solidFill>
                <a:srgbClr val="70AD47">
                  <a:lumMod val="60000"/>
                  <a:lumOff val="40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14" name="Freeform: Shape 713">
                <a:extLst>
                  <a:ext uri="{FF2B5EF4-FFF2-40B4-BE49-F238E27FC236}">
                    <a16:creationId xmlns:a16="http://schemas.microsoft.com/office/drawing/2014/main" id="{C89DC710-DB17-49B4-A549-BC453FF7C29C}"/>
                  </a:ext>
                </a:extLst>
              </p:cNvPr>
              <p:cNvSpPr/>
              <p:nvPr/>
            </p:nvSpPr>
            <p:spPr>
              <a:xfrm>
                <a:off x="7790216" y="4084986"/>
                <a:ext cx="472461" cy="431791"/>
              </a:xfrm>
              <a:custGeom>
                <a:avLst/>
                <a:gdLst>
                  <a:gd name="connsiteX0" fmla="*/ 395 w 472461"/>
                  <a:gd name="connsiteY0" fmla="*/ 316053 h 431791"/>
                  <a:gd name="connsiteX1" fmla="*/ 109933 w 472461"/>
                  <a:gd name="connsiteY1" fmla="*/ 330341 h 431791"/>
                  <a:gd name="connsiteX2" fmla="*/ 190895 w 472461"/>
                  <a:gd name="connsiteY2" fmla="*/ 325578 h 431791"/>
                  <a:gd name="connsiteX3" fmla="*/ 254395 w 472461"/>
                  <a:gd name="connsiteY3" fmla="*/ 350978 h 431791"/>
                  <a:gd name="connsiteX4" fmla="*/ 322658 w 472461"/>
                  <a:gd name="connsiteY4" fmla="*/ 270016 h 431791"/>
                  <a:gd name="connsiteX5" fmla="*/ 471883 w 472461"/>
                  <a:gd name="connsiteY5" fmla="*/ 141 h 431791"/>
                  <a:gd name="connsiteX6" fmla="*/ 375045 w 472461"/>
                  <a:gd name="connsiteY6" fmla="*/ 233503 h 431791"/>
                  <a:gd name="connsiteX7" fmla="*/ 395683 w 472461"/>
                  <a:gd name="connsiteY7" fmla="*/ 287478 h 431791"/>
                  <a:gd name="connsiteX8" fmla="*/ 340120 w 472461"/>
                  <a:gd name="connsiteY8" fmla="*/ 409716 h 431791"/>
                  <a:gd name="connsiteX9" fmla="*/ 254395 w 472461"/>
                  <a:gd name="connsiteY9" fmla="*/ 419241 h 431791"/>
                  <a:gd name="connsiteX10" fmla="*/ 194070 w 472461"/>
                  <a:gd name="connsiteY10" fmla="*/ 430353 h 431791"/>
                  <a:gd name="connsiteX11" fmla="*/ 135333 w 472461"/>
                  <a:gd name="connsiteY11" fmla="*/ 384316 h 431791"/>
                  <a:gd name="connsiteX12" fmla="*/ 190895 w 472461"/>
                  <a:gd name="connsiteY12" fmla="*/ 358916 h 431791"/>
                  <a:gd name="connsiteX13" fmla="*/ 151208 w 472461"/>
                  <a:gd name="connsiteY13" fmla="*/ 344628 h 431791"/>
                  <a:gd name="connsiteX14" fmla="*/ 395 w 472461"/>
                  <a:gd name="connsiteY14" fmla="*/ 316053 h 431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72461" h="431791">
                    <a:moveTo>
                      <a:pt x="395" y="316053"/>
                    </a:moveTo>
                    <a:cubicBezTo>
                      <a:pt x="-6484" y="313672"/>
                      <a:pt x="78183" y="328753"/>
                      <a:pt x="109933" y="330341"/>
                    </a:cubicBezTo>
                    <a:cubicBezTo>
                      <a:pt x="141683" y="331929"/>
                      <a:pt x="166818" y="322139"/>
                      <a:pt x="190895" y="325578"/>
                    </a:cubicBezTo>
                    <a:cubicBezTo>
                      <a:pt x="214972" y="329017"/>
                      <a:pt x="232435" y="360238"/>
                      <a:pt x="254395" y="350978"/>
                    </a:cubicBezTo>
                    <a:cubicBezTo>
                      <a:pt x="276356" y="341718"/>
                      <a:pt x="286410" y="328489"/>
                      <a:pt x="322658" y="270016"/>
                    </a:cubicBezTo>
                    <a:cubicBezTo>
                      <a:pt x="358906" y="211543"/>
                      <a:pt x="463152" y="6227"/>
                      <a:pt x="471883" y="141"/>
                    </a:cubicBezTo>
                    <a:cubicBezTo>
                      <a:pt x="480614" y="-5945"/>
                      <a:pt x="387745" y="185614"/>
                      <a:pt x="375045" y="233503"/>
                    </a:cubicBezTo>
                    <a:cubicBezTo>
                      <a:pt x="362345" y="281392"/>
                      <a:pt x="401504" y="258109"/>
                      <a:pt x="395683" y="287478"/>
                    </a:cubicBezTo>
                    <a:cubicBezTo>
                      <a:pt x="389862" y="316847"/>
                      <a:pt x="363668" y="387756"/>
                      <a:pt x="340120" y="409716"/>
                    </a:cubicBezTo>
                    <a:cubicBezTo>
                      <a:pt x="316572" y="431676"/>
                      <a:pt x="278737" y="415802"/>
                      <a:pt x="254395" y="419241"/>
                    </a:cubicBezTo>
                    <a:cubicBezTo>
                      <a:pt x="230053" y="422680"/>
                      <a:pt x="213914" y="436174"/>
                      <a:pt x="194070" y="430353"/>
                    </a:cubicBezTo>
                    <a:cubicBezTo>
                      <a:pt x="174226" y="424532"/>
                      <a:pt x="135862" y="396222"/>
                      <a:pt x="135333" y="384316"/>
                    </a:cubicBezTo>
                    <a:cubicBezTo>
                      <a:pt x="134804" y="372410"/>
                      <a:pt x="188249" y="365531"/>
                      <a:pt x="190895" y="358916"/>
                    </a:cubicBezTo>
                    <a:cubicBezTo>
                      <a:pt x="193541" y="352301"/>
                      <a:pt x="176343" y="349126"/>
                      <a:pt x="151208" y="344628"/>
                    </a:cubicBezTo>
                    <a:cubicBezTo>
                      <a:pt x="126073" y="340130"/>
                      <a:pt x="7274" y="318434"/>
                      <a:pt x="395" y="316053"/>
                    </a:cubicBezTo>
                    <a:close/>
                  </a:path>
                </a:pathLst>
              </a:custGeom>
              <a:solidFill>
                <a:srgbClr val="70AD47">
                  <a:lumMod val="60000"/>
                  <a:lumOff val="40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15" name="Freeform: Shape 714">
                <a:extLst>
                  <a:ext uri="{FF2B5EF4-FFF2-40B4-BE49-F238E27FC236}">
                    <a16:creationId xmlns:a16="http://schemas.microsoft.com/office/drawing/2014/main" id="{8C3040D1-7313-4DA1-A2E3-EF293418A4F4}"/>
                  </a:ext>
                </a:extLst>
              </p:cNvPr>
              <p:cNvSpPr/>
              <p:nvPr/>
            </p:nvSpPr>
            <p:spPr>
              <a:xfrm>
                <a:off x="8243328" y="3905739"/>
                <a:ext cx="74706" cy="171917"/>
              </a:xfrm>
              <a:custGeom>
                <a:avLst/>
                <a:gdLst>
                  <a:gd name="connsiteX0" fmla="*/ 74333 w 74706"/>
                  <a:gd name="connsiteY0" fmla="*/ 0 h 171917"/>
                  <a:gd name="connsiteX1" fmla="*/ 12421 w 74706"/>
                  <a:gd name="connsiteY1" fmla="*/ 79375 h 171917"/>
                  <a:gd name="connsiteX2" fmla="*/ 20358 w 74706"/>
                  <a:gd name="connsiteY2" fmla="*/ 127000 h 171917"/>
                  <a:gd name="connsiteX3" fmla="*/ 1308 w 74706"/>
                  <a:gd name="connsiteY3" fmla="*/ 171450 h 171917"/>
                  <a:gd name="connsiteX4" fmla="*/ 63221 w 74706"/>
                  <a:gd name="connsiteY4" fmla="*/ 146050 h 171917"/>
                  <a:gd name="connsiteX5" fmla="*/ 39408 w 74706"/>
                  <a:gd name="connsiteY5" fmla="*/ 80963 h 171917"/>
                  <a:gd name="connsiteX6" fmla="*/ 74333 w 74706"/>
                  <a:gd name="connsiteY6" fmla="*/ 0 h 171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706" h="171917">
                    <a:moveTo>
                      <a:pt x="74333" y="0"/>
                    </a:moveTo>
                    <a:cubicBezTo>
                      <a:pt x="69835" y="-265"/>
                      <a:pt x="21417" y="58208"/>
                      <a:pt x="12421" y="79375"/>
                    </a:cubicBezTo>
                    <a:cubicBezTo>
                      <a:pt x="3425" y="100542"/>
                      <a:pt x="22210" y="111654"/>
                      <a:pt x="20358" y="127000"/>
                    </a:cubicBezTo>
                    <a:cubicBezTo>
                      <a:pt x="18506" y="142346"/>
                      <a:pt x="-5836" y="168275"/>
                      <a:pt x="1308" y="171450"/>
                    </a:cubicBezTo>
                    <a:cubicBezTo>
                      <a:pt x="8452" y="174625"/>
                      <a:pt x="56871" y="161131"/>
                      <a:pt x="63221" y="146050"/>
                    </a:cubicBezTo>
                    <a:cubicBezTo>
                      <a:pt x="69571" y="130969"/>
                      <a:pt x="37556" y="103188"/>
                      <a:pt x="39408" y="80963"/>
                    </a:cubicBezTo>
                    <a:cubicBezTo>
                      <a:pt x="41260" y="58738"/>
                      <a:pt x="78831" y="265"/>
                      <a:pt x="74333" y="0"/>
                    </a:cubicBezTo>
                    <a:close/>
                  </a:path>
                </a:pathLst>
              </a:custGeom>
              <a:solidFill>
                <a:srgbClr val="70AD47">
                  <a:lumMod val="60000"/>
                  <a:lumOff val="40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16" name="Freeform: Shape 715">
                <a:extLst>
                  <a:ext uri="{FF2B5EF4-FFF2-40B4-BE49-F238E27FC236}">
                    <a16:creationId xmlns:a16="http://schemas.microsoft.com/office/drawing/2014/main" id="{C88BC942-2922-4C19-9786-7667A9C81937}"/>
                  </a:ext>
                </a:extLst>
              </p:cNvPr>
              <p:cNvSpPr/>
              <p:nvPr/>
            </p:nvSpPr>
            <p:spPr>
              <a:xfrm>
                <a:off x="8233291" y="3727890"/>
                <a:ext cx="706673" cy="544091"/>
              </a:xfrm>
              <a:custGeom>
                <a:avLst/>
                <a:gdLst>
                  <a:gd name="connsiteX0" fmla="*/ 3408 w 706673"/>
                  <a:gd name="connsiteY0" fmla="*/ 536624 h 544091"/>
                  <a:gd name="connsiteX1" fmla="*/ 36745 w 706673"/>
                  <a:gd name="connsiteY1" fmla="*/ 427087 h 544091"/>
                  <a:gd name="connsiteX2" fmla="*/ 49445 w 706673"/>
                  <a:gd name="connsiteY2" fmla="*/ 382637 h 544091"/>
                  <a:gd name="connsiteX3" fmla="*/ 78020 w 706673"/>
                  <a:gd name="connsiteY3" fmla="*/ 382637 h 544091"/>
                  <a:gd name="connsiteX4" fmla="*/ 154220 w 706673"/>
                  <a:gd name="connsiteY4" fmla="*/ 290562 h 544091"/>
                  <a:gd name="connsiteX5" fmla="*/ 205020 w 706673"/>
                  <a:gd name="connsiteY5" fmla="*/ 250874 h 544091"/>
                  <a:gd name="connsiteX6" fmla="*/ 214545 w 706673"/>
                  <a:gd name="connsiteY6" fmla="*/ 182612 h 544091"/>
                  <a:gd name="connsiteX7" fmla="*/ 309795 w 706673"/>
                  <a:gd name="connsiteY7" fmla="*/ 100062 h 544091"/>
                  <a:gd name="connsiteX8" fmla="*/ 462195 w 706673"/>
                  <a:gd name="connsiteY8" fmla="*/ 41324 h 544091"/>
                  <a:gd name="connsiteX9" fmla="*/ 457433 w 706673"/>
                  <a:gd name="connsiteY9" fmla="*/ 69899 h 544091"/>
                  <a:gd name="connsiteX10" fmla="*/ 360595 w 706673"/>
                  <a:gd name="connsiteY10" fmla="*/ 147687 h 544091"/>
                  <a:gd name="connsiteX11" fmla="*/ 408220 w 706673"/>
                  <a:gd name="connsiteY11" fmla="*/ 150862 h 544091"/>
                  <a:gd name="connsiteX12" fmla="*/ 503470 w 706673"/>
                  <a:gd name="connsiteY12" fmla="*/ 79424 h 544091"/>
                  <a:gd name="connsiteX13" fmla="*/ 425683 w 706673"/>
                  <a:gd name="connsiteY13" fmla="*/ 174674 h 544091"/>
                  <a:gd name="connsiteX14" fmla="*/ 614595 w 706673"/>
                  <a:gd name="connsiteY14" fmla="*/ 46087 h 544091"/>
                  <a:gd name="connsiteX15" fmla="*/ 706670 w 706673"/>
                  <a:gd name="connsiteY15" fmla="*/ 1637 h 544091"/>
                  <a:gd name="connsiteX16" fmla="*/ 617770 w 706673"/>
                  <a:gd name="connsiteY16" fmla="*/ 95299 h 544091"/>
                  <a:gd name="connsiteX17" fmla="*/ 579670 w 706673"/>
                  <a:gd name="connsiteY17" fmla="*/ 149274 h 544091"/>
                  <a:gd name="connsiteX18" fmla="*/ 474895 w 706673"/>
                  <a:gd name="connsiteY18" fmla="*/ 223887 h 544091"/>
                  <a:gd name="connsiteX19" fmla="*/ 389170 w 706673"/>
                  <a:gd name="connsiteY19" fmla="*/ 290562 h 544091"/>
                  <a:gd name="connsiteX20" fmla="*/ 306620 w 706673"/>
                  <a:gd name="connsiteY20" fmla="*/ 290562 h 544091"/>
                  <a:gd name="connsiteX21" fmla="*/ 179620 w 706673"/>
                  <a:gd name="connsiteY21" fmla="*/ 406449 h 544091"/>
                  <a:gd name="connsiteX22" fmla="*/ 128820 w 706673"/>
                  <a:gd name="connsiteY22" fmla="*/ 520749 h 544091"/>
                  <a:gd name="connsiteX23" fmla="*/ 3408 w 706673"/>
                  <a:gd name="connsiteY23" fmla="*/ 536624 h 544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06673" h="544091">
                    <a:moveTo>
                      <a:pt x="3408" y="536624"/>
                    </a:moveTo>
                    <a:cubicBezTo>
                      <a:pt x="-11938" y="521014"/>
                      <a:pt x="29072" y="452751"/>
                      <a:pt x="36745" y="427087"/>
                    </a:cubicBezTo>
                    <a:cubicBezTo>
                      <a:pt x="44418" y="401423"/>
                      <a:pt x="42566" y="390045"/>
                      <a:pt x="49445" y="382637"/>
                    </a:cubicBezTo>
                    <a:cubicBezTo>
                      <a:pt x="56324" y="375229"/>
                      <a:pt x="60558" y="397983"/>
                      <a:pt x="78020" y="382637"/>
                    </a:cubicBezTo>
                    <a:cubicBezTo>
                      <a:pt x="95482" y="367291"/>
                      <a:pt x="133053" y="312522"/>
                      <a:pt x="154220" y="290562"/>
                    </a:cubicBezTo>
                    <a:cubicBezTo>
                      <a:pt x="175387" y="268601"/>
                      <a:pt x="194966" y="268866"/>
                      <a:pt x="205020" y="250874"/>
                    </a:cubicBezTo>
                    <a:cubicBezTo>
                      <a:pt x="215074" y="232882"/>
                      <a:pt x="197083" y="207747"/>
                      <a:pt x="214545" y="182612"/>
                    </a:cubicBezTo>
                    <a:cubicBezTo>
                      <a:pt x="232008" y="157477"/>
                      <a:pt x="268520" y="123610"/>
                      <a:pt x="309795" y="100062"/>
                    </a:cubicBezTo>
                    <a:cubicBezTo>
                      <a:pt x="351070" y="76514"/>
                      <a:pt x="437589" y="46351"/>
                      <a:pt x="462195" y="41324"/>
                    </a:cubicBezTo>
                    <a:cubicBezTo>
                      <a:pt x="486801" y="36297"/>
                      <a:pt x="474366" y="52172"/>
                      <a:pt x="457433" y="69899"/>
                    </a:cubicBezTo>
                    <a:cubicBezTo>
                      <a:pt x="440500" y="87626"/>
                      <a:pt x="368797" y="134193"/>
                      <a:pt x="360595" y="147687"/>
                    </a:cubicBezTo>
                    <a:cubicBezTo>
                      <a:pt x="352393" y="161181"/>
                      <a:pt x="384408" y="162239"/>
                      <a:pt x="408220" y="150862"/>
                    </a:cubicBezTo>
                    <a:cubicBezTo>
                      <a:pt x="432032" y="139485"/>
                      <a:pt x="500560" y="75455"/>
                      <a:pt x="503470" y="79424"/>
                    </a:cubicBezTo>
                    <a:cubicBezTo>
                      <a:pt x="506381" y="83393"/>
                      <a:pt x="407162" y="180230"/>
                      <a:pt x="425683" y="174674"/>
                    </a:cubicBezTo>
                    <a:cubicBezTo>
                      <a:pt x="444204" y="169118"/>
                      <a:pt x="567764" y="74926"/>
                      <a:pt x="614595" y="46087"/>
                    </a:cubicBezTo>
                    <a:cubicBezTo>
                      <a:pt x="661426" y="17248"/>
                      <a:pt x="706141" y="-6565"/>
                      <a:pt x="706670" y="1637"/>
                    </a:cubicBezTo>
                    <a:cubicBezTo>
                      <a:pt x="707199" y="9839"/>
                      <a:pt x="638937" y="70693"/>
                      <a:pt x="617770" y="95299"/>
                    </a:cubicBezTo>
                    <a:cubicBezTo>
                      <a:pt x="596603" y="119905"/>
                      <a:pt x="603482" y="127843"/>
                      <a:pt x="579670" y="149274"/>
                    </a:cubicBezTo>
                    <a:cubicBezTo>
                      <a:pt x="555858" y="170705"/>
                      <a:pt x="506645" y="200339"/>
                      <a:pt x="474895" y="223887"/>
                    </a:cubicBezTo>
                    <a:cubicBezTo>
                      <a:pt x="443145" y="247435"/>
                      <a:pt x="417216" y="279449"/>
                      <a:pt x="389170" y="290562"/>
                    </a:cubicBezTo>
                    <a:cubicBezTo>
                      <a:pt x="361124" y="301674"/>
                      <a:pt x="341545" y="271247"/>
                      <a:pt x="306620" y="290562"/>
                    </a:cubicBezTo>
                    <a:cubicBezTo>
                      <a:pt x="271695" y="309876"/>
                      <a:pt x="209253" y="368085"/>
                      <a:pt x="179620" y="406449"/>
                    </a:cubicBezTo>
                    <a:cubicBezTo>
                      <a:pt x="149987" y="444813"/>
                      <a:pt x="156601" y="499847"/>
                      <a:pt x="128820" y="520749"/>
                    </a:cubicBezTo>
                    <a:cubicBezTo>
                      <a:pt x="101039" y="541651"/>
                      <a:pt x="18754" y="552234"/>
                      <a:pt x="3408" y="536624"/>
                    </a:cubicBezTo>
                    <a:close/>
                  </a:path>
                </a:pathLst>
              </a:custGeom>
              <a:solidFill>
                <a:srgbClr val="70AD47">
                  <a:lumMod val="60000"/>
                  <a:lumOff val="40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17" name="Freeform: Shape 716">
                <a:extLst>
                  <a:ext uri="{FF2B5EF4-FFF2-40B4-BE49-F238E27FC236}">
                    <a16:creationId xmlns:a16="http://schemas.microsoft.com/office/drawing/2014/main" id="{84CDC95D-70D2-4D06-8BA5-7627DE8D49FB}"/>
                  </a:ext>
                </a:extLst>
              </p:cNvPr>
              <p:cNvSpPr/>
              <p:nvPr/>
            </p:nvSpPr>
            <p:spPr>
              <a:xfrm>
                <a:off x="8731924" y="3994369"/>
                <a:ext cx="92051" cy="148100"/>
              </a:xfrm>
              <a:custGeom>
                <a:avLst/>
                <a:gdLst>
                  <a:gd name="connsiteX0" fmla="*/ 38175 w 92051"/>
                  <a:gd name="connsiteY0" fmla="*/ 270 h 148100"/>
                  <a:gd name="connsiteX1" fmla="*/ 75 w 92051"/>
                  <a:gd name="connsiteY1" fmla="*/ 63770 h 148100"/>
                  <a:gd name="connsiteX2" fmla="*/ 30237 w 92051"/>
                  <a:gd name="connsiteY2" fmla="*/ 127270 h 148100"/>
                  <a:gd name="connsiteX3" fmla="*/ 90562 w 92051"/>
                  <a:gd name="connsiteY3" fmla="*/ 146320 h 148100"/>
                  <a:gd name="connsiteX4" fmla="*/ 71512 w 92051"/>
                  <a:gd name="connsiteY4" fmla="*/ 89170 h 148100"/>
                  <a:gd name="connsiteX5" fmla="*/ 38175 w 92051"/>
                  <a:gd name="connsiteY5" fmla="*/ 270 h 14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051" h="148100">
                    <a:moveTo>
                      <a:pt x="38175" y="270"/>
                    </a:moveTo>
                    <a:cubicBezTo>
                      <a:pt x="26269" y="-3963"/>
                      <a:pt x="1398" y="42603"/>
                      <a:pt x="75" y="63770"/>
                    </a:cubicBezTo>
                    <a:cubicBezTo>
                      <a:pt x="-1248" y="84937"/>
                      <a:pt x="15156" y="113512"/>
                      <a:pt x="30237" y="127270"/>
                    </a:cubicBezTo>
                    <a:cubicBezTo>
                      <a:pt x="45318" y="141028"/>
                      <a:pt x="83683" y="152670"/>
                      <a:pt x="90562" y="146320"/>
                    </a:cubicBezTo>
                    <a:cubicBezTo>
                      <a:pt x="97441" y="139970"/>
                      <a:pt x="78656" y="110866"/>
                      <a:pt x="71512" y="89170"/>
                    </a:cubicBezTo>
                    <a:cubicBezTo>
                      <a:pt x="64368" y="67474"/>
                      <a:pt x="50081" y="4503"/>
                      <a:pt x="38175" y="270"/>
                    </a:cubicBezTo>
                    <a:close/>
                  </a:path>
                </a:pathLst>
              </a:custGeom>
              <a:solidFill>
                <a:srgbClr val="70AD47">
                  <a:lumMod val="60000"/>
                  <a:lumOff val="40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18" name="Freeform: Shape 717">
                <a:extLst>
                  <a:ext uri="{FF2B5EF4-FFF2-40B4-BE49-F238E27FC236}">
                    <a16:creationId xmlns:a16="http://schemas.microsoft.com/office/drawing/2014/main" id="{C6ACD269-E094-4415-8BF6-1E240F6F5A62}"/>
                  </a:ext>
                </a:extLst>
              </p:cNvPr>
              <p:cNvSpPr/>
              <p:nvPr/>
            </p:nvSpPr>
            <p:spPr>
              <a:xfrm>
                <a:off x="8860268" y="3598550"/>
                <a:ext cx="698068" cy="596820"/>
              </a:xfrm>
              <a:custGeom>
                <a:avLst/>
                <a:gdLst>
                  <a:gd name="connsiteX0" fmla="*/ 71756 w 698068"/>
                  <a:gd name="connsiteY0" fmla="*/ 556427 h 596820"/>
                  <a:gd name="connsiteX1" fmla="*/ 318 w 698068"/>
                  <a:gd name="connsiteY1" fmla="*/ 538964 h 596820"/>
                  <a:gd name="connsiteX2" fmla="*/ 101918 w 698068"/>
                  <a:gd name="connsiteY2" fmla="*/ 470702 h 596820"/>
                  <a:gd name="connsiteX3" fmla="*/ 116206 w 698068"/>
                  <a:gd name="connsiteY3" fmla="*/ 407202 h 596820"/>
                  <a:gd name="connsiteX4" fmla="*/ 93981 w 698068"/>
                  <a:gd name="connsiteY4" fmla="*/ 342114 h 596820"/>
                  <a:gd name="connsiteX5" fmla="*/ 173356 w 698068"/>
                  <a:gd name="connsiteY5" fmla="*/ 345289 h 596820"/>
                  <a:gd name="connsiteX6" fmla="*/ 217806 w 698068"/>
                  <a:gd name="connsiteY6" fmla="*/ 280202 h 596820"/>
                  <a:gd name="connsiteX7" fmla="*/ 187643 w 698068"/>
                  <a:gd name="connsiteY7" fmla="*/ 238927 h 596820"/>
                  <a:gd name="connsiteX8" fmla="*/ 230506 w 698068"/>
                  <a:gd name="connsiteY8" fmla="*/ 256389 h 596820"/>
                  <a:gd name="connsiteX9" fmla="*/ 268606 w 698068"/>
                  <a:gd name="connsiteY9" fmla="*/ 167489 h 596820"/>
                  <a:gd name="connsiteX10" fmla="*/ 316231 w 698068"/>
                  <a:gd name="connsiteY10" fmla="*/ 194477 h 596820"/>
                  <a:gd name="connsiteX11" fmla="*/ 351156 w 698068"/>
                  <a:gd name="connsiteY11" fmla="*/ 137327 h 596820"/>
                  <a:gd name="connsiteX12" fmla="*/ 401956 w 698068"/>
                  <a:gd name="connsiteY12" fmla="*/ 175427 h 596820"/>
                  <a:gd name="connsiteX13" fmla="*/ 457518 w 698068"/>
                  <a:gd name="connsiteY13" fmla="*/ 154789 h 596820"/>
                  <a:gd name="connsiteX14" fmla="*/ 438468 w 698068"/>
                  <a:gd name="connsiteY14" fmla="*/ 72239 h 596820"/>
                  <a:gd name="connsiteX15" fmla="*/ 513081 w 698068"/>
                  <a:gd name="connsiteY15" fmla="*/ 802 h 596820"/>
                  <a:gd name="connsiteX16" fmla="*/ 595631 w 698068"/>
                  <a:gd name="connsiteY16" fmla="*/ 37314 h 596820"/>
                  <a:gd name="connsiteX17" fmla="*/ 609918 w 698068"/>
                  <a:gd name="connsiteY17" fmla="*/ 91289 h 596820"/>
                  <a:gd name="connsiteX18" fmla="*/ 654368 w 698068"/>
                  <a:gd name="connsiteY18" fmla="*/ 105577 h 596820"/>
                  <a:gd name="connsiteX19" fmla="*/ 694056 w 698068"/>
                  <a:gd name="connsiteY19" fmla="*/ 173839 h 596820"/>
                  <a:gd name="connsiteX20" fmla="*/ 686118 w 698068"/>
                  <a:gd name="connsiteY20" fmla="*/ 235752 h 596820"/>
                  <a:gd name="connsiteX21" fmla="*/ 600393 w 698068"/>
                  <a:gd name="connsiteY21" fmla="*/ 238927 h 596820"/>
                  <a:gd name="connsiteX22" fmla="*/ 516256 w 698068"/>
                  <a:gd name="connsiteY22" fmla="*/ 254802 h 596820"/>
                  <a:gd name="connsiteX23" fmla="*/ 546418 w 698068"/>
                  <a:gd name="connsiteY23" fmla="*/ 289727 h 596820"/>
                  <a:gd name="connsiteX24" fmla="*/ 587693 w 698068"/>
                  <a:gd name="connsiteY24" fmla="*/ 288139 h 596820"/>
                  <a:gd name="connsiteX25" fmla="*/ 548006 w 698068"/>
                  <a:gd name="connsiteY25" fmla="*/ 372277 h 596820"/>
                  <a:gd name="connsiteX26" fmla="*/ 465456 w 698068"/>
                  <a:gd name="connsiteY26" fmla="*/ 410377 h 596820"/>
                  <a:gd name="connsiteX27" fmla="*/ 473393 w 698068"/>
                  <a:gd name="connsiteY27" fmla="*/ 329414 h 596820"/>
                  <a:gd name="connsiteX28" fmla="*/ 398781 w 698068"/>
                  <a:gd name="connsiteY28" fmla="*/ 323064 h 596820"/>
                  <a:gd name="connsiteX29" fmla="*/ 349568 w 698068"/>
                  <a:gd name="connsiteY29" fmla="*/ 286552 h 596820"/>
                  <a:gd name="connsiteX30" fmla="*/ 324168 w 698068"/>
                  <a:gd name="connsiteY30" fmla="*/ 324652 h 596820"/>
                  <a:gd name="connsiteX31" fmla="*/ 303531 w 698068"/>
                  <a:gd name="connsiteY31" fmla="*/ 362752 h 596820"/>
                  <a:gd name="connsiteX32" fmla="*/ 328931 w 698068"/>
                  <a:gd name="connsiteY32" fmla="*/ 410377 h 596820"/>
                  <a:gd name="connsiteX33" fmla="*/ 405131 w 698068"/>
                  <a:gd name="connsiteY33" fmla="*/ 424664 h 596820"/>
                  <a:gd name="connsiteX34" fmla="*/ 416243 w 698068"/>
                  <a:gd name="connsiteY34" fmla="*/ 489752 h 596820"/>
                  <a:gd name="connsiteX35" fmla="*/ 365443 w 698068"/>
                  <a:gd name="connsiteY35" fmla="*/ 589764 h 596820"/>
                  <a:gd name="connsiteX36" fmla="*/ 294006 w 698068"/>
                  <a:gd name="connsiteY36" fmla="*/ 581827 h 596820"/>
                  <a:gd name="connsiteX37" fmla="*/ 230506 w 698068"/>
                  <a:gd name="connsiteY37" fmla="*/ 527852 h 596820"/>
                  <a:gd name="connsiteX38" fmla="*/ 257493 w 698068"/>
                  <a:gd name="connsiteY38" fmla="*/ 461177 h 596820"/>
                  <a:gd name="connsiteX39" fmla="*/ 270193 w 698068"/>
                  <a:gd name="connsiteY39" fmla="*/ 405614 h 596820"/>
                  <a:gd name="connsiteX40" fmla="*/ 213043 w 698068"/>
                  <a:gd name="connsiteY40" fmla="*/ 397677 h 596820"/>
                  <a:gd name="connsiteX41" fmla="*/ 192406 w 698068"/>
                  <a:gd name="connsiteY41" fmla="*/ 461177 h 596820"/>
                  <a:gd name="connsiteX42" fmla="*/ 136843 w 698068"/>
                  <a:gd name="connsiteY42" fmla="*/ 484989 h 596820"/>
                  <a:gd name="connsiteX43" fmla="*/ 124143 w 698068"/>
                  <a:gd name="connsiteY43" fmla="*/ 529439 h 596820"/>
                  <a:gd name="connsiteX44" fmla="*/ 71756 w 698068"/>
                  <a:gd name="connsiteY44" fmla="*/ 556427 h 596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698068" h="596820">
                    <a:moveTo>
                      <a:pt x="71756" y="556427"/>
                    </a:moveTo>
                    <a:cubicBezTo>
                      <a:pt x="51119" y="558014"/>
                      <a:pt x="-4709" y="553251"/>
                      <a:pt x="318" y="538964"/>
                    </a:cubicBezTo>
                    <a:cubicBezTo>
                      <a:pt x="5345" y="524677"/>
                      <a:pt x="82603" y="492662"/>
                      <a:pt x="101918" y="470702"/>
                    </a:cubicBezTo>
                    <a:cubicBezTo>
                      <a:pt x="121233" y="448742"/>
                      <a:pt x="117529" y="428633"/>
                      <a:pt x="116206" y="407202"/>
                    </a:cubicBezTo>
                    <a:cubicBezTo>
                      <a:pt x="114883" y="385771"/>
                      <a:pt x="84456" y="352433"/>
                      <a:pt x="93981" y="342114"/>
                    </a:cubicBezTo>
                    <a:cubicBezTo>
                      <a:pt x="103506" y="331795"/>
                      <a:pt x="152719" y="355608"/>
                      <a:pt x="173356" y="345289"/>
                    </a:cubicBezTo>
                    <a:cubicBezTo>
                      <a:pt x="193994" y="334970"/>
                      <a:pt x="215425" y="297929"/>
                      <a:pt x="217806" y="280202"/>
                    </a:cubicBezTo>
                    <a:cubicBezTo>
                      <a:pt x="220187" y="262475"/>
                      <a:pt x="185526" y="242896"/>
                      <a:pt x="187643" y="238927"/>
                    </a:cubicBezTo>
                    <a:cubicBezTo>
                      <a:pt x="189760" y="234958"/>
                      <a:pt x="217012" y="268295"/>
                      <a:pt x="230506" y="256389"/>
                    </a:cubicBezTo>
                    <a:cubicBezTo>
                      <a:pt x="244000" y="244483"/>
                      <a:pt x="254319" y="177808"/>
                      <a:pt x="268606" y="167489"/>
                    </a:cubicBezTo>
                    <a:cubicBezTo>
                      <a:pt x="282893" y="157170"/>
                      <a:pt x="302473" y="199504"/>
                      <a:pt x="316231" y="194477"/>
                    </a:cubicBezTo>
                    <a:cubicBezTo>
                      <a:pt x="329989" y="189450"/>
                      <a:pt x="336869" y="140502"/>
                      <a:pt x="351156" y="137327"/>
                    </a:cubicBezTo>
                    <a:cubicBezTo>
                      <a:pt x="365443" y="134152"/>
                      <a:pt x="384229" y="172517"/>
                      <a:pt x="401956" y="175427"/>
                    </a:cubicBezTo>
                    <a:cubicBezTo>
                      <a:pt x="419683" y="178337"/>
                      <a:pt x="451433" y="171987"/>
                      <a:pt x="457518" y="154789"/>
                    </a:cubicBezTo>
                    <a:cubicBezTo>
                      <a:pt x="463603" y="137591"/>
                      <a:pt x="429207" y="97904"/>
                      <a:pt x="438468" y="72239"/>
                    </a:cubicBezTo>
                    <a:cubicBezTo>
                      <a:pt x="447729" y="46574"/>
                      <a:pt x="486887" y="6623"/>
                      <a:pt x="513081" y="802"/>
                    </a:cubicBezTo>
                    <a:cubicBezTo>
                      <a:pt x="539275" y="-5019"/>
                      <a:pt x="579492" y="22233"/>
                      <a:pt x="595631" y="37314"/>
                    </a:cubicBezTo>
                    <a:cubicBezTo>
                      <a:pt x="611771" y="52395"/>
                      <a:pt x="600129" y="79912"/>
                      <a:pt x="609918" y="91289"/>
                    </a:cubicBezTo>
                    <a:cubicBezTo>
                      <a:pt x="619707" y="102666"/>
                      <a:pt x="640345" y="91819"/>
                      <a:pt x="654368" y="105577"/>
                    </a:cubicBezTo>
                    <a:cubicBezTo>
                      <a:pt x="668391" y="119335"/>
                      <a:pt x="688764" y="152143"/>
                      <a:pt x="694056" y="173839"/>
                    </a:cubicBezTo>
                    <a:cubicBezTo>
                      <a:pt x="699348" y="195535"/>
                      <a:pt x="701728" y="224904"/>
                      <a:pt x="686118" y="235752"/>
                    </a:cubicBezTo>
                    <a:cubicBezTo>
                      <a:pt x="670508" y="246600"/>
                      <a:pt x="628703" y="235752"/>
                      <a:pt x="600393" y="238927"/>
                    </a:cubicBezTo>
                    <a:cubicBezTo>
                      <a:pt x="572083" y="242102"/>
                      <a:pt x="525252" y="246335"/>
                      <a:pt x="516256" y="254802"/>
                    </a:cubicBezTo>
                    <a:cubicBezTo>
                      <a:pt x="507260" y="263269"/>
                      <a:pt x="534512" y="284171"/>
                      <a:pt x="546418" y="289727"/>
                    </a:cubicBezTo>
                    <a:cubicBezTo>
                      <a:pt x="558324" y="295283"/>
                      <a:pt x="587428" y="274381"/>
                      <a:pt x="587693" y="288139"/>
                    </a:cubicBezTo>
                    <a:cubicBezTo>
                      <a:pt x="587958" y="301897"/>
                      <a:pt x="568379" y="351904"/>
                      <a:pt x="548006" y="372277"/>
                    </a:cubicBezTo>
                    <a:cubicBezTo>
                      <a:pt x="527633" y="392650"/>
                      <a:pt x="477892" y="417521"/>
                      <a:pt x="465456" y="410377"/>
                    </a:cubicBezTo>
                    <a:cubicBezTo>
                      <a:pt x="453020" y="403233"/>
                      <a:pt x="484505" y="343966"/>
                      <a:pt x="473393" y="329414"/>
                    </a:cubicBezTo>
                    <a:cubicBezTo>
                      <a:pt x="462281" y="314862"/>
                      <a:pt x="419418" y="330208"/>
                      <a:pt x="398781" y="323064"/>
                    </a:cubicBezTo>
                    <a:cubicBezTo>
                      <a:pt x="378144" y="315920"/>
                      <a:pt x="362003" y="286287"/>
                      <a:pt x="349568" y="286552"/>
                    </a:cubicBezTo>
                    <a:cubicBezTo>
                      <a:pt x="337133" y="286817"/>
                      <a:pt x="331841" y="311952"/>
                      <a:pt x="324168" y="324652"/>
                    </a:cubicBezTo>
                    <a:cubicBezTo>
                      <a:pt x="316495" y="337352"/>
                      <a:pt x="302737" y="348465"/>
                      <a:pt x="303531" y="362752"/>
                    </a:cubicBezTo>
                    <a:cubicBezTo>
                      <a:pt x="304325" y="377039"/>
                      <a:pt x="311998" y="400058"/>
                      <a:pt x="328931" y="410377"/>
                    </a:cubicBezTo>
                    <a:cubicBezTo>
                      <a:pt x="345864" y="420696"/>
                      <a:pt x="390579" y="411435"/>
                      <a:pt x="405131" y="424664"/>
                    </a:cubicBezTo>
                    <a:cubicBezTo>
                      <a:pt x="419683" y="437893"/>
                      <a:pt x="422858" y="462235"/>
                      <a:pt x="416243" y="489752"/>
                    </a:cubicBezTo>
                    <a:cubicBezTo>
                      <a:pt x="409628" y="517269"/>
                      <a:pt x="385816" y="574418"/>
                      <a:pt x="365443" y="589764"/>
                    </a:cubicBezTo>
                    <a:cubicBezTo>
                      <a:pt x="345070" y="605110"/>
                      <a:pt x="316495" y="592146"/>
                      <a:pt x="294006" y="581827"/>
                    </a:cubicBezTo>
                    <a:cubicBezTo>
                      <a:pt x="271517" y="571508"/>
                      <a:pt x="236591" y="547960"/>
                      <a:pt x="230506" y="527852"/>
                    </a:cubicBezTo>
                    <a:cubicBezTo>
                      <a:pt x="224421" y="507744"/>
                      <a:pt x="250879" y="481550"/>
                      <a:pt x="257493" y="461177"/>
                    </a:cubicBezTo>
                    <a:cubicBezTo>
                      <a:pt x="264108" y="440804"/>
                      <a:pt x="277601" y="416197"/>
                      <a:pt x="270193" y="405614"/>
                    </a:cubicBezTo>
                    <a:cubicBezTo>
                      <a:pt x="262785" y="395031"/>
                      <a:pt x="226008" y="388416"/>
                      <a:pt x="213043" y="397677"/>
                    </a:cubicBezTo>
                    <a:cubicBezTo>
                      <a:pt x="200079" y="406937"/>
                      <a:pt x="205106" y="446625"/>
                      <a:pt x="192406" y="461177"/>
                    </a:cubicBezTo>
                    <a:cubicBezTo>
                      <a:pt x="179706" y="475729"/>
                      <a:pt x="148220" y="473612"/>
                      <a:pt x="136843" y="484989"/>
                    </a:cubicBezTo>
                    <a:cubicBezTo>
                      <a:pt x="125466" y="496366"/>
                      <a:pt x="137372" y="517797"/>
                      <a:pt x="124143" y="529439"/>
                    </a:cubicBezTo>
                    <a:cubicBezTo>
                      <a:pt x="110914" y="541081"/>
                      <a:pt x="92393" y="554840"/>
                      <a:pt x="71756" y="556427"/>
                    </a:cubicBezTo>
                    <a:close/>
                  </a:path>
                </a:pathLst>
              </a:custGeom>
              <a:solidFill>
                <a:srgbClr val="70AD47">
                  <a:lumMod val="60000"/>
                  <a:lumOff val="40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19" name="Freeform: Shape 718">
                <a:extLst>
                  <a:ext uri="{FF2B5EF4-FFF2-40B4-BE49-F238E27FC236}">
                    <a16:creationId xmlns:a16="http://schemas.microsoft.com/office/drawing/2014/main" id="{E7D85CA3-0FB8-4204-A622-974A044D4278}"/>
                  </a:ext>
                </a:extLst>
              </p:cNvPr>
              <p:cNvSpPr/>
              <p:nvPr/>
            </p:nvSpPr>
            <p:spPr>
              <a:xfrm>
                <a:off x="8731321" y="3525129"/>
                <a:ext cx="467479" cy="255682"/>
              </a:xfrm>
              <a:custGeom>
                <a:avLst/>
                <a:gdLst>
                  <a:gd name="connsiteX0" fmla="*/ 678 w 467479"/>
                  <a:gd name="connsiteY0" fmla="*/ 247260 h 255682"/>
                  <a:gd name="connsiteX1" fmla="*/ 119740 w 467479"/>
                  <a:gd name="connsiteY1" fmla="*/ 158360 h 255682"/>
                  <a:gd name="connsiteX2" fmla="*/ 351515 w 467479"/>
                  <a:gd name="connsiteY2" fmla="*/ 44060 h 255682"/>
                  <a:gd name="connsiteX3" fmla="*/ 464228 w 467479"/>
                  <a:gd name="connsiteY3" fmla="*/ 2785 h 255682"/>
                  <a:gd name="connsiteX4" fmla="*/ 232453 w 467479"/>
                  <a:gd name="connsiteY4" fmla="*/ 113910 h 255682"/>
                  <a:gd name="connsiteX5" fmla="*/ 78465 w 467479"/>
                  <a:gd name="connsiteY5" fmla="*/ 234560 h 255682"/>
                  <a:gd name="connsiteX6" fmla="*/ 678 w 467479"/>
                  <a:gd name="connsiteY6" fmla="*/ 247260 h 255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7479" h="255682">
                    <a:moveTo>
                      <a:pt x="678" y="247260"/>
                    </a:moveTo>
                    <a:cubicBezTo>
                      <a:pt x="7557" y="234560"/>
                      <a:pt x="61267" y="192227"/>
                      <a:pt x="119740" y="158360"/>
                    </a:cubicBezTo>
                    <a:cubicBezTo>
                      <a:pt x="178213" y="124493"/>
                      <a:pt x="294100" y="69989"/>
                      <a:pt x="351515" y="44060"/>
                    </a:cubicBezTo>
                    <a:cubicBezTo>
                      <a:pt x="408930" y="18131"/>
                      <a:pt x="484072" y="-8857"/>
                      <a:pt x="464228" y="2785"/>
                    </a:cubicBezTo>
                    <a:cubicBezTo>
                      <a:pt x="444384" y="14427"/>
                      <a:pt x="296747" y="75281"/>
                      <a:pt x="232453" y="113910"/>
                    </a:cubicBezTo>
                    <a:cubicBezTo>
                      <a:pt x="168159" y="152539"/>
                      <a:pt x="116301" y="208895"/>
                      <a:pt x="78465" y="234560"/>
                    </a:cubicBezTo>
                    <a:cubicBezTo>
                      <a:pt x="40630" y="260225"/>
                      <a:pt x="-6201" y="259960"/>
                      <a:pt x="678" y="247260"/>
                    </a:cubicBezTo>
                    <a:close/>
                  </a:path>
                </a:pathLst>
              </a:custGeom>
              <a:solidFill>
                <a:srgbClr val="70AD47">
                  <a:lumMod val="60000"/>
                  <a:lumOff val="40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20" name="Freeform: Shape 719">
                <a:extLst>
                  <a:ext uri="{FF2B5EF4-FFF2-40B4-BE49-F238E27FC236}">
                    <a16:creationId xmlns:a16="http://schemas.microsoft.com/office/drawing/2014/main" id="{E841B893-790F-43B1-873A-8AAF341BBCE4}"/>
                  </a:ext>
                </a:extLst>
              </p:cNvPr>
              <p:cNvSpPr/>
              <p:nvPr/>
            </p:nvSpPr>
            <p:spPr>
              <a:xfrm>
                <a:off x="8898605" y="3564345"/>
                <a:ext cx="246224" cy="155748"/>
              </a:xfrm>
              <a:custGeom>
                <a:avLst/>
                <a:gdLst>
                  <a:gd name="connsiteX0" fmla="*/ 81 w 246224"/>
                  <a:gd name="connsiteY0" fmla="*/ 155657 h 155748"/>
                  <a:gd name="connsiteX1" fmla="*/ 114381 w 246224"/>
                  <a:gd name="connsiteY1" fmla="*/ 73107 h 155748"/>
                  <a:gd name="connsiteX2" fmla="*/ 246144 w 246224"/>
                  <a:gd name="connsiteY2" fmla="*/ 82 h 155748"/>
                  <a:gd name="connsiteX3" fmla="*/ 131844 w 246224"/>
                  <a:gd name="connsiteY3" fmla="*/ 87394 h 155748"/>
                  <a:gd name="connsiteX4" fmla="*/ 81 w 246224"/>
                  <a:gd name="connsiteY4" fmla="*/ 155657 h 1557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224" h="155748">
                    <a:moveTo>
                      <a:pt x="81" y="155657"/>
                    </a:moveTo>
                    <a:cubicBezTo>
                      <a:pt x="-2829" y="153276"/>
                      <a:pt x="73371" y="99036"/>
                      <a:pt x="114381" y="73107"/>
                    </a:cubicBezTo>
                    <a:cubicBezTo>
                      <a:pt x="155391" y="47178"/>
                      <a:pt x="243234" y="-2299"/>
                      <a:pt x="246144" y="82"/>
                    </a:cubicBezTo>
                    <a:cubicBezTo>
                      <a:pt x="249054" y="2463"/>
                      <a:pt x="172590" y="61465"/>
                      <a:pt x="131844" y="87394"/>
                    </a:cubicBezTo>
                    <a:cubicBezTo>
                      <a:pt x="91098" y="113323"/>
                      <a:pt x="2991" y="158038"/>
                      <a:pt x="81" y="155657"/>
                    </a:cubicBezTo>
                    <a:close/>
                  </a:path>
                </a:pathLst>
              </a:custGeom>
              <a:solidFill>
                <a:srgbClr val="70AD47">
                  <a:lumMod val="60000"/>
                  <a:lumOff val="40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21" name="Freeform: Shape 720">
                <a:extLst>
                  <a:ext uri="{FF2B5EF4-FFF2-40B4-BE49-F238E27FC236}">
                    <a16:creationId xmlns:a16="http://schemas.microsoft.com/office/drawing/2014/main" id="{614212CB-7311-440D-9529-3E6EAAAFAB27}"/>
                  </a:ext>
                </a:extLst>
              </p:cNvPr>
              <p:cNvSpPr/>
              <p:nvPr/>
            </p:nvSpPr>
            <p:spPr>
              <a:xfrm>
                <a:off x="8951499" y="3607131"/>
                <a:ext cx="253786" cy="222544"/>
              </a:xfrm>
              <a:custGeom>
                <a:avLst/>
                <a:gdLst>
                  <a:gd name="connsiteX0" fmla="*/ 51962 w 253786"/>
                  <a:gd name="connsiteY0" fmla="*/ 90646 h 222544"/>
                  <a:gd name="connsiteX1" fmla="*/ 1162 w 253786"/>
                  <a:gd name="connsiteY1" fmla="*/ 120808 h 222544"/>
                  <a:gd name="connsiteX2" fmla="*/ 17037 w 253786"/>
                  <a:gd name="connsiteY2" fmla="*/ 163671 h 222544"/>
                  <a:gd name="connsiteX3" fmla="*/ 24975 w 253786"/>
                  <a:gd name="connsiteY3" fmla="*/ 222408 h 222544"/>
                  <a:gd name="connsiteX4" fmla="*/ 102762 w 253786"/>
                  <a:gd name="connsiteY4" fmla="*/ 177958 h 222544"/>
                  <a:gd name="connsiteX5" fmla="*/ 124987 w 253786"/>
                  <a:gd name="connsiteY5" fmla="*/ 117633 h 222544"/>
                  <a:gd name="connsiteX6" fmla="*/ 185312 w 253786"/>
                  <a:gd name="connsiteY6" fmla="*/ 82708 h 222544"/>
                  <a:gd name="connsiteX7" fmla="*/ 253575 w 253786"/>
                  <a:gd name="connsiteY7" fmla="*/ 30321 h 222544"/>
                  <a:gd name="connsiteX8" fmla="*/ 205950 w 253786"/>
                  <a:gd name="connsiteY8" fmla="*/ 35083 h 222544"/>
                  <a:gd name="connsiteX9" fmla="*/ 183725 w 253786"/>
                  <a:gd name="connsiteY9" fmla="*/ 158 h 222544"/>
                  <a:gd name="connsiteX10" fmla="*/ 118637 w 253786"/>
                  <a:gd name="connsiteY10" fmla="*/ 23971 h 222544"/>
                  <a:gd name="connsiteX11" fmla="*/ 110700 w 253786"/>
                  <a:gd name="connsiteY11" fmla="*/ 65246 h 222544"/>
                  <a:gd name="connsiteX12" fmla="*/ 51962 w 253786"/>
                  <a:gd name="connsiteY12" fmla="*/ 90646 h 222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786" h="222544">
                    <a:moveTo>
                      <a:pt x="51962" y="90646"/>
                    </a:moveTo>
                    <a:cubicBezTo>
                      <a:pt x="33706" y="99906"/>
                      <a:pt x="6983" y="108637"/>
                      <a:pt x="1162" y="120808"/>
                    </a:cubicBezTo>
                    <a:cubicBezTo>
                      <a:pt x="-4659" y="132979"/>
                      <a:pt x="13068" y="146738"/>
                      <a:pt x="17037" y="163671"/>
                    </a:cubicBezTo>
                    <a:cubicBezTo>
                      <a:pt x="21006" y="180604"/>
                      <a:pt x="10687" y="220027"/>
                      <a:pt x="24975" y="222408"/>
                    </a:cubicBezTo>
                    <a:cubicBezTo>
                      <a:pt x="39262" y="224789"/>
                      <a:pt x="86093" y="195420"/>
                      <a:pt x="102762" y="177958"/>
                    </a:cubicBezTo>
                    <a:cubicBezTo>
                      <a:pt x="119431" y="160496"/>
                      <a:pt x="111229" y="133508"/>
                      <a:pt x="124987" y="117633"/>
                    </a:cubicBezTo>
                    <a:cubicBezTo>
                      <a:pt x="138745" y="101758"/>
                      <a:pt x="163881" y="97260"/>
                      <a:pt x="185312" y="82708"/>
                    </a:cubicBezTo>
                    <a:cubicBezTo>
                      <a:pt x="206743" y="68156"/>
                      <a:pt x="250135" y="38258"/>
                      <a:pt x="253575" y="30321"/>
                    </a:cubicBezTo>
                    <a:cubicBezTo>
                      <a:pt x="257015" y="22383"/>
                      <a:pt x="217592" y="40110"/>
                      <a:pt x="205950" y="35083"/>
                    </a:cubicBezTo>
                    <a:cubicBezTo>
                      <a:pt x="194308" y="30056"/>
                      <a:pt x="198277" y="2010"/>
                      <a:pt x="183725" y="158"/>
                    </a:cubicBezTo>
                    <a:cubicBezTo>
                      <a:pt x="169173" y="-1694"/>
                      <a:pt x="130808" y="13123"/>
                      <a:pt x="118637" y="23971"/>
                    </a:cubicBezTo>
                    <a:cubicBezTo>
                      <a:pt x="106466" y="34819"/>
                      <a:pt x="123929" y="54134"/>
                      <a:pt x="110700" y="65246"/>
                    </a:cubicBezTo>
                    <a:cubicBezTo>
                      <a:pt x="97471" y="76358"/>
                      <a:pt x="70218" y="81386"/>
                      <a:pt x="51962" y="90646"/>
                    </a:cubicBezTo>
                    <a:close/>
                  </a:path>
                </a:pathLst>
              </a:custGeom>
              <a:solidFill>
                <a:srgbClr val="70AD47">
                  <a:lumMod val="60000"/>
                  <a:lumOff val="40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22" name="Freeform: Shape 721">
                <a:extLst>
                  <a:ext uri="{FF2B5EF4-FFF2-40B4-BE49-F238E27FC236}">
                    <a16:creationId xmlns:a16="http://schemas.microsoft.com/office/drawing/2014/main" id="{33D215B9-EEC5-4B69-BF4D-3007EC81E8FB}"/>
                  </a:ext>
                </a:extLst>
              </p:cNvPr>
              <p:cNvSpPr/>
              <p:nvPr/>
            </p:nvSpPr>
            <p:spPr>
              <a:xfrm>
                <a:off x="9209167" y="3491762"/>
                <a:ext cx="45566" cy="63183"/>
              </a:xfrm>
              <a:custGeom>
                <a:avLst/>
                <a:gdLst>
                  <a:gd name="connsiteX0" fmla="*/ 45119 w 45566"/>
                  <a:gd name="connsiteY0" fmla="*/ 1227 h 63183"/>
                  <a:gd name="connsiteX1" fmla="*/ 669 w 45566"/>
                  <a:gd name="connsiteY1" fmla="*/ 25040 h 63183"/>
                  <a:gd name="connsiteX2" fmla="*/ 21307 w 45566"/>
                  <a:gd name="connsiteY2" fmla="*/ 63140 h 63183"/>
                  <a:gd name="connsiteX3" fmla="*/ 45119 w 45566"/>
                  <a:gd name="connsiteY3" fmla="*/ 1227 h 63183"/>
                </a:gdLst>
                <a:ahLst/>
                <a:cxnLst>
                  <a:cxn ang="0">
                    <a:pos x="connsiteX0" y="connsiteY0"/>
                  </a:cxn>
                  <a:cxn ang="0">
                    <a:pos x="connsiteX1" y="connsiteY1"/>
                  </a:cxn>
                  <a:cxn ang="0">
                    <a:pos x="connsiteX2" y="connsiteY2"/>
                  </a:cxn>
                  <a:cxn ang="0">
                    <a:pos x="connsiteX3" y="connsiteY3"/>
                  </a:cxn>
                </a:cxnLst>
                <a:rect l="l" t="t" r="r" b="b"/>
                <a:pathLst>
                  <a:path w="45566" h="63183">
                    <a:moveTo>
                      <a:pt x="45119" y="1227"/>
                    </a:moveTo>
                    <a:cubicBezTo>
                      <a:pt x="41679" y="-5123"/>
                      <a:pt x="4638" y="14721"/>
                      <a:pt x="669" y="25040"/>
                    </a:cubicBezTo>
                    <a:cubicBezTo>
                      <a:pt x="-3300" y="35359"/>
                      <a:pt x="11253" y="64463"/>
                      <a:pt x="21307" y="63140"/>
                    </a:cubicBezTo>
                    <a:cubicBezTo>
                      <a:pt x="31361" y="61817"/>
                      <a:pt x="48559" y="7577"/>
                      <a:pt x="45119" y="1227"/>
                    </a:cubicBezTo>
                    <a:close/>
                  </a:path>
                </a:pathLst>
              </a:custGeom>
              <a:solidFill>
                <a:srgbClr val="70AD47">
                  <a:lumMod val="60000"/>
                  <a:lumOff val="40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23" name="Freeform: Shape 722">
                <a:extLst>
                  <a:ext uri="{FF2B5EF4-FFF2-40B4-BE49-F238E27FC236}">
                    <a16:creationId xmlns:a16="http://schemas.microsoft.com/office/drawing/2014/main" id="{D72EE1DD-AA41-4481-A4C1-F72A696B89A3}"/>
                  </a:ext>
                </a:extLst>
              </p:cNvPr>
              <p:cNvSpPr/>
              <p:nvPr/>
            </p:nvSpPr>
            <p:spPr>
              <a:xfrm>
                <a:off x="9201888" y="3510896"/>
                <a:ext cx="209219" cy="158004"/>
              </a:xfrm>
              <a:custGeom>
                <a:avLst/>
                <a:gdLst>
                  <a:gd name="connsiteX0" fmla="*/ 152411 w 209219"/>
                  <a:gd name="connsiteY0" fmla="*/ 1143 h 158004"/>
                  <a:gd name="connsiteX1" fmla="*/ 87323 w 209219"/>
                  <a:gd name="connsiteY1" fmla="*/ 17018 h 158004"/>
                  <a:gd name="connsiteX2" fmla="*/ 53986 w 209219"/>
                  <a:gd name="connsiteY2" fmla="*/ 80518 h 158004"/>
                  <a:gd name="connsiteX3" fmla="*/ 11 w 209219"/>
                  <a:gd name="connsiteY3" fmla="*/ 124968 h 158004"/>
                  <a:gd name="connsiteX4" fmla="*/ 58748 w 209219"/>
                  <a:gd name="connsiteY4" fmla="*/ 156718 h 158004"/>
                  <a:gd name="connsiteX5" fmla="*/ 106373 w 209219"/>
                  <a:gd name="connsiteY5" fmla="*/ 80518 h 158004"/>
                  <a:gd name="connsiteX6" fmla="*/ 207973 w 209219"/>
                  <a:gd name="connsiteY6" fmla="*/ 40831 h 158004"/>
                  <a:gd name="connsiteX7" fmla="*/ 152411 w 209219"/>
                  <a:gd name="connsiteY7" fmla="*/ 1143 h 158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9219" h="158004">
                    <a:moveTo>
                      <a:pt x="152411" y="1143"/>
                    </a:moveTo>
                    <a:cubicBezTo>
                      <a:pt x="132303" y="-2826"/>
                      <a:pt x="103727" y="3789"/>
                      <a:pt x="87323" y="17018"/>
                    </a:cubicBezTo>
                    <a:cubicBezTo>
                      <a:pt x="70919" y="30247"/>
                      <a:pt x="68538" y="62526"/>
                      <a:pt x="53986" y="80518"/>
                    </a:cubicBezTo>
                    <a:cubicBezTo>
                      <a:pt x="39434" y="98510"/>
                      <a:pt x="-783" y="112268"/>
                      <a:pt x="11" y="124968"/>
                    </a:cubicBezTo>
                    <a:cubicBezTo>
                      <a:pt x="805" y="137668"/>
                      <a:pt x="41021" y="164126"/>
                      <a:pt x="58748" y="156718"/>
                    </a:cubicBezTo>
                    <a:cubicBezTo>
                      <a:pt x="76475" y="149310"/>
                      <a:pt x="81502" y="99832"/>
                      <a:pt x="106373" y="80518"/>
                    </a:cubicBezTo>
                    <a:cubicBezTo>
                      <a:pt x="131244" y="61204"/>
                      <a:pt x="198713" y="54854"/>
                      <a:pt x="207973" y="40831"/>
                    </a:cubicBezTo>
                    <a:cubicBezTo>
                      <a:pt x="217234" y="26808"/>
                      <a:pt x="172519" y="5112"/>
                      <a:pt x="152411" y="1143"/>
                    </a:cubicBezTo>
                    <a:close/>
                  </a:path>
                </a:pathLst>
              </a:custGeom>
              <a:solidFill>
                <a:srgbClr val="70AD47">
                  <a:lumMod val="60000"/>
                  <a:lumOff val="40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24" name="Freeform: Shape 723">
                <a:extLst>
                  <a:ext uri="{FF2B5EF4-FFF2-40B4-BE49-F238E27FC236}">
                    <a16:creationId xmlns:a16="http://schemas.microsoft.com/office/drawing/2014/main" id="{7184FD19-D5CD-4A3A-AE4A-EDD9ACE7A2CE}"/>
                  </a:ext>
                </a:extLst>
              </p:cNvPr>
              <p:cNvSpPr/>
              <p:nvPr/>
            </p:nvSpPr>
            <p:spPr>
              <a:xfrm>
                <a:off x="9348891" y="3349999"/>
                <a:ext cx="74661" cy="140950"/>
              </a:xfrm>
              <a:custGeom>
                <a:avLst/>
                <a:gdLst>
                  <a:gd name="connsiteX0" fmla="*/ 72083 w 74661"/>
                  <a:gd name="connsiteY0" fmla="*/ 115 h 140950"/>
                  <a:gd name="connsiteX1" fmla="*/ 6995 w 74661"/>
                  <a:gd name="connsiteY1" fmla="*/ 87428 h 140950"/>
                  <a:gd name="connsiteX2" fmla="*/ 6995 w 74661"/>
                  <a:gd name="connsiteY2" fmla="*/ 139815 h 140950"/>
                  <a:gd name="connsiteX3" fmla="*/ 53033 w 74661"/>
                  <a:gd name="connsiteY3" fmla="*/ 119178 h 140950"/>
                  <a:gd name="connsiteX4" fmla="*/ 60970 w 74661"/>
                  <a:gd name="connsiteY4" fmla="*/ 69965 h 140950"/>
                  <a:gd name="connsiteX5" fmla="*/ 72083 w 74661"/>
                  <a:gd name="connsiteY5" fmla="*/ 115 h 140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661" h="140950">
                    <a:moveTo>
                      <a:pt x="72083" y="115"/>
                    </a:moveTo>
                    <a:cubicBezTo>
                      <a:pt x="63087" y="3025"/>
                      <a:pt x="17843" y="64145"/>
                      <a:pt x="6995" y="87428"/>
                    </a:cubicBezTo>
                    <a:cubicBezTo>
                      <a:pt x="-3853" y="110711"/>
                      <a:pt x="-678" y="134523"/>
                      <a:pt x="6995" y="139815"/>
                    </a:cubicBezTo>
                    <a:cubicBezTo>
                      <a:pt x="14668" y="145107"/>
                      <a:pt x="44037" y="130820"/>
                      <a:pt x="53033" y="119178"/>
                    </a:cubicBezTo>
                    <a:cubicBezTo>
                      <a:pt x="62029" y="107536"/>
                      <a:pt x="58060" y="89809"/>
                      <a:pt x="60970" y="69965"/>
                    </a:cubicBezTo>
                    <a:cubicBezTo>
                      <a:pt x="63880" y="50121"/>
                      <a:pt x="81079" y="-2795"/>
                      <a:pt x="72083" y="115"/>
                    </a:cubicBezTo>
                    <a:close/>
                  </a:path>
                </a:pathLst>
              </a:custGeom>
              <a:solidFill>
                <a:srgbClr val="70AD47">
                  <a:lumMod val="60000"/>
                  <a:lumOff val="40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25" name="Freeform: Shape 724">
                <a:extLst>
                  <a:ext uri="{FF2B5EF4-FFF2-40B4-BE49-F238E27FC236}">
                    <a16:creationId xmlns:a16="http://schemas.microsoft.com/office/drawing/2014/main" id="{E11FF0B7-F735-434D-8CE3-5281C5C88719}"/>
                  </a:ext>
                </a:extLst>
              </p:cNvPr>
              <p:cNvSpPr/>
              <p:nvPr/>
            </p:nvSpPr>
            <p:spPr>
              <a:xfrm>
                <a:off x="9406656" y="3427368"/>
                <a:ext cx="285467" cy="254067"/>
              </a:xfrm>
              <a:custGeom>
                <a:avLst/>
                <a:gdLst>
                  <a:gd name="connsiteX0" fmla="*/ 133380 w 285467"/>
                  <a:gd name="connsiteY0" fmla="*/ 51334 h 254067"/>
                  <a:gd name="connsiteX1" fmla="*/ 47655 w 285467"/>
                  <a:gd name="connsiteY1" fmla="*/ 103721 h 254067"/>
                  <a:gd name="connsiteX2" fmla="*/ 22255 w 285467"/>
                  <a:gd name="connsiteY2" fmla="*/ 56096 h 254067"/>
                  <a:gd name="connsiteX3" fmla="*/ 30 w 285467"/>
                  <a:gd name="connsiteY3" fmla="*/ 83084 h 254067"/>
                  <a:gd name="connsiteX4" fmla="*/ 27018 w 285467"/>
                  <a:gd name="connsiteY4" fmla="*/ 157696 h 254067"/>
                  <a:gd name="connsiteX5" fmla="*/ 82580 w 285467"/>
                  <a:gd name="connsiteY5" fmla="*/ 133884 h 254067"/>
                  <a:gd name="connsiteX6" fmla="*/ 168305 w 285467"/>
                  <a:gd name="connsiteY6" fmla="*/ 122771 h 254067"/>
                  <a:gd name="connsiteX7" fmla="*/ 168305 w 285467"/>
                  <a:gd name="connsiteY7" fmla="*/ 179921 h 254067"/>
                  <a:gd name="connsiteX8" fmla="*/ 150843 w 285467"/>
                  <a:gd name="connsiteY8" fmla="*/ 243421 h 254067"/>
                  <a:gd name="connsiteX9" fmla="*/ 195293 w 285467"/>
                  <a:gd name="connsiteY9" fmla="*/ 246596 h 254067"/>
                  <a:gd name="connsiteX10" fmla="*/ 227043 w 285467"/>
                  <a:gd name="connsiteY10" fmla="*/ 168809 h 254067"/>
                  <a:gd name="connsiteX11" fmla="*/ 258793 w 285467"/>
                  <a:gd name="connsiteY11" fmla="*/ 202146 h 254067"/>
                  <a:gd name="connsiteX12" fmla="*/ 284193 w 285467"/>
                  <a:gd name="connsiteY12" fmla="*/ 181509 h 254067"/>
                  <a:gd name="connsiteX13" fmla="*/ 217518 w 285467"/>
                  <a:gd name="connsiteY13" fmla="*/ 92609 h 254067"/>
                  <a:gd name="connsiteX14" fmla="*/ 215930 w 285467"/>
                  <a:gd name="connsiteY14" fmla="*/ 534 h 254067"/>
                  <a:gd name="connsiteX15" fmla="*/ 133380 w 285467"/>
                  <a:gd name="connsiteY15" fmla="*/ 51334 h 254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5467" h="254067">
                    <a:moveTo>
                      <a:pt x="133380" y="51334"/>
                    </a:moveTo>
                    <a:cubicBezTo>
                      <a:pt x="105334" y="68532"/>
                      <a:pt x="66176" y="102927"/>
                      <a:pt x="47655" y="103721"/>
                    </a:cubicBezTo>
                    <a:cubicBezTo>
                      <a:pt x="29134" y="104515"/>
                      <a:pt x="30192" y="59535"/>
                      <a:pt x="22255" y="56096"/>
                    </a:cubicBezTo>
                    <a:cubicBezTo>
                      <a:pt x="14318" y="52657"/>
                      <a:pt x="-764" y="66151"/>
                      <a:pt x="30" y="83084"/>
                    </a:cubicBezTo>
                    <a:cubicBezTo>
                      <a:pt x="824" y="100017"/>
                      <a:pt x="13260" y="149229"/>
                      <a:pt x="27018" y="157696"/>
                    </a:cubicBezTo>
                    <a:cubicBezTo>
                      <a:pt x="40776" y="166163"/>
                      <a:pt x="59032" y="139705"/>
                      <a:pt x="82580" y="133884"/>
                    </a:cubicBezTo>
                    <a:cubicBezTo>
                      <a:pt x="106128" y="128063"/>
                      <a:pt x="154018" y="115098"/>
                      <a:pt x="168305" y="122771"/>
                    </a:cubicBezTo>
                    <a:cubicBezTo>
                      <a:pt x="182593" y="130444"/>
                      <a:pt x="171215" y="159813"/>
                      <a:pt x="168305" y="179921"/>
                    </a:cubicBezTo>
                    <a:cubicBezTo>
                      <a:pt x="165395" y="200029"/>
                      <a:pt x="146345" y="232309"/>
                      <a:pt x="150843" y="243421"/>
                    </a:cubicBezTo>
                    <a:cubicBezTo>
                      <a:pt x="155341" y="254533"/>
                      <a:pt x="182593" y="259031"/>
                      <a:pt x="195293" y="246596"/>
                    </a:cubicBezTo>
                    <a:cubicBezTo>
                      <a:pt x="207993" y="234161"/>
                      <a:pt x="216460" y="176217"/>
                      <a:pt x="227043" y="168809"/>
                    </a:cubicBezTo>
                    <a:cubicBezTo>
                      <a:pt x="237626" y="161401"/>
                      <a:pt x="249268" y="200029"/>
                      <a:pt x="258793" y="202146"/>
                    </a:cubicBezTo>
                    <a:cubicBezTo>
                      <a:pt x="268318" y="204263"/>
                      <a:pt x="291072" y="199765"/>
                      <a:pt x="284193" y="181509"/>
                    </a:cubicBezTo>
                    <a:cubicBezTo>
                      <a:pt x="277314" y="163253"/>
                      <a:pt x="228895" y="122771"/>
                      <a:pt x="217518" y="92609"/>
                    </a:cubicBezTo>
                    <a:cubicBezTo>
                      <a:pt x="206141" y="62447"/>
                      <a:pt x="224132" y="6090"/>
                      <a:pt x="215930" y="534"/>
                    </a:cubicBezTo>
                    <a:cubicBezTo>
                      <a:pt x="207728" y="-5022"/>
                      <a:pt x="161426" y="34136"/>
                      <a:pt x="133380" y="51334"/>
                    </a:cubicBezTo>
                    <a:close/>
                  </a:path>
                </a:pathLst>
              </a:custGeom>
              <a:solidFill>
                <a:srgbClr val="70AD47">
                  <a:lumMod val="60000"/>
                  <a:lumOff val="40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26" name="Freeform: Shape 725">
                <a:extLst>
                  <a:ext uri="{FF2B5EF4-FFF2-40B4-BE49-F238E27FC236}">
                    <a16:creationId xmlns:a16="http://schemas.microsoft.com/office/drawing/2014/main" id="{A89F9CD5-8A84-4C2D-A55B-9CC65CA2D8F6}"/>
                  </a:ext>
                </a:extLst>
              </p:cNvPr>
              <p:cNvSpPr/>
              <p:nvPr/>
            </p:nvSpPr>
            <p:spPr>
              <a:xfrm>
                <a:off x="9560297" y="3276292"/>
                <a:ext cx="294163" cy="349073"/>
              </a:xfrm>
              <a:custGeom>
                <a:avLst/>
                <a:gdLst>
                  <a:gd name="connsiteX0" fmla="*/ 377 w 294163"/>
                  <a:gd name="connsiteY0" fmla="*/ 3972 h 349073"/>
                  <a:gd name="connsiteX1" fmla="*/ 57527 w 294163"/>
                  <a:gd name="connsiteY1" fmla="*/ 65885 h 349073"/>
                  <a:gd name="connsiteX2" fmla="*/ 63877 w 294163"/>
                  <a:gd name="connsiteY2" fmla="*/ 121447 h 349073"/>
                  <a:gd name="connsiteX3" fmla="*/ 122614 w 294163"/>
                  <a:gd name="connsiteY3" fmla="*/ 186535 h 349073"/>
                  <a:gd name="connsiteX4" fmla="*/ 101977 w 294163"/>
                  <a:gd name="connsiteY4" fmla="*/ 250035 h 349073"/>
                  <a:gd name="connsiteX5" fmla="*/ 136902 w 294163"/>
                  <a:gd name="connsiteY5" fmla="*/ 270672 h 349073"/>
                  <a:gd name="connsiteX6" fmla="*/ 135314 w 294163"/>
                  <a:gd name="connsiteY6" fmla="*/ 348460 h 349073"/>
                  <a:gd name="connsiteX7" fmla="*/ 179764 w 294163"/>
                  <a:gd name="connsiteY7" fmla="*/ 307185 h 349073"/>
                  <a:gd name="connsiteX8" fmla="*/ 224214 w 294163"/>
                  <a:gd name="connsiteY8" fmla="*/ 310360 h 349073"/>
                  <a:gd name="connsiteX9" fmla="*/ 186114 w 294163"/>
                  <a:gd name="connsiteY9" fmla="*/ 269085 h 349073"/>
                  <a:gd name="connsiteX10" fmla="*/ 190877 w 294163"/>
                  <a:gd name="connsiteY10" fmla="*/ 224635 h 349073"/>
                  <a:gd name="connsiteX11" fmla="*/ 228977 w 294163"/>
                  <a:gd name="connsiteY11" fmla="*/ 197647 h 349073"/>
                  <a:gd name="connsiteX12" fmla="*/ 248027 w 294163"/>
                  <a:gd name="connsiteY12" fmla="*/ 162722 h 349073"/>
                  <a:gd name="connsiteX13" fmla="*/ 227389 w 294163"/>
                  <a:gd name="connsiteY13" fmla="*/ 137322 h 349073"/>
                  <a:gd name="connsiteX14" fmla="*/ 294064 w 294163"/>
                  <a:gd name="connsiteY14" fmla="*/ 123035 h 349073"/>
                  <a:gd name="connsiteX15" fmla="*/ 209927 w 294163"/>
                  <a:gd name="connsiteY15" fmla="*/ 108747 h 349073"/>
                  <a:gd name="connsiteX16" fmla="*/ 148014 w 294163"/>
                  <a:gd name="connsiteY16" fmla="*/ 69060 h 349073"/>
                  <a:gd name="connsiteX17" fmla="*/ 87689 w 294163"/>
                  <a:gd name="connsiteY17" fmla="*/ 43660 h 349073"/>
                  <a:gd name="connsiteX18" fmla="*/ 89277 w 294163"/>
                  <a:gd name="connsiteY18" fmla="*/ 8735 h 349073"/>
                  <a:gd name="connsiteX19" fmla="*/ 377 w 294163"/>
                  <a:gd name="connsiteY19" fmla="*/ 3972 h 349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94163" h="349073">
                    <a:moveTo>
                      <a:pt x="377" y="3972"/>
                    </a:moveTo>
                    <a:cubicBezTo>
                      <a:pt x="-4915" y="13497"/>
                      <a:pt x="46944" y="46306"/>
                      <a:pt x="57527" y="65885"/>
                    </a:cubicBezTo>
                    <a:cubicBezTo>
                      <a:pt x="68110" y="85464"/>
                      <a:pt x="53029" y="101339"/>
                      <a:pt x="63877" y="121447"/>
                    </a:cubicBezTo>
                    <a:cubicBezTo>
                      <a:pt x="74725" y="141555"/>
                      <a:pt x="116264" y="165104"/>
                      <a:pt x="122614" y="186535"/>
                    </a:cubicBezTo>
                    <a:cubicBezTo>
                      <a:pt x="128964" y="207966"/>
                      <a:pt x="99596" y="236012"/>
                      <a:pt x="101977" y="250035"/>
                    </a:cubicBezTo>
                    <a:cubicBezTo>
                      <a:pt x="104358" y="264058"/>
                      <a:pt x="131346" y="254268"/>
                      <a:pt x="136902" y="270672"/>
                    </a:cubicBezTo>
                    <a:cubicBezTo>
                      <a:pt x="142458" y="287076"/>
                      <a:pt x="128170" y="342375"/>
                      <a:pt x="135314" y="348460"/>
                    </a:cubicBezTo>
                    <a:cubicBezTo>
                      <a:pt x="142458" y="354545"/>
                      <a:pt x="164947" y="313535"/>
                      <a:pt x="179764" y="307185"/>
                    </a:cubicBezTo>
                    <a:cubicBezTo>
                      <a:pt x="194581" y="300835"/>
                      <a:pt x="223156" y="316710"/>
                      <a:pt x="224214" y="310360"/>
                    </a:cubicBezTo>
                    <a:cubicBezTo>
                      <a:pt x="225272" y="304010"/>
                      <a:pt x="191670" y="283373"/>
                      <a:pt x="186114" y="269085"/>
                    </a:cubicBezTo>
                    <a:cubicBezTo>
                      <a:pt x="180558" y="254798"/>
                      <a:pt x="183733" y="236541"/>
                      <a:pt x="190877" y="224635"/>
                    </a:cubicBezTo>
                    <a:cubicBezTo>
                      <a:pt x="198021" y="212729"/>
                      <a:pt x="219452" y="207966"/>
                      <a:pt x="228977" y="197647"/>
                    </a:cubicBezTo>
                    <a:cubicBezTo>
                      <a:pt x="238502" y="187328"/>
                      <a:pt x="248292" y="172776"/>
                      <a:pt x="248027" y="162722"/>
                    </a:cubicBezTo>
                    <a:cubicBezTo>
                      <a:pt x="247762" y="152668"/>
                      <a:pt x="219716" y="143937"/>
                      <a:pt x="227389" y="137322"/>
                    </a:cubicBezTo>
                    <a:cubicBezTo>
                      <a:pt x="235062" y="130708"/>
                      <a:pt x="296974" y="127797"/>
                      <a:pt x="294064" y="123035"/>
                    </a:cubicBezTo>
                    <a:cubicBezTo>
                      <a:pt x="291154" y="118273"/>
                      <a:pt x="234269" y="117743"/>
                      <a:pt x="209927" y="108747"/>
                    </a:cubicBezTo>
                    <a:cubicBezTo>
                      <a:pt x="185585" y="99751"/>
                      <a:pt x="168387" y="79908"/>
                      <a:pt x="148014" y="69060"/>
                    </a:cubicBezTo>
                    <a:cubicBezTo>
                      <a:pt x="127641" y="58212"/>
                      <a:pt x="97479" y="53714"/>
                      <a:pt x="87689" y="43660"/>
                    </a:cubicBezTo>
                    <a:cubicBezTo>
                      <a:pt x="77900" y="33606"/>
                      <a:pt x="97214" y="12968"/>
                      <a:pt x="89277" y="8735"/>
                    </a:cubicBezTo>
                    <a:cubicBezTo>
                      <a:pt x="81340" y="4502"/>
                      <a:pt x="5669" y="-5553"/>
                      <a:pt x="377" y="3972"/>
                    </a:cubicBezTo>
                    <a:close/>
                  </a:path>
                </a:pathLst>
              </a:custGeom>
              <a:solidFill>
                <a:srgbClr val="70AD47">
                  <a:lumMod val="60000"/>
                  <a:lumOff val="40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27" name="Freeform: Shape 726">
                <a:extLst>
                  <a:ext uri="{FF2B5EF4-FFF2-40B4-BE49-F238E27FC236}">
                    <a16:creationId xmlns:a16="http://schemas.microsoft.com/office/drawing/2014/main" id="{005BC0FE-88DC-4BA4-A40F-3FC367FBFDF2}"/>
                  </a:ext>
                </a:extLst>
              </p:cNvPr>
              <p:cNvSpPr/>
              <p:nvPr/>
            </p:nvSpPr>
            <p:spPr>
              <a:xfrm>
                <a:off x="9346255" y="3465863"/>
                <a:ext cx="731945" cy="913715"/>
              </a:xfrm>
              <a:custGeom>
                <a:avLst/>
                <a:gdLst>
                  <a:gd name="connsiteX0" fmla="*/ 141394 w 731945"/>
                  <a:gd name="connsiteY0" fmla="*/ 138251 h 913715"/>
                  <a:gd name="connsiteX1" fmla="*/ 182669 w 731945"/>
                  <a:gd name="connsiteY1" fmla="*/ 230326 h 913715"/>
                  <a:gd name="connsiteX2" fmla="*/ 206481 w 731945"/>
                  <a:gd name="connsiteY2" fmla="*/ 244614 h 913715"/>
                  <a:gd name="connsiteX3" fmla="*/ 228706 w 731945"/>
                  <a:gd name="connsiteY3" fmla="*/ 319226 h 913715"/>
                  <a:gd name="connsiteX4" fmla="*/ 182669 w 731945"/>
                  <a:gd name="connsiteY4" fmla="*/ 374789 h 913715"/>
                  <a:gd name="connsiteX5" fmla="*/ 187431 w 731945"/>
                  <a:gd name="connsiteY5" fmla="*/ 406539 h 913715"/>
                  <a:gd name="connsiteX6" fmla="*/ 128694 w 731945"/>
                  <a:gd name="connsiteY6" fmla="*/ 438289 h 913715"/>
                  <a:gd name="connsiteX7" fmla="*/ 160444 w 731945"/>
                  <a:gd name="connsiteY7" fmla="*/ 476389 h 913715"/>
                  <a:gd name="connsiteX8" fmla="*/ 85831 w 731945"/>
                  <a:gd name="connsiteY8" fmla="*/ 525601 h 913715"/>
                  <a:gd name="connsiteX9" fmla="*/ 77894 w 731945"/>
                  <a:gd name="connsiteY9" fmla="*/ 576401 h 913715"/>
                  <a:gd name="connsiteX10" fmla="*/ 165206 w 731945"/>
                  <a:gd name="connsiteY10" fmla="*/ 570051 h 913715"/>
                  <a:gd name="connsiteX11" fmla="*/ 173144 w 731945"/>
                  <a:gd name="connsiteY11" fmla="*/ 622439 h 913715"/>
                  <a:gd name="connsiteX12" fmla="*/ 68369 w 731945"/>
                  <a:gd name="connsiteY12" fmla="*/ 639901 h 913715"/>
                  <a:gd name="connsiteX13" fmla="*/ 8044 w 731945"/>
                  <a:gd name="connsiteY13" fmla="*/ 690701 h 913715"/>
                  <a:gd name="connsiteX14" fmla="*/ 8044 w 731945"/>
                  <a:gd name="connsiteY14" fmla="*/ 765314 h 913715"/>
                  <a:gd name="connsiteX15" fmla="*/ 76306 w 731945"/>
                  <a:gd name="connsiteY15" fmla="*/ 830401 h 913715"/>
                  <a:gd name="connsiteX16" fmla="*/ 104881 w 731945"/>
                  <a:gd name="connsiteY16" fmla="*/ 895489 h 913715"/>
                  <a:gd name="connsiteX17" fmla="*/ 193781 w 731945"/>
                  <a:gd name="connsiteY17" fmla="*/ 912951 h 913715"/>
                  <a:gd name="connsiteX18" fmla="*/ 268394 w 731945"/>
                  <a:gd name="connsiteY18" fmla="*/ 876439 h 913715"/>
                  <a:gd name="connsiteX19" fmla="*/ 384281 w 731945"/>
                  <a:gd name="connsiteY19" fmla="*/ 843101 h 913715"/>
                  <a:gd name="connsiteX20" fmla="*/ 379519 w 731945"/>
                  <a:gd name="connsiteY20" fmla="*/ 776426 h 913715"/>
                  <a:gd name="connsiteX21" fmla="*/ 423969 w 731945"/>
                  <a:gd name="connsiteY21" fmla="*/ 747851 h 913715"/>
                  <a:gd name="connsiteX22" fmla="*/ 398569 w 731945"/>
                  <a:gd name="connsiteY22" fmla="*/ 678001 h 913715"/>
                  <a:gd name="connsiteX23" fmla="*/ 412856 w 731945"/>
                  <a:gd name="connsiteY23" fmla="*/ 647839 h 913715"/>
                  <a:gd name="connsiteX24" fmla="*/ 479531 w 731945"/>
                  <a:gd name="connsiteY24" fmla="*/ 651014 h 913715"/>
                  <a:gd name="connsiteX25" fmla="*/ 523981 w 731945"/>
                  <a:gd name="connsiteY25" fmla="*/ 608151 h 913715"/>
                  <a:gd name="connsiteX26" fmla="*/ 465244 w 731945"/>
                  <a:gd name="connsiteY26" fmla="*/ 543064 h 913715"/>
                  <a:gd name="connsiteX27" fmla="*/ 562081 w 731945"/>
                  <a:gd name="connsiteY27" fmla="*/ 565289 h 913715"/>
                  <a:gd name="connsiteX28" fmla="*/ 601769 w 731945"/>
                  <a:gd name="connsiteY28" fmla="*/ 593864 h 913715"/>
                  <a:gd name="connsiteX29" fmla="*/ 644631 w 731945"/>
                  <a:gd name="connsiteY29" fmla="*/ 612914 h 913715"/>
                  <a:gd name="connsiteX30" fmla="*/ 673206 w 731945"/>
                  <a:gd name="connsiteY30" fmla="*/ 563701 h 913715"/>
                  <a:gd name="connsiteX31" fmla="*/ 625581 w 731945"/>
                  <a:gd name="connsiteY31" fmla="*/ 519251 h 913715"/>
                  <a:gd name="connsiteX32" fmla="*/ 627169 w 731945"/>
                  <a:gd name="connsiteY32" fmla="*/ 476389 h 913715"/>
                  <a:gd name="connsiteX33" fmla="*/ 697019 w 731945"/>
                  <a:gd name="connsiteY33" fmla="*/ 439876 h 913715"/>
                  <a:gd name="connsiteX34" fmla="*/ 731944 w 731945"/>
                  <a:gd name="connsiteY34" fmla="*/ 392251 h 913715"/>
                  <a:gd name="connsiteX35" fmla="*/ 698606 w 731945"/>
                  <a:gd name="connsiteY35" fmla="*/ 362089 h 913715"/>
                  <a:gd name="connsiteX36" fmla="*/ 695431 w 731945"/>
                  <a:gd name="connsiteY36" fmla="*/ 295414 h 913715"/>
                  <a:gd name="connsiteX37" fmla="*/ 612881 w 731945"/>
                  <a:gd name="connsiteY37" fmla="*/ 309701 h 913715"/>
                  <a:gd name="connsiteX38" fmla="*/ 554144 w 731945"/>
                  <a:gd name="connsiteY38" fmla="*/ 289064 h 913715"/>
                  <a:gd name="connsiteX39" fmla="*/ 600181 w 731945"/>
                  <a:gd name="connsiteY39" fmla="*/ 293826 h 913715"/>
                  <a:gd name="connsiteX40" fmla="*/ 635106 w 731945"/>
                  <a:gd name="connsiteY40" fmla="*/ 257314 h 913715"/>
                  <a:gd name="connsiteX41" fmla="*/ 709719 w 731945"/>
                  <a:gd name="connsiteY41" fmla="*/ 217626 h 913715"/>
                  <a:gd name="connsiteX42" fmla="*/ 695431 w 731945"/>
                  <a:gd name="connsiteY42" fmla="*/ 176351 h 913715"/>
                  <a:gd name="connsiteX43" fmla="*/ 657331 w 731945"/>
                  <a:gd name="connsiteY43" fmla="*/ 122376 h 913715"/>
                  <a:gd name="connsiteX44" fmla="*/ 692256 w 731945"/>
                  <a:gd name="connsiteY44" fmla="*/ 127139 h 913715"/>
                  <a:gd name="connsiteX45" fmla="*/ 657331 w 731945"/>
                  <a:gd name="connsiteY45" fmla="*/ 93801 h 913715"/>
                  <a:gd name="connsiteX46" fmla="*/ 581131 w 731945"/>
                  <a:gd name="connsiteY46" fmla="*/ 74751 h 913715"/>
                  <a:gd name="connsiteX47" fmla="*/ 523981 w 731945"/>
                  <a:gd name="connsiteY47" fmla="*/ 35064 h 913715"/>
                  <a:gd name="connsiteX48" fmla="*/ 500169 w 731945"/>
                  <a:gd name="connsiteY48" fmla="*/ 139 h 913715"/>
                  <a:gd name="connsiteX49" fmla="*/ 438256 w 731945"/>
                  <a:gd name="connsiteY49" fmla="*/ 25539 h 913715"/>
                  <a:gd name="connsiteX50" fmla="*/ 455719 w 731945"/>
                  <a:gd name="connsiteY50" fmla="*/ 89039 h 913715"/>
                  <a:gd name="connsiteX51" fmla="*/ 449369 w 731945"/>
                  <a:gd name="connsiteY51" fmla="*/ 122376 h 913715"/>
                  <a:gd name="connsiteX52" fmla="*/ 392219 w 731945"/>
                  <a:gd name="connsiteY52" fmla="*/ 154126 h 913715"/>
                  <a:gd name="connsiteX53" fmla="*/ 320781 w 731945"/>
                  <a:gd name="connsiteY53" fmla="*/ 193814 h 913715"/>
                  <a:gd name="connsiteX54" fmla="*/ 338244 w 731945"/>
                  <a:gd name="connsiteY54" fmla="*/ 230326 h 913715"/>
                  <a:gd name="connsiteX55" fmla="*/ 317606 w 731945"/>
                  <a:gd name="connsiteY55" fmla="*/ 270014 h 913715"/>
                  <a:gd name="connsiteX56" fmla="*/ 314431 w 731945"/>
                  <a:gd name="connsiteY56" fmla="*/ 325576 h 913715"/>
                  <a:gd name="connsiteX57" fmla="*/ 273156 w 731945"/>
                  <a:gd name="connsiteY57" fmla="*/ 319226 h 913715"/>
                  <a:gd name="connsiteX58" fmla="*/ 250931 w 731945"/>
                  <a:gd name="connsiteY58" fmla="*/ 271601 h 913715"/>
                  <a:gd name="connsiteX59" fmla="*/ 295381 w 731945"/>
                  <a:gd name="connsiteY59" fmla="*/ 239851 h 913715"/>
                  <a:gd name="connsiteX60" fmla="*/ 230294 w 731945"/>
                  <a:gd name="connsiteY60" fmla="*/ 225564 h 913715"/>
                  <a:gd name="connsiteX61" fmla="*/ 179494 w 731945"/>
                  <a:gd name="connsiteY61" fmla="*/ 196989 h 913715"/>
                  <a:gd name="connsiteX62" fmla="*/ 141394 w 731945"/>
                  <a:gd name="connsiteY62" fmla="*/ 138251 h 913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731945" h="913715">
                    <a:moveTo>
                      <a:pt x="141394" y="138251"/>
                    </a:moveTo>
                    <a:cubicBezTo>
                      <a:pt x="141923" y="143807"/>
                      <a:pt x="171821" y="212599"/>
                      <a:pt x="182669" y="230326"/>
                    </a:cubicBezTo>
                    <a:cubicBezTo>
                      <a:pt x="193517" y="248053"/>
                      <a:pt x="198808" y="229797"/>
                      <a:pt x="206481" y="244614"/>
                    </a:cubicBezTo>
                    <a:cubicBezTo>
                      <a:pt x="214154" y="259431"/>
                      <a:pt x="232675" y="297530"/>
                      <a:pt x="228706" y="319226"/>
                    </a:cubicBezTo>
                    <a:cubicBezTo>
                      <a:pt x="224737" y="340922"/>
                      <a:pt x="189548" y="360237"/>
                      <a:pt x="182669" y="374789"/>
                    </a:cubicBezTo>
                    <a:cubicBezTo>
                      <a:pt x="175790" y="389341"/>
                      <a:pt x="196427" y="395956"/>
                      <a:pt x="187431" y="406539"/>
                    </a:cubicBezTo>
                    <a:cubicBezTo>
                      <a:pt x="178435" y="417122"/>
                      <a:pt x="133192" y="426647"/>
                      <a:pt x="128694" y="438289"/>
                    </a:cubicBezTo>
                    <a:cubicBezTo>
                      <a:pt x="124196" y="449931"/>
                      <a:pt x="167588" y="461837"/>
                      <a:pt x="160444" y="476389"/>
                    </a:cubicBezTo>
                    <a:cubicBezTo>
                      <a:pt x="153300" y="490941"/>
                      <a:pt x="99589" y="508932"/>
                      <a:pt x="85831" y="525601"/>
                    </a:cubicBezTo>
                    <a:cubicBezTo>
                      <a:pt x="72073" y="542270"/>
                      <a:pt x="64665" y="568993"/>
                      <a:pt x="77894" y="576401"/>
                    </a:cubicBezTo>
                    <a:cubicBezTo>
                      <a:pt x="91123" y="583809"/>
                      <a:pt x="149331" y="562378"/>
                      <a:pt x="165206" y="570051"/>
                    </a:cubicBezTo>
                    <a:cubicBezTo>
                      <a:pt x="181081" y="577724"/>
                      <a:pt x="189284" y="610797"/>
                      <a:pt x="173144" y="622439"/>
                    </a:cubicBezTo>
                    <a:cubicBezTo>
                      <a:pt x="157005" y="634081"/>
                      <a:pt x="95886" y="628524"/>
                      <a:pt x="68369" y="639901"/>
                    </a:cubicBezTo>
                    <a:cubicBezTo>
                      <a:pt x="40852" y="651278"/>
                      <a:pt x="18098" y="669799"/>
                      <a:pt x="8044" y="690701"/>
                    </a:cubicBezTo>
                    <a:cubicBezTo>
                      <a:pt x="-2010" y="711603"/>
                      <a:pt x="-3333" y="742031"/>
                      <a:pt x="8044" y="765314"/>
                    </a:cubicBezTo>
                    <a:cubicBezTo>
                      <a:pt x="19421" y="788597"/>
                      <a:pt x="60166" y="808705"/>
                      <a:pt x="76306" y="830401"/>
                    </a:cubicBezTo>
                    <a:cubicBezTo>
                      <a:pt x="92446" y="852097"/>
                      <a:pt x="85302" y="881731"/>
                      <a:pt x="104881" y="895489"/>
                    </a:cubicBezTo>
                    <a:cubicBezTo>
                      <a:pt x="124460" y="909247"/>
                      <a:pt x="166529" y="916126"/>
                      <a:pt x="193781" y="912951"/>
                    </a:cubicBezTo>
                    <a:cubicBezTo>
                      <a:pt x="221033" y="909776"/>
                      <a:pt x="236644" y="888081"/>
                      <a:pt x="268394" y="876439"/>
                    </a:cubicBezTo>
                    <a:cubicBezTo>
                      <a:pt x="300144" y="864797"/>
                      <a:pt x="365760" y="859770"/>
                      <a:pt x="384281" y="843101"/>
                    </a:cubicBezTo>
                    <a:cubicBezTo>
                      <a:pt x="402802" y="826432"/>
                      <a:pt x="372904" y="792301"/>
                      <a:pt x="379519" y="776426"/>
                    </a:cubicBezTo>
                    <a:cubicBezTo>
                      <a:pt x="386134" y="760551"/>
                      <a:pt x="420794" y="764255"/>
                      <a:pt x="423969" y="747851"/>
                    </a:cubicBezTo>
                    <a:cubicBezTo>
                      <a:pt x="427144" y="731447"/>
                      <a:pt x="400421" y="694670"/>
                      <a:pt x="398569" y="678001"/>
                    </a:cubicBezTo>
                    <a:cubicBezTo>
                      <a:pt x="396717" y="661332"/>
                      <a:pt x="399362" y="652337"/>
                      <a:pt x="412856" y="647839"/>
                    </a:cubicBezTo>
                    <a:cubicBezTo>
                      <a:pt x="426350" y="643341"/>
                      <a:pt x="461010" y="657629"/>
                      <a:pt x="479531" y="651014"/>
                    </a:cubicBezTo>
                    <a:cubicBezTo>
                      <a:pt x="498052" y="644399"/>
                      <a:pt x="526362" y="626143"/>
                      <a:pt x="523981" y="608151"/>
                    </a:cubicBezTo>
                    <a:cubicBezTo>
                      <a:pt x="521600" y="590159"/>
                      <a:pt x="458894" y="550208"/>
                      <a:pt x="465244" y="543064"/>
                    </a:cubicBezTo>
                    <a:cubicBezTo>
                      <a:pt x="471594" y="535920"/>
                      <a:pt x="539327" y="556822"/>
                      <a:pt x="562081" y="565289"/>
                    </a:cubicBezTo>
                    <a:cubicBezTo>
                      <a:pt x="584835" y="573756"/>
                      <a:pt x="588011" y="585927"/>
                      <a:pt x="601769" y="593864"/>
                    </a:cubicBezTo>
                    <a:cubicBezTo>
                      <a:pt x="615527" y="601802"/>
                      <a:pt x="632725" y="617941"/>
                      <a:pt x="644631" y="612914"/>
                    </a:cubicBezTo>
                    <a:cubicBezTo>
                      <a:pt x="656537" y="607887"/>
                      <a:pt x="676381" y="579311"/>
                      <a:pt x="673206" y="563701"/>
                    </a:cubicBezTo>
                    <a:cubicBezTo>
                      <a:pt x="670031" y="548091"/>
                      <a:pt x="633254" y="533803"/>
                      <a:pt x="625581" y="519251"/>
                    </a:cubicBezTo>
                    <a:cubicBezTo>
                      <a:pt x="617908" y="504699"/>
                      <a:pt x="615263" y="489618"/>
                      <a:pt x="627169" y="476389"/>
                    </a:cubicBezTo>
                    <a:cubicBezTo>
                      <a:pt x="639075" y="463160"/>
                      <a:pt x="679557" y="453899"/>
                      <a:pt x="697019" y="439876"/>
                    </a:cubicBezTo>
                    <a:cubicBezTo>
                      <a:pt x="714481" y="425853"/>
                      <a:pt x="731680" y="405215"/>
                      <a:pt x="731944" y="392251"/>
                    </a:cubicBezTo>
                    <a:cubicBezTo>
                      <a:pt x="732208" y="379287"/>
                      <a:pt x="704692" y="378229"/>
                      <a:pt x="698606" y="362089"/>
                    </a:cubicBezTo>
                    <a:cubicBezTo>
                      <a:pt x="692521" y="345950"/>
                      <a:pt x="709718" y="304145"/>
                      <a:pt x="695431" y="295414"/>
                    </a:cubicBezTo>
                    <a:cubicBezTo>
                      <a:pt x="681144" y="286683"/>
                      <a:pt x="636429" y="310759"/>
                      <a:pt x="612881" y="309701"/>
                    </a:cubicBezTo>
                    <a:cubicBezTo>
                      <a:pt x="589333" y="308643"/>
                      <a:pt x="556261" y="291710"/>
                      <a:pt x="554144" y="289064"/>
                    </a:cubicBezTo>
                    <a:cubicBezTo>
                      <a:pt x="552027" y="286418"/>
                      <a:pt x="586687" y="299118"/>
                      <a:pt x="600181" y="293826"/>
                    </a:cubicBezTo>
                    <a:cubicBezTo>
                      <a:pt x="613675" y="288534"/>
                      <a:pt x="616850" y="270014"/>
                      <a:pt x="635106" y="257314"/>
                    </a:cubicBezTo>
                    <a:cubicBezTo>
                      <a:pt x="653362" y="244614"/>
                      <a:pt x="699665" y="231120"/>
                      <a:pt x="709719" y="217626"/>
                    </a:cubicBezTo>
                    <a:cubicBezTo>
                      <a:pt x="719773" y="204132"/>
                      <a:pt x="704162" y="192226"/>
                      <a:pt x="695431" y="176351"/>
                    </a:cubicBezTo>
                    <a:cubicBezTo>
                      <a:pt x="686700" y="160476"/>
                      <a:pt x="657860" y="130578"/>
                      <a:pt x="657331" y="122376"/>
                    </a:cubicBezTo>
                    <a:cubicBezTo>
                      <a:pt x="656802" y="114174"/>
                      <a:pt x="692256" y="131901"/>
                      <a:pt x="692256" y="127139"/>
                    </a:cubicBezTo>
                    <a:cubicBezTo>
                      <a:pt x="692256" y="122377"/>
                      <a:pt x="675852" y="102532"/>
                      <a:pt x="657331" y="93801"/>
                    </a:cubicBezTo>
                    <a:cubicBezTo>
                      <a:pt x="638810" y="85070"/>
                      <a:pt x="603356" y="84540"/>
                      <a:pt x="581131" y="74751"/>
                    </a:cubicBezTo>
                    <a:cubicBezTo>
                      <a:pt x="558906" y="64961"/>
                      <a:pt x="537475" y="47499"/>
                      <a:pt x="523981" y="35064"/>
                    </a:cubicBezTo>
                    <a:cubicBezTo>
                      <a:pt x="510487" y="22629"/>
                      <a:pt x="514456" y="1726"/>
                      <a:pt x="500169" y="139"/>
                    </a:cubicBezTo>
                    <a:cubicBezTo>
                      <a:pt x="485882" y="-1448"/>
                      <a:pt x="445664" y="10722"/>
                      <a:pt x="438256" y="25539"/>
                    </a:cubicBezTo>
                    <a:cubicBezTo>
                      <a:pt x="430848" y="40356"/>
                      <a:pt x="453867" y="72900"/>
                      <a:pt x="455719" y="89039"/>
                    </a:cubicBezTo>
                    <a:cubicBezTo>
                      <a:pt x="457571" y="105178"/>
                      <a:pt x="459952" y="111528"/>
                      <a:pt x="449369" y="122376"/>
                    </a:cubicBezTo>
                    <a:cubicBezTo>
                      <a:pt x="438786" y="133224"/>
                      <a:pt x="392219" y="154126"/>
                      <a:pt x="392219" y="154126"/>
                    </a:cubicBezTo>
                    <a:cubicBezTo>
                      <a:pt x="370788" y="166032"/>
                      <a:pt x="329777" y="181114"/>
                      <a:pt x="320781" y="193814"/>
                    </a:cubicBezTo>
                    <a:cubicBezTo>
                      <a:pt x="311785" y="206514"/>
                      <a:pt x="338773" y="217626"/>
                      <a:pt x="338244" y="230326"/>
                    </a:cubicBezTo>
                    <a:cubicBezTo>
                      <a:pt x="337715" y="243026"/>
                      <a:pt x="321575" y="254139"/>
                      <a:pt x="317606" y="270014"/>
                    </a:cubicBezTo>
                    <a:cubicBezTo>
                      <a:pt x="313637" y="285889"/>
                      <a:pt x="321839" y="317374"/>
                      <a:pt x="314431" y="325576"/>
                    </a:cubicBezTo>
                    <a:cubicBezTo>
                      <a:pt x="307023" y="333778"/>
                      <a:pt x="283739" y="328222"/>
                      <a:pt x="273156" y="319226"/>
                    </a:cubicBezTo>
                    <a:cubicBezTo>
                      <a:pt x="262573" y="310230"/>
                      <a:pt x="247227" y="284830"/>
                      <a:pt x="250931" y="271601"/>
                    </a:cubicBezTo>
                    <a:cubicBezTo>
                      <a:pt x="254635" y="258372"/>
                      <a:pt x="298820" y="247524"/>
                      <a:pt x="295381" y="239851"/>
                    </a:cubicBezTo>
                    <a:cubicBezTo>
                      <a:pt x="291942" y="232178"/>
                      <a:pt x="249608" y="232708"/>
                      <a:pt x="230294" y="225564"/>
                    </a:cubicBezTo>
                    <a:cubicBezTo>
                      <a:pt x="210980" y="218420"/>
                      <a:pt x="193252" y="211012"/>
                      <a:pt x="179494" y="196989"/>
                    </a:cubicBezTo>
                    <a:cubicBezTo>
                      <a:pt x="165736" y="182966"/>
                      <a:pt x="140865" y="132695"/>
                      <a:pt x="141394" y="138251"/>
                    </a:cubicBezTo>
                    <a:close/>
                  </a:path>
                </a:pathLst>
              </a:custGeom>
              <a:solidFill>
                <a:srgbClr val="70AD47">
                  <a:lumMod val="60000"/>
                  <a:lumOff val="40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28" name="Freeform: Shape 727">
                <a:extLst>
                  <a:ext uri="{FF2B5EF4-FFF2-40B4-BE49-F238E27FC236}">
                    <a16:creationId xmlns:a16="http://schemas.microsoft.com/office/drawing/2014/main" id="{7D757276-3334-4BC7-B1EF-230630DE84ED}"/>
                  </a:ext>
                </a:extLst>
              </p:cNvPr>
              <p:cNvSpPr/>
              <p:nvPr/>
            </p:nvSpPr>
            <p:spPr>
              <a:xfrm>
                <a:off x="8563674" y="3910486"/>
                <a:ext cx="110901" cy="88946"/>
              </a:xfrm>
              <a:custGeom>
                <a:avLst/>
                <a:gdLst>
                  <a:gd name="connsiteX0" fmla="*/ 36562 w 110432"/>
                  <a:gd name="connsiteY0" fmla="*/ 134 h 89063"/>
                  <a:gd name="connsiteX1" fmla="*/ 50 w 110432"/>
                  <a:gd name="connsiteY1" fmla="*/ 38234 h 89063"/>
                  <a:gd name="connsiteX2" fmla="*/ 28625 w 110432"/>
                  <a:gd name="connsiteY2" fmla="*/ 63634 h 89063"/>
                  <a:gd name="connsiteX3" fmla="*/ 28625 w 110432"/>
                  <a:gd name="connsiteY3" fmla="*/ 89034 h 89063"/>
                  <a:gd name="connsiteX4" fmla="*/ 95300 w 110432"/>
                  <a:gd name="connsiteY4" fmla="*/ 68396 h 89063"/>
                  <a:gd name="connsiteX5" fmla="*/ 106412 w 110432"/>
                  <a:gd name="connsiteY5" fmla="*/ 52521 h 89063"/>
                  <a:gd name="connsiteX6" fmla="*/ 36562 w 110432"/>
                  <a:gd name="connsiteY6" fmla="*/ 134 h 89063"/>
                  <a:gd name="connsiteX0" fmla="*/ 36562 w 110901"/>
                  <a:gd name="connsiteY0" fmla="*/ 17 h 88946"/>
                  <a:gd name="connsiteX1" fmla="*/ 50 w 110901"/>
                  <a:gd name="connsiteY1" fmla="*/ 38117 h 88946"/>
                  <a:gd name="connsiteX2" fmla="*/ 28625 w 110901"/>
                  <a:gd name="connsiteY2" fmla="*/ 63517 h 88946"/>
                  <a:gd name="connsiteX3" fmla="*/ 28625 w 110901"/>
                  <a:gd name="connsiteY3" fmla="*/ 88917 h 88946"/>
                  <a:gd name="connsiteX4" fmla="*/ 95300 w 110901"/>
                  <a:gd name="connsiteY4" fmla="*/ 68279 h 88946"/>
                  <a:gd name="connsiteX5" fmla="*/ 106412 w 110901"/>
                  <a:gd name="connsiteY5" fmla="*/ 52404 h 88946"/>
                  <a:gd name="connsiteX6" fmla="*/ 34975 w 110901"/>
                  <a:gd name="connsiteY6" fmla="*/ 42879 h 88946"/>
                  <a:gd name="connsiteX7" fmla="*/ 36562 w 110901"/>
                  <a:gd name="connsiteY7" fmla="*/ 17 h 88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0901" h="88946">
                    <a:moveTo>
                      <a:pt x="36562" y="17"/>
                    </a:moveTo>
                    <a:cubicBezTo>
                      <a:pt x="30741" y="-777"/>
                      <a:pt x="1373" y="27534"/>
                      <a:pt x="50" y="38117"/>
                    </a:cubicBezTo>
                    <a:cubicBezTo>
                      <a:pt x="-1273" y="48700"/>
                      <a:pt x="23862" y="55050"/>
                      <a:pt x="28625" y="63517"/>
                    </a:cubicBezTo>
                    <a:cubicBezTo>
                      <a:pt x="33388" y="71984"/>
                      <a:pt x="17513" y="88123"/>
                      <a:pt x="28625" y="88917"/>
                    </a:cubicBezTo>
                    <a:cubicBezTo>
                      <a:pt x="39737" y="89711"/>
                      <a:pt x="82336" y="74364"/>
                      <a:pt x="95300" y="68279"/>
                    </a:cubicBezTo>
                    <a:cubicBezTo>
                      <a:pt x="108264" y="62194"/>
                      <a:pt x="116466" y="56637"/>
                      <a:pt x="106412" y="52404"/>
                    </a:cubicBezTo>
                    <a:cubicBezTo>
                      <a:pt x="96358" y="48171"/>
                      <a:pt x="46616" y="51610"/>
                      <a:pt x="34975" y="42879"/>
                    </a:cubicBezTo>
                    <a:cubicBezTo>
                      <a:pt x="23334" y="34148"/>
                      <a:pt x="42383" y="811"/>
                      <a:pt x="36562" y="17"/>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29" name="Freeform: Shape 728">
                <a:extLst>
                  <a:ext uri="{FF2B5EF4-FFF2-40B4-BE49-F238E27FC236}">
                    <a16:creationId xmlns:a16="http://schemas.microsoft.com/office/drawing/2014/main" id="{2855D452-2409-455B-9703-E68FD2A28DEB}"/>
                  </a:ext>
                </a:extLst>
              </p:cNvPr>
              <p:cNvSpPr/>
              <p:nvPr/>
            </p:nvSpPr>
            <p:spPr>
              <a:xfrm>
                <a:off x="8741648" y="3864701"/>
                <a:ext cx="38297" cy="57090"/>
              </a:xfrm>
              <a:custGeom>
                <a:avLst/>
                <a:gdLst>
                  <a:gd name="connsiteX0" fmla="*/ 2587 w 5174"/>
                  <a:gd name="connsiteY0" fmla="*/ 0 h 55802"/>
                  <a:gd name="connsiteX1" fmla="*/ 2587 w 5174"/>
                  <a:gd name="connsiteY1" fmla="*/ 55562 h 55802"/>
                  <a:gd name="connsiteX2" fmla="*/ 2587 w 5174"/>
                  <a:gd name="connsiteY2" fmla="*/ 0 h 55802"/>
                  <a:gd name="connsiteX0" fmla="*/ 8436 w 75937"/>
                  <a:gd name="connsiteY0" fmla="*/ 278 h 10268"/>
                  <a:gd name="connsiteX1" fmla="*/ 8436 w 75937"/>
                  <a:gd name="connsiteY1" fmla="*/ 10235 h 10268"/>
                  <a:gd name="connsiteX2" fmla="*/ 75937 w 75937"/>
                  <a:gd name="connsiteY2" fmla="*/ 3407 h 10268"/>
                  <a:gd name="connsiteX3" fmla="*/ 8436 w 75937"/>
                  <a:gd name="connsiteY3" fmla="*/ 278 h 10268"/>
                  <a:gd name="connsiteX0" fmla="*/ 8438 w 75939"/>
                  <a:gd name="connsiteY0" fmla="*/ 139 h 10129"/>
                  <a:gd name="connsiteX1" fmla="*/ 8438 w 75939"/>
                  <a:gd name="connsiteY1" fmla="*/ 10096 h 10129"/>
                  <a:gd name="connsiteX2" fmla="*/ 75939 w 75939"/>
                  <a:gd name="connsiteY2" fmla="*/ 3268 h 10129"/>
                  <a:gd name="connsiteX3" fmla="*/ 8438 w 75939"/>
                  <a:gd name="connsiteY3" fmla="*/ 139 h 10129"/>
                  <a:gd name="connsiteX0" fmla="*/ 5895 w 74018"/>
                  <a:gd name="connsiteY0" fmla="*/ 242 h 10231"/>
                  <a:gd name="connsiteX1" fmla="*/ 5895 w 74018"/>
                  <a:gd name="connsiteY1" fmla="*/ 10199 h 10231"/>
                  <a:gd name="connsiteX2" fmla="*/ 73396 w 74018"/>
                  <a:gd name="connsiteY2" fmla="*/ 3371 h 10231"/>
                  <a:gd name="connsiteX3" fmla="*/ 27374 w 74018"/>
                  <a:gd name="connsiteY3" fmla="*/ 3087 h 10231"/>
                  <a:gd name="connsiteX4" fmla="*/ 5895 w 74018"/>
                  <a:gd name="connsiteY4" fmla="*/ 242 h 102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018" h="10231">
                    <a:moveTo>
                      <a:pt x="5895" y="242"/>
                    </a:moveTo>
                    <a:cubicBezTo>
                      <a:pt x="2315" y="1427"/>
                      <a:pt x="-5355" y="9678"/>
                      <a:pt x="5895" y="10199"/>
                    </a:cubicBezTo>
                    <a:cubicBezTo>
                      <a:pt x="17145" y="10720"/>
                      <a:pt x="67259" y="4841"/>
                      <a:pt x="73396" y="3371"/>
                    </a:cubicBezTo>
                    <a:cubicBezTo>
                      <a:pt x="79533" y="1901"/>
                      <a:pt x="38624" y="3608"/>
                      <a:pt x="27374" y="3087"/>
                    </a:cubicBezTo>
                    <a:cubicBezTo>
                      <a:pt x="16124" y="2566"/>
                      <a:pt x="9475" y="-943"/>
                      <a:pt x="5895" y="242"/>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30" name="Freeform: Shape 729">
                <a:extLst>
                  <a:ext uri="{FF2B5EF4-FFF2-40B4-BE49-F238E27FC236}">
                    <a16:creationId xmlns:a16="http://schemas.microsoft.com/office/drawing/2014/main" id="{AEF877F1-D310-4E62-8F0E-115D3832249D}"/>
                  </a:ext>
                </a:extLst>
              </p:cNvPr>
              <p:cNvSpPr/>
              <p:nvPr/>
            </p:nvSpPr>
            <p:spPr>
              <a:xfrm>
                <a:off x="8096354" y="4362209"/>
                <a:ext cx="42006" cy="76414"/>
              </a:xfrm>
              <a:custGeom>
                <a:avLst/>
                <a:gdLst>
                  <a:gd name="connsiteX0" fmla="*/ 41920 w 42006"/>
                  <a:gd name="connsiteY0" fmla="*/ 730 h 76414"/>
                  <a:gd name="connsiteX1" fmla="*/ 6995 w 42006"/>
                  <a:gd name="connsiteY1" fmla="*/ 38830 h 76414"/>
                  <a:gd name="connsiteX2" fmla="*/ 645 w 42006"/>
                  <a:gd name="connsiteY2" fmla="*/ 64230 h 76414"/>
                  <a:gd name="connsiteX3" fmla="*/ 16520 w 42006"/>
                  <a:gd name="connsiteY3" fmla="*/ 75343 h 76414"/>
                  <a:gd name="connsiteX4" fmla="*/ 41920 w 42006"/>
                  <a:gd name="connsiteY4" fmla="*/ 730 h 764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06" h="76414">
                    <a:moveTo>
                      <a:pt x="41920" y="730"/>
                    </a:moveTo>
                    <a:cubicBezTo>
                      <a:pt x="40333" y="-5355"/>
                      <a:pt x="13874" y="28247"/>
                      <a:pt x="6995" y="38830"/>
                    </a:cubicBezTo>
                    <a:cubicBezTo>
                      <a:pt x="116" y="49413"/>
                      <a:pt x="-942" y="58145"/>
                      <a:pt x="645" y="64230"/>
                    </a:cubicBezTo>
                    <a:cubicBezTo>
                      <a:pt x="2232" y="70315"/>
                      <a:pt x="10170" y="79576"/>
                      <a:pt x="16520" y="75343"/>
                    </a:cubicBezTo>
                    <a:cubicBezTo>
                      <a:pt x="22870" y="71110"/>
                      <a:pt x="43507" y="6815"/>
                      <a:pt x="41920" y="730"/>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31" name="Freeform: Shape 730">
                <a:extLst>
                  <a:ext uri="{FF2B5EF4-FFF2-40B4-BE49-F238E27FC236}">
                    <a16:creationId xmlns:a16="http://schemas.microsoft.com/office/drawing/2014/main" id="{D74EFB09-D57A-4CD2-85F5-94CA9342DC88}"/>
                  </a:ext>
                </a:extLst>
              </p:cNvPr>
              <p:cNvSpPr/>
              <p:nvPr/>
            </p:nvSpPr>
            <p:spPr>
              <a:xfrm>
                <a:off x="8039729" y="4459327"/>
                <a:ext cx="45997" cy="42173"/>
              </a:xfrm>
              <a:custGeom>
                <a:avLst/>
                <a:gdLst>
                  <a:gd name="connsiteX0" fmla="*/ 31764 w 31764"/>
                  <a:gd name="connsiteY0" fmla="*/ 0 h 41994"/>
                  <a:gd name="connsiteX1" fmla="*/ 14 w 31764"/>
                  <a:gd name="connsiteY1" fmla="*/ 41275 h 41994"/>
                  <a:gd name="connsiteX2" fmla="*/ 31764 w 31764"/>
                  <a:gd name="connsiteY2" fmla="*/ 0 h 41994"/>
                  <a:gd name="connsiteX0" fmla="*/ 31870 w 45997"/>
                  <a:gd name="connsiteY0" fmla="*/ 449 h 42173"/>
                  <a:gd name="connsiteX1" fmla="*/ 120 w 45997"/>
                  <a:gd name="connsiteY1" fmla="*/ 41724 h 42173"/>
                  <a:gd name="connsiteX2" fmla="*/ 44570 w 45997"/>
                  <a:gd name="connsiteY2" fmla="*/ 21086 h 42173"/>
                  <a:gd name="connsiteX3" fmla="*/ 31870 w 45997"/>
                  <a:gd name="connsiteY3" fmla="*/ 449 h 42173"/>
                </a:gdLst>
                <a:ahLst/>
                <a:cxnLst>
                  <a:cxn ang="0">
                    <a:pos x="connsiteX0" y="connsiteY0"/>
                  </a:cxn>
                  <a:cxn ang="0">
                    <a:pos x="connsiteX1" y="connsiteY1"/>
                  </a:cxn>
                  <a:cxn ang="0">
                    <a:pos x="connsiteX2" y="connsiteY2"/>
                  </a:cxn>
                  <a:cxn ang="0">
                    <a:pos x="connsiteX3" y="connsiteY3"/>
                  </a:cxn>
                </a:cxnLst>
                <a:rect l="l" t="t" r="r" b="b"/>
                <a:pathLst>
                  <a:path w="45997" h="42173">
                    <a:moveTo>
                      <a:pt x="31870" y="449"/>
                    </a:moveTo>
                    <a:cubicBezTo>
                      <a:pt x="24462" y="3889"/>
                      <a:pt x="-1997" y="38285"/>
                      <a:pt x="120" y="41724"/>
                    </a:cubicBezTo>
                    <a:cubicBezTo>
                      <a:pt x="2237" y="45164"/>
                      <a:pt x="39278" y="27965"/>
                      <a:pt x="44570" y="21086"/>
                    </a:cubicBezTo>
                    <a:cubicBezTo>
                      <a:pt x="49862" y="14207"/>
                      <a:pt x="39278" y="-2991"/>
                      <a:pt x="31870" y="449"/>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32" name="Freeform: Shape 731">
                <a:extLst>
                  <a:ext uri="{FF2B5EF4-FFF2-40B4-BE49-F238E27FC236}">
                    <a16:creationId xmlns:a16="http://schemas.microsoft.com/office/drawing/2014/main" id="{AE1702BB-BD7B-47EB-9289-1E41B531CE67}"/>
                  </a:ext>
                </a:extLst>
              </p:cNvPr>
              <p:cNvSpPr/>
              <p:nvPr/>
            </p:nvSpPr>
            <p:spPr>
              <a:xfrm>
                <a:off x="7812033" y="5358290"/>
                <a:ext cx="80218" cy="65170"/>
              </a:xfrm>
              <a:custGeom>
                <a:avLst/>
                <a:gdLst>
                  <a:gd name="connsiteX0" fmla="*/ 23028 w 80218"/>
                  <a:gd name="connsiteY0" fmla="*/ 12 h 65170"/>
                  <a:gd name="connsiteX1" fmla="*/ 803 w 80218"/>
                  <a:gd name="connsiteY1" fmla="*/ 49224 h 65170"/>
                  <a:gd name="connsiteX2" fmla="*/ 48428 w 80218"/>
                  <a:gd name="connsiteY2" fmla="*/ 65099 h 65170"/>
                  <a:gd name="connsiteX3" fmla="*/ 80178 w 80218"/>
                  <a:gd name="connsiteY3" fmla="*/ 44462 h 65170"/>
                  <a:gd name="connsiteX4" fmla="*/ 23028 w 80218"/>
                  <a:gd name="connsiteY4" fmla="*/ 12 h 651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218" h="65170">
                    <a:moveTo>
                      <a:pt x="23028" y="12"/>
                    </a:moveTo>
                    <a:cubicBezTo>
                      <a:pt x="9799" y="806"/>
                      <a:pt x="-3430" y="38376"/>
                      <a:pt x="803" y="49224"/>
                    </a:cubicBezTo>
                    <a:cubicBezTo>
                      <a:pt x="5036" y="60072"/>
                      <a:pt x="35199" y="65893"/>
                      <a:pt x="48428" y="65099"/>
                    </a:cubicBezTo>
                    <a:cubicBezTo>
                      <a:pt x="61657" y="64305"/>
                      <a:pt x="78590" y="53193"/>
                      <a:pt x="80178" y="44462"/>
                    </a:cubicBezTo>
                    <a:cubicBezTo>
                      <a:pt x="81766" y="35731"/>
                      <a:pt x="36257" y="-782"/>
                      <a:pt x="23028" y="12"/>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33" name="Freeform: Shape 732">
                <a:extLst>
                  <a:ext uri="{FF2B5EF4-FFF2-40B4-BE49-F238E27FC236}">
                    <a16:creationId xmlns:a16="http://schemas.microsoft.com/office/drawing/2014/main" id="{40FF14EC-CA81-4BC3-8430-2DD960FB8779}"/>
                  </a:ext>
                </a:extLst>
              </p:cNvPr>
              <p:cNvSpPr/>
              <p:nvPr/>
            </p:nvSpPr>
            <p:spPr>
              <a:xfrm>
                <a:off x="7875919" y="5231304"/>
                <a:ext cx="38549" cy="78176"/>
              </a:xfrm>
              <a:custGeom>
                <a:avLst/>
                <a:gdLst>
                  <a:gd name="connsiteX0" fmla="*/ 7169 w 7169"/>
                  <a:gd name="connsiteY0" fmla="*/ 0 h 76576"/>
                  <a:gd name="connsiteX1" fmla="*/ 819 w 7169"/>
                  <a:gd name="connsiteY1" fmla="*/ 76200 h 76576"/>
                  <a:gd name="connsiteX2" fmla="*/ 7169 w 7169"/>
                  <a:gd name="connsiteY2" fmla="*/ 0 h 76576"/>
                  <a:gd name="connsiteX0" fmla="*/ 11654 w 53772"/>
                  <a:gd name="connsiteY0" fmla="*/ 207 h 10209"/>
                  <a:gd name="connsiteX1" fmla="*/ 2796 w 53772"/>
                  <a:gd name="connsiteY1" fmla="*/ 10158 h 10209"/>
                  <a:gd name="connsiteX2" fmla="*/ 53727 w 53772"/>
                  <a:gd name="connsiteY2" fmla="*/ 3939 h 10209"/>
                  <a:gd name="connsiteX3" fmla="*/ 11654 w 53772"/>
                  <a:gd name="connsiteY3" fmla="*/ 207 h 10209"/>
                </a:gdLst>
                <a:ahLst/>
                <a:cxnLst>
                  <a:cxn ang="0">
                    <a:pos x="connsiteX0" y="connsiteY0"/>
                  </a:cxn>
                  <a:cxn ang="0">
                    <a:pos x="connsiteX1" y="connsiteY1"/>
                  </a:cxn>
                  <a:cxn ang="0">
                    <a:pos x="connsiteX2" y="connsiteY2"/>
                  </a:cxn>
                  <a:cxn ang="0">
                    <a:pos x="connsiteX3" y="connsiteY3"/>
                  </a:cxn>
                </a:cxnLst>
                <a:rect l="l" t="t" r="r" b="b"/>
                <a:pathLst>
                  <a:path w="53772" h="10209">
                    <a:moveTo>
                      <a:pt x="11654" y="207"/>
                    </a:moveTo>
                    <a:cubicBezTo>
                      <a:pt x="3166" y="1244"/>
                      <a:pt x="-4216" y="9536"/>
                      <a:pt x="2796" y="10158"/>
                    </a:cubicBezTo>
                    <a:cubicBezTo>
                      <a:pt x="9808" y="10780"/>
                      <a:pt x="52251" y="5598"/>
                      <a:pt x="53727" y="3939"/>
                    </a:cubicBezTo>
                    <a:cubicBezTo>
                      <a:pt x="55203" y="2280"/>
                      <a:pt x="20143" y="-830"/>
                      <a:pt x="11654" y="207"/>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34" name="Freeform: Shape 733">
                <a:extLst>
                  <a:ext uri="{FF2B5EF4-FFF2-40B4-BE49-F238E27FC236}">
                    <a16:creationId xmlns:a16="http://schemas.microsoft.com/office/drawing/2014/main" id="{E8A8FECC-9D5E-408E-BD33-CDEDA82657BA}"/>
                  </a:ext>
                </a:extLst>
              </p:cNvPr>
              <p:cNvSpPr/>
              <p:nvPr/>
            </p:nvSpPr>
            <p:spPr>
              <a:xfrm>
                <a:off x="7945004" y="5248395"/>
                <a:ext cx="46337" cy="75334"/>
              </a:xfrm>
              <a:custGeom>
                <a:avLst/>
                <a:gdLst>
                  <a:gd name="connsiteX0" fmla="*/ 12295 w 46337"/>
                  <a:gd name="connsiteY0" fmla="*/ 369 h 75334"/>
                  <a:gd name="connsiteX1" fmla="*/ 1182 w 46337"/>
                  <a:gd name="connsiteY1" fmla="*/ 70219 h 75334"/>
                  <a:gd name="connsiteX2" fmla="*/ 37695 w 46337"/>
                  <a:gd name="connsiteY2" fmla="*/ 67044 h 75334"/>
                  <a:gd name="connsiteX3" fmla="*/ 45632 w 46337"/>
                  <a:gd name="connsiteY3" fmla="*/ 43232 h 75334"/>
                  <a:gd name="connsiteX4" fmla="*/ 12295 w 46337"/>
                  <a:gd name="connsiteY4" fmla="*/ 369 h 753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337" h="75334">
                    <a:moveTo>
                      <a:pt x="12295" y="369"/>
                    </a:moveTo>
                    <a:cubicBezTo>
                      <a:pt x="4887" y="4867"/>
                      <a:pt x="-3051" y="59107"/>
                      <a:pt x="1182" y="70219"/>
                    </a:cubicBezTo>
                    <a:cubicBezTo>
                      <a:pt x="5415" y="81332"/>
                      <a:pt x="30287" y="71542"/>
                      <a:pt x="37695" y="67044"/>
                    </a:cubicBezTo>
                    <a:cubicBezTo>
                      <a:pt x="45103" y="62546"/>
                      <a:pt x="47749" y="52757"/>
                      <a:pt x="45632" y="43232"/>
                    </a:cubicBezTo>
                    <a:cubicBezTo>
                      <a:pt x="43515" y="33707"/>
                      <a:pt x="19703" y="-4129"/>
                      <a:pt x="12295" y="369"/>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35" name="Freeform: Shape 734">
                <a:extLst>
                  <a:ext uri="{FF2B5EF4-FFF2-40B4-BE49-F238E27FC236}">
                    <a16:creationId xmlns:a16="http://schemas.microsoft.com/office/drawing/2014/main" id="{77B5E211-6FE8-4B1C-A807-2AE697AFDEFA}"/>
                  </a:ext>
                </a:extLst>
              </p:cNvPr>
              <p:cNvSpPr/>
              <p:nvPr/>
            </p:nvSpPr>
            <p:spPr>
              <a:xfrm>
                <a:off x="8095166" y="5233948"/>
                <a:ext cx="77411" cy="62431"/>
              </a:xfrm>
              <a:custGeom>
                <a:avLst/>
                <a:gdLst>
                  <a:gd name="connsiteX0" fmla="*/ 245 w 77411"/>
                  <a:gd name="connsiteY0" fmla="*/ 529 h 62431"/>
                  <a:gd name="connsiteX1" fmla="*/ 43108 w 77411"/>
                  <a:gd name="connsiteY1" fmla="*/ 57679 h 62431"/>
                  <a:gd name="connsiteX2" fmla="*/ 76445 w 77411"/>
                  <a:gd name="connsiteY2" fmla="*/ 56091 h 62431"/>
                  <a:gd name="connsiteX3" fmla="*/ 63745 w 77411"/>
                  <a:gd name="connsiteY3" fmla="*/ 30691 h 62431"/>
                  <a:gd name="connsiteX4" fmla="*/ 245 w 77411"/>
                  <a:gd name="connsiteY4" fmla="*/ 529 h 624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411" h="62431">
                    <a:moveTo>
                      <a:pt x="245" y="529"/>
                    </a:moveTo>
                    <a:cubicBezTo>
                      <a:pt x="-3194" y="5027"/>
                      <a:pt x="30408" y="48419"/>
                      <a:pt x="43108" y="57679"/>
                    </a:cubicBezTo>
                    <a:cubicBezTo>
                      <a:pt x="55808" y="66939"/>
                      <a:pt x="73006" y="60589"/>
                      <a:pt x="76445" y="56091"/>
                    </a:cubicBezTo>
                    <a:cubicBezTo>
                      <a:pt x="79884" y="51593"/>
                      <a:pt x="73799" y="39951"/>
                      <a:pt x="63745" y="30691"/>
                    </a:cubicBezTo>
                    <a:cubicBezTo>
                      <a:pt x="53691" y="21431"/>
                      <a:pt x="3684" y="-3969"/>
                      <a:pt x="245" y="529"/>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36" name="Freeform: Shape 735">
                <a:extLst>
                  <a:ext uri="{FF2B5EF4-FFF2-40B4-BE49-F238E27FC236}">
                    <a16:creationId xmlns:a16="http://schemas.microsoft.com/office/drawing/2014/main" id="{53AE412A-E13D-469B-8B7A-1E7EFB783F86}"/>
                  </a:ext>
                </a:extLst>
              </p:cNvPr>
              <p:cNvSpPr/>
              <p:nvPr/>
            </p:nvSpPr>
            <p:spPr>
              <a:xfrm>
                <a:off x="8103007" y="4785749"/>
                <a:ext cx="894114" cy="526322"/>
              </a:xfrm>
              <a:custGeom>
                <a:avLst/>
                <a:gdLst>
                  <a:gd name="connsiteX0" fmla="*/ 63842 w 894114"/>
                  <a:gd name="connsiteY0" fmla="*/ 378878 h 526322"/>
                  <a:gd name="connsiteX1" fmla="*/ 342 w 894114"/>
                  <a:gd name="connsiteY1" fmla="*/ 393165 h 526322"/>
                  <a:gd name="connsiteX2" fmla="*/ 92417 w 894114"/>
                  <a:gd name="connsiteY2" fmla="*/ 434440 h 526322"/>
                  <a:gd name="connsiteX3" fmla="*/ 151154 w 894114"/>
                  <a:gd name="connsiteY3" fmla="*/ 459840 h 526322"/>
                  <a:gd name="connsiteX4" fmla="*/ 201954 w 894114"/>
                  <a:gd name="connsiteY4" fmla="*/ 494765 h 526322"/>
                  <a:gd name="connsiteX5" fmla="*/ 179729 w 894114"/>
                  <a:gd name="connsiteY5" fmla="*/ 518578 h 526322"/>
                  <a:gd name="connsiteX6" fmla="*/ 244817 w 894114"/>
                  <a:gd name="connsiteY6" fmla="*/ 505878 h 526322"/>
                  <a:gd name="connsiteX7" fmla="*/ 217829 w 894114"/>
                  <a:gd name="connsiteY7" fmla="*/ 483653 h 526322"/>
                  <a:gd name="connsiteX8" fmla="*/ 254342 w 894114"/>
                  <a:gd name="connsiteY8" fmla="*/ 469365 h 526322"/>
                  <a:gd name="connsiteX9" fmla="*/ 314667 w 894114"/>
                  <a:gd name="connsiteY9" fmla="*/ 497940 h 526322"/>
                  <a:gd name="connsiteX10" fmla="*/ 346417 w 894114"/>
                  <a:gd name="connsiteY10" fmla="*/ 474128 h 526322"/>
                  <a:gd name="connsiteX11" fmla="*/ 395629 w 894114"/>
                  <a:gd name="connsiteY11" fmla="*/ 436028 h 526322"/>
                  <a:gd name="connsiteX12" fmla="*/ 405154 w 894114"/>
                  <a:gd name="connsiteY12" fmla="*/ 467778 h 526322"/>
                  <a:gd name="connsiteX13" fmla="*/ 344829 w 894114"/>
                  <a:gd name="connsiteY13" fmla="*/ 520165 h 526322"/>
                  <a:gd name="connsiteX14" fmla="*/ 381342 w 894114"/>
                  <a:gd name="connsiteY14" fmla="*/ 520165 h 526322"/>
                  <a:gd name="connsiteX15" fmla="*/ 441667 w 894114"/>
                  <a:gd name="connsiteY15" fmla="*/ 474128 h 526322"/>
                  <a:gd name="connsiteX16" fmla="*/ 511517 w 894114"/>
                  <a:gd name="connsiteY16" fmla="*/ 434440 h 526322"/>
                  <a:gd name="connsiteX17" fmla="*/ 560729 w 894114"/>
                  <a:gd name="connsiteY17" fmla="*/ 467778 h 526322"/>
                  <a:gd name="connsiteX18" fmla="*/ 608354 w 894114"/>
                  <a:gd name="connsiteY18" fmla="*/ 466190 h 526322"/>
                  <a:gd name="connsiteX19" fmla="*/ 621054 w 894114"/>
                  <a:gd name="connsiteY19" fmla="*/ 413803 h 526322"/>
                  <a:gd name="connsiteX20" fmla="*/ 657567 w 894114"/>
                  <a:gd name="connsiteY20" fmla="*/ 399515 h 526322"/>
                  <a:gd name="connsiteX21" fmla="*/ 668679 w 894114"/>
                  <a:gd name="connsiteY21" fmla="*/ 363003 h 526322"/>
                  <a:gd name="connsiteX22" fmla="*/ 643279 w 894114"/>
                  <a:gd name="connsiteY22" fmla="*/ 323315 h 526322"/>
                  <a:gd name="connsiteX23" fmla="*/ 698842 w 894114"/>
                  <a:gd name="connsiteY23" fmla="*/ 289978 h 526322"/>
                  <a:gd name="connsiteX24" fmla="*/ 748054 w 894114"/>
                  <a:gd name="connsiteY24" fmla="*/ 250290 h 526322"/>
                  <a:gd name="connsiteX25" fmla="*/ 787742 w 894114"/>
                  <a:gd name="connsiteY25" fmla="*/ 228065 h 526322"/>
                  <a:gd name="connsiteX26" fmla="*/ 870292 w 894114"/>
                  <a:gd name="connsiteY26" fmla="*/ 250290 h 526322"/>
                  <a:gd name="connsiteX27" fmla="*/ 889342 w 894114"/>
                  <a:gd name="connsiteY27" fmla="*/ 234415 h 526322"/>
                  <a:gd name="connsiteX28" fmla="*/ 794092 w 894114"/>
                  <a:gd name="connsiteY28" fmla="*/ 213778 h 526322"/>
                  <a:gd name="connsiteX29" fmla="*/ 740117 w 894114"/>
                  <a:gd name="connsiteY29" fmla="*/ 224890 h 526322"/>
                  <a:gd name="connsiteX30" fmla="*/ 702017 w 894114"/>
                  <a:gd name="connsiteY30" fmla="*/ 212190 h 526322"/>
                  <a:gd name="connsiteX31" fmla="*/ 655979 w 894114"/>
                  <a:gd name="connsiteY31" fmla="*/ 215365 h 526322"/>
                  <a:gd name="connsiteX32" fmla="*/ 594067 w 894114"/>
                  <a:gd name="connsiteY32" fmla="*/ 169328 h 526322"/>
                  <a:gd name="connsiteX33" fmla="*/ 597242 w 894114"/>
                  <a:gd name="connsiteY33" fmla="*/ 123290 h 526322"/>
                  <a:gd name="connsiteX34" fmla="*/ 628992 w 894114"/>
                  <a:gd name="connsiteY34" fmla="*/ 59790 h 526322"/>
                  <a:gd name="connsiteX35" fmla="*/ 663917 w 894114"/>
                  <a:gd name="connsiteY35" fmla="*/ 13753 h 526322"/>
                  <a:gd name="connsiteX36" fmla="*/ 597242 w 894114"/>
                  <a:gd name="connsiteY36" fmla="*/ 40740 h 526322"/>
                  <a:gd name="connsiteX37" fmla="*/ 554379 w 894114"/>
                  <a:gd name="connsiteY37" fmla="*/ 77253 h 526322"/>
                  <a:gd name="connsiteX38" fmla="*/ 511517 w 894114"/>
                  <a:gd name="connsiteY38" fmla="*/ 43915 h 526322"/>
                  <a:gd name="connsiteX39" fmla="*/ 530567 w 894114"/>
                  <a:gd name="connsiteY39" fmla="*/ 4228 h 526322"/>
                  <a:gd name="connsiteX40" fmla="*/ 478179 w 894114"/>
                  <a:gd name="connsiteY40" fmla="*/ 7403 h 526322"/>
                  <a:gd name="connsiteX41" fmla="*/ 436904 w 894114"/>
                  <a:gd name="connsiteY41" fmla="*/ 59790 h 526322"/>
                  <a:gd name="connsiteX42" fmla="*/ 446429 w 894114"/>
                  <a:gd name="connsiteY42" fmla="*/ 107415 h 526322"/>
                  <a:gd name="connsiteX43" fmla="*/ 446429 w 894114"/>
                  <a:gd name="connsiteY43" fmla="*/ 139165 h 526322"/>
                  <a:gd name="connsiteX44" fmla="*/ 389279 w 894114"/>
                  <a:gd name="connsiteY44" fmla="*/ 162978 h 526322"/>
                  <a:gd name="connsiteX45" fmla="*/ 343242 w 894114"/>
                  <a:gd name="connsiteY45" fmla="*/ 247115 h 526322"/>
                  <a:gd name="connsiteX46" fmla="*/ 317842 w 894114"/>
                  <a:gd name="connsiteY46" fmla="*/ 291565 h 526322"/>
                  <a:gd name="connsiteX47" fmla="*/ 278154 w 894114"/>
                  <a:gd name="connsiteY47" fmla="*/ 334428 h 526322"/>
                  <a:gd name="connsiteX48" fmla="*/ 325779 w 894114"/>
                  <a:gd name="connsiteY48" fmla="*/ 312203 h 526322"/>
                  <a:gd name="connsiteX49" fmla="*/ 370229 w 894114"/>
                  <a:gd name="connsiteY49" fmla="*/ 310615 h 526322"/>
                  <a:gd name="connsiteX50" fmla="*/ 436904 w 894114"/>
                  <a:gd name="connsiteY50" fmla="*/ 256640 h 526322"/>
                  <a:gd name="connsiteX51" fmla="*/ 462304 w 894114"/>
                  <a:gd name="connsiteY51" fmla="*/ 275690 h 526322"/>
                  <a:gd name="connsiteX52" fmla="*/ 387692 w 894114"/>
                  <a:gd name="connsiteY52" fmla="*/ 336015 h 526322"/>
                  <a:gd name="connsiteX53" fmla="*/ 328954 w 894114"/>
                  <a:gd name="connsiteY53" fmla="*/ 345540 h 526322"/>
                  <a:gd name="connsiteX54" fmla="*/ 282917 w 894114"/>
                  <a:gd name="connsiteY54" fmla="*/ 374115 h 526322"/>
                  <a:gd name="connsiteX55" fmla="*/ 255929 w 894114"/>
                  <a:gd name="connsiteY55" fmla="*/ 328078 h 526322"/>
                  <a:gd name="connsiteX56" fmla="*/ 176554 w 894114"/>
                  <a:gd name="connsiteY56" fmla="*/ 350303 h 526322"/>
                  <a:gd name="connsiteX57" fmla="*/ 133692 w 894114"/>
                  <a:gd name="connsiteY57" fmla="*/ 380465 h 526322"/>
                  <a:gd name="connsiteX58" fmla="*/ 63842 w 894114"/>
                  <a:gd name="connsiteY58" fmla="*/ 378878 h 52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894114" h="526322">
                    <a:moveTo>
                      <a:pt x="63842" y="378878"/>
                    </a:moveTo>
                    <a:cubicBezTo>
                      <a:pt x="41617" y="380995"/>
                      <a:pt x="-4420" y="383905"/>
                      <a:pt x="342" y="393165"/>
                    </a:cubicBezTo>
                    <a:cubicBezTo>
                      <a:pt x="5104" y="402425"/>
                      <a:pt x="92417" y="434440"/>
                      <a:pt x="92417" y="434440"/>
                    </a:cubicBezTo>
                    <a:cubicBezTo>
                      <a:pt x="117552" y="445553"/>
                      <a:pt x="132898" y="449786"/>
                      <a:pt x="151154" y="459840"/>
                    </a:cubicBezTo>
                    <a:cubicBezTo>
                      <a:pt x="169410" y="469894"/>
                      <a:pt x="197192" y="484975"/>
                      <a:pt x="201954" y="494765"/>
                    </a:cubicBezTo>
                    <a:cubicBezTo>
                      <a:pt x="206716" y="504555"/>
                      <a:pt x="172585" y="516726"/>
                      <a:pt x="179729" y="518578"/>
                    </a:cubicBezTo>
                    <a:cubicBezTo>
                      <a:pt x="186873" y="520430"/>
                      <a:pt x="238467" y="511699"/>
                      <a:pt x="244817" y="505878"/>
                    </a:cubicBezTo>
                    <a:cubicBezTo>
                      <a:pt x="251167" y="500057"/>
                      <a:pt x="216242" y="489738"/>
                      <a:pt x="217829" y="483653"/>
                    </a:cubicBezTo>
                    <a:cubicBezTo>
                      <a:pt x="219416" y="477568"/>
                      <a:pt x="238202" y="466984"/>
                      <a:pt x="254342" y="469365"/>
                    </a:cubicBezTo>
                    <a:cubicBezTo>
                      <a:pt x="270482" y="471746"/>
                      <a:pt x="299321" y="497146"/>
                      <a:pt x="314667" y="497940"/>
                    </a:cubicBezTo>
                    <a:cubicBezTo>
                      <a:pt x="330013" y="498734"/>
                      <a:pt x="346417" y="474128"/>
                      <a:pt x="346417" y="474128"/>
                    </a:cubicBezTo>
                    <a:cubicBezTo>
                      <a:pt x="359911" y="463809"/>
                      <a:pt x="385840" y="437086"/>
                      <a:pt x="395629" y="436028"/>
                    </a:cubicBezTo>
                    <a:cubicBezTo>
                      <a:pt x="405418" y="434970"/>
                      <a:pt x="413621" y="453755"/>
                      <a:pt x="405154" y="467778"/>
                    </a:cubicBezTo>
                    <a:cubicBezTo>
                      <a:pt x="396687" y="481801"/>
                      <a:pt x="348798" y="511434"/>
                      <a:pt x="344829" y="520165"/>
                    </a:cubicBezTo>
                    <a:cubicBezTo>
                      <a:pt x="340860" y="528896"/>
                      <a:pt x="365202" y="527838"/>
                      <a:pt x="381342" y="520165"/>
                    </a:cubicBezTo>
                    <a:cubicBezTo>
                      <a:pt x="397482" y="512492"/>
                      <a:pt x="419971" y="488416"/>
                      <a:pt x="441667" y="474128"/>
                    </a:cubicBezTo>
                    <a:cubicBezTo>
                      <a:pt x="463363" y="459841"/>
                      <a:pt x="491673" y="435498"/>
                      <a:pt x="511517" y="434440"/>
                    </a:cubicBezTo>
                    <a:cubicBezTo>
                      <a:pt x="531361" y="433382"/>
                      <a:pt x="544590" y="462486"/>
                      <a:pt x="560729" y="467778"/>
                    </a:cubicBezTo>
                    <a:cubicBezTo>
                      <a:pt x="576868" y="473070"/>
                      <a:pt x="598300" y="475186"/>
                      <a:pt x="608354" y="466190"/>
                    </a:cubicBezTo>
                    <a:cubicBezTo>
                      <a:pt x="618408" y="457194"/>
                      <a:pt x="612852" y="424916"/>
                      <a:pt x="621054" y="413803"/>
                    </a:cubicBezTo>
                    <a:cubicBezTo>
                      <a:pt x="629256" y="402691"/>
                      <a:pt x="649630" y="407982"/>
                      <a:pt x="657567" y="399515"/>
                    </a:cubicBezTo>
                    <a:cubicBezTo>
                      <a:pt x="665505" y="391048"/>
                      <a:pt x="671060" y="375703"/>
                      <a:pt x="668679" y="363003"/>
                    </a:cubicBezTo>
                    <a:cubicBezTo>
                      <a:pt x="666298" y="350303"/>
                      <a:pt x="638252" y="335486"/>
                      <a:pt x="643279" y="323315"/>
                    </a:cubicBezTo>
                    <a:cubicBezTo>
                      <a:pt x="648306" y="311144"/>
                      <a:pt x="681380" y="302149"/>
                      <a:pt x="698842" y="289978"/>
                    </a:cubicBezTo>
                    <a:cubicBezTo>
                      <a:pt x="716304" y="277807"/>
                      <a:pt x="733237" y="260609"/>
                      <a:pt x="748054" y="250290"/>
                    </a:cubicBezTo>
                    <a:cubicBezTo>
                      <a:pt x="762871" y="239971"/>
                      <a:pt x="767369" y="228065"/>
                      <a:pt x="787742" y="228065"/>
                    </a:cubicBezTo>
                    <a:cubicBezTo>
                      <a:pt x="808115" y="228065"/>
                      <a:pt x="853359" y="249232"/>
                      <a:pt x="870292" y="250290"/>
                    </a:cubicBezTo>
                    <a:cubicBezTo>
                      <a:pt x="887225" y="251348"/>
                      <a:pt x="902042" y="240500"/>
                      <a:pt x="889342" y="234415"/>
                    </a:cubicBezTo>
                    <a:cubicBezTo>
                      <a:pt x="876642" y="228330"/>
                      <a:pt x="818963" y="215365"/>
                      <a:pt x="794092" y="213778"/>
                    </a:cubicBezTo>
                    <a:cubicBezTo>
                      <a:pt x="769221" y="212190"/>
                      <a:pt x="755463" y="225155"/>
                      <a:pt x="740117" y="224890"/>
                    </a:cubicBezTo>
                    <a:cubicBezTo>
                      <a:pt x="724771" y="224625"/>
                      <a:pt x="716040" y="213777"/>
                      <a:pt x="702017" y="212190"/>
                    </a:cubicBezTo>
                    <a:cubicBezTo>
                      <a:pt x="687994" y="210603"/>
                      <a:pt x="673971" y="222509"/>
                      <a:pt x="655979" y="215365"/>
                    </a:cubicBezTo>
                    <a:cubicBezTo>
                      <a:pt x="637987" y="208221"/>
                      <a:pt x="603856" y="184674"/>
                      <a:pt x="594067" y="169328"/>
                    </a:cubicBezTo>
                    <a:cubicBezTo>
                      <a:pt x="584278" y="153982"/>
                      <a:pt x="591421" y="141546"/>
                      <a:pt x="597242" y="123290"/>
                    </a:cubicBezTo>
                    <a:cubicBezTo>
                      <a:pt x="603063" y="105034"/>
                      <a:pt x="617880" y="78046"/>
                      <a:pt x="628992" y="59790"/>
                    </a:cubicBezTo>
                    <a:cubicBezTo>
                      <a:pt x="640105" y="41534"/>
                      <a:pt x="669209" y="16928"/>
                      <a:pt x="663917" y="13753"/>
                    </a:cubicBezTo>
                    <a:cubicBezTo>
                      <a:pt x="658625" y="10578"/>
                      <a:pt x="615498" y="30157"/>
                      <a:pt x="597242" y="40740"/>
                    </a:cubicBezTo>
                    <a:cubicBezTo>
                      <a:pt x="578986" y="51323"/>
                      <a:pt x="568667" y="76724"/>
                      <a:pt x="554379" y="77253"/>
                    </a:cubicBezTo>
                    <a:cubicBezTo>
                      <a:pt x="540092" y="77782"/>
                      <a:pt x="515486" y="56086"/>
                      <a:pt x="511517" y="43915"/>
                    </a:cubicBezTo>
                    <a:cubicBezTo>
                      <a:pt x="507548" y="31744"/>
                      <a:pt x="536123" y="10313"/>
                      <a:pt x="530567" y="4228"/>
                    </a:cubicBezTo>
                    <a:cubicBezTo>
                      <a:pt x="525011" y="-1857"/>
                      <a:pt x="493790" y="-1857"/>
                      <a:pt x="478179" y="7403"/>
                    </a:cubicBezTo>
                    <a:cubicBezTo>
                      <a:pt x="462569" y="16663"/>
                      <a:pt x="442196" y="43121"/>
                      <a:pt x="436904" y="59790"/>
                    </a:cubicBezTo>
                    <a:cubicBezTo>
                      <a:pt x="431612" y="76459"/>
                      <a:pt x="444842" y="94186"/>
                      <a:pt x="446429" y="107415"/>
                    </a:cubicBezTo>
                    <a:cubicBezTo>
                      <a:pt x="448016" y="120644"/>
                      <a:pt x="455954" y="129905"/>
                      <a:pt x="446429" y="139165"/>
                    </a:cubicBezTo>
                    <a:cubicBezTo>
                      <a:pt x="436904" y="148425"/>
                      <a:pt x="406477" y="144986"/>
                      <a:pt x="389279" y="162978"/>
                    </a:cubicBezTo>
                    <a:cubicBezTo>
                      <a:pt x="372081" y="180970"/>
                      <a:pt x="355148" y="225684"/>
                      <a:pt x="343242" y="247115"/>
                    </a:cubicBezTo>
                    <a:cubicBezTo>
                      <a:pt x="331336" y="268546"/>
                      <a:pt x="328690" y="277013"/>
                      <a:pt x="317842" y="291565"/>
                    </a:cubicBezTo>
                    <a:cubicBezTo>
                      <a:pt x="306994" y="306117"/>
                      <a:pt x="276831" y="330988"/>
                      <a:pt x="278154" y="334428"/>
                    </a:cubicBezTo>
                    <a:cubicBezTo>
                      <a:pt x="279477" y="337868"/>
                      <a:pt x="310433" y="316172"/>
                      <a:pt x="325779" y="312203"/>
                    </a:cubicBezTo>
                    <a:cubicBezTo>
                      <a:pt x="341125" y="308234"/>
                      <a:pt x="351708" y="319875"/>
                      <a:pt x="370229" y="310615"/>
                    </a:cubicBezTo>
                    <a:cubicBezTo>
                      <a:pt x="388750" y="301355"/>
                      <a:pt x="421558" y="262461"/>
                      <a:pt x="436904" y="256640"/>
                    </a:cubicBezTo>
                    <a:cubicBezTo>
                      <a:pt x="452250" y="250819"/>
                      <a:pt x="470506" y="262461"/>
                      <a:pt x="462304" y="275690"/>
                    </a:cubicBezTo>
                    <a:cubicBezTo>
                      <a:pt x="454102" y="288919"/>
                      <a:pt x="409917" y="324373"/>
                      <a:pt x="387692" y="336015"/>
                    </a:cubicBezTo>
                    <a:cubicBezTo>
                      <a:pt x="365467" y="347657"/>
                      <a:pt x="346416" y="339190"/>
                      <a:pt x="328954" y="345540"/>
                    </a:cubicBezTo>
                    <a:cubicBezTo>
                      <a:pt x="311492" y="351890"/>
                      <a:pt x="295088" y="377025"/>
                      <a:pt x="282917" y="374115"/>
                    </a:cubicBezTo>
                    <a:cubicBezTo>
                      <a:pt x="270746" y="371205"/>
                      <a:pt x="273656" y="332047"/>
                      <a:pt x="255929" y="328078"/>
                    </a:cubicBezTo>
                    <a:cubicBezTo>
                      <a:pt x="238202" y="324109"/>
                      <a:pt x="196927" y="341572"/>
                      <a:pt x="176554" y="350303"/>
                    </a:cubicBezTo>
                    <a:cubicBezTo>
                      <a:pt x="156181" y="359034"/>
                      <a:pt x="153800" y="375967"/>
                      <a:pt x="133692" y="380465"/>
                    </a:cubicBezTo>
                    <a:cubicBezTo>
                      <a:pt x="113584" y="384963"/>
                      <a:pt x="86067" y="376761"/>
                      <a:pt x="63842" y="378878"/>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37" name="Freeform: Shape 736">
                <a:extLst>
                  <a:ext uri="{FF2B5EF4-FFF2-40B4-BE49-F238E27FC236}">
                    <a16:creationId xmlns:a16="http://schemas.microsoft.com/office/drawing/2014/main" id="{96A15E1D-9C0A-462F-978A-27EA217504A2}"/>
                  </a:ext>
                </a:extLst>
              </p:cNvPr>
              <p:cNvSpPr/>
              <p:nvPr/>
            </p:nvSpPr>
            <p:spPr>
              <a:xfrm>
                <a:off x="8733126" y="5267310"/>
                <a:ext cx="218021" cy="280533"/>
              </a:xfrm>
              <a:custGeom>
                <a:avLst/>
                <a:gdLst>
                  <a:gd name="connsiteX0" fmla="*/ 43323 w 218021"/>
                  <a:gd name="connsiteY0" fmla="*/ 504 h 280533"/>
                  <a:gd name="connsiteX1" fmla="*/ 460 w 218021"/>
                  <a:gd name="connsiteY1" fmla="*/ 27492 h 280533"/>
                  <a:gd name="connsiteX2" fmla="*/ 22685 w 218021"/>
                  <a:gd name="connsiteY2" fmla="*/ 79879 h 280533"/>
                  <a:gd name="connsiteX3" fmla="*/ 54435 w 218021"/>
                  <a:gd name="connsiteY3" fmla="*/ 133854 h 280533"/>
                  <a:gd name="connsiteX4" fmla="*/ 102060 w 218021"/>
                  <a:gd name="connsiteY4" fmla="*/ 167192 h 280533"/>
                  <a:gd name="connsiteX5" fmla="*/ 124285 w 218021"/>
                  <a:gd name="connsiteY5" fmla="*/ 181479 h 280533"/>
                  <a:gd name="connsiteX6" fmla="*/ 122698 w 218021"/>
                  <a:gd name="connsiteY6" fmla="*/ 244979 h 280533"/>
                  <a:gd name="connsiteX7" fmla="*/ 135398 w 218021"/>
                  <a:gd name="connsiteY7" fmla="*/ 279904 h 280533"/>
                  <a:gd name="connsiteX8" fmla="*/ 159210 w 218021"/>
                  <a:gd name="connsiteY8" fmla="*/ 262442 h 280533"/>
                  <a:gd name="connsiteX9" fmla="*/ 133810 w 218021"/>
                  <a:gd name="connsiteY9" fmla="*/ 202117 h 280533"/>
                  <a:gd name="connsiteX10" fmla="*/ 154448 w 218021"/>
                  <a:gd name="connsiteY10" fmla="*/ 159254 h 280533"/>
                  <a:gd name="connsiteX11" fmla="*/ 186198 w 218021"/>
                  <a:gd name="connsiteY11" fmla="*/ 203704 h 280533"/>
                  <a:gd name="connsiteX12" fmla="*/ 217948 w 218021"/>
                  <a:gd name="connsiteY12" fmla="*/ 208467 h 280533"/>
                  <a:gd name="connsiteX13" fmla="*/ 194135 w 218021"/>
                  <a:gd name="connsiteY13" fmla="*/ 152904 h 280533"/>
                  <a:gd name="connsiteX14" fmla="*/ 168735 w 218021"/>
                  <a:gd name="connsiteY14" fmla="*/ 116392 h 280533"/>
                  <a:gd name="connsiteX15" fmla="*/ 105235 w 218021"/>
                  <a:gd name="connsiteY15" fmla="*/ 117979 h 280533"/>
                  <a:gd name="connsiteX16" fmla="*/ 68723 w 218021"/>
                  <a:gd name="connsiteY16" fmla="*/ 90992 h 280533"/>
                  <a:gd name="connsiteX17" fmla="*/ 56023 w 218021"/>
                  <a:gd name="connsiteY17" fmla="*/ 49717 h 280533"/>
                  <a:gd name="connsiteX18" fmla="*/ 43323 w 218021"/>
                  <a:gd name="connsiteY18" fmla="*/ 504 h 280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8021" h="280533">
                    <a:moveTo>
                      <a:pt x="43323" y="504"/>
                    </a:moveTo>
                    <a:cubicBezTo>
                      <a:pt x="34062" y="-3200"/>
                      <a:pt x="3900" y="14263"/>
                      <a:pt x="460" y="27492"/>
                    </a:cubicBezTo>
                    <a:cubicBezTo>
                      <a:pt x="-2980" y="40721"/>
                      <a:pt x="13689" y="62152"/>
                      <a:pt x="22685" y="79879"/>
                    </a:cubicBezTo>
                    <a:cubicBezTo>
                      <a:pt x="31681" y="97606"/>
                      <a:pt x="41206" y="119302"/>
                      <a:pt x="54435" y="133854"/>
                    </a:cubicBezTo>
                    <a:cubicBezTo>
                      <a:pt x="67664" y="148406"/>
                      <a:pt x="90418" y="159255"/>
                      <a:pt x="102060" y="167192"/>
                    </a:cubicBezTo>
                    <a:cubicBezTo>
                      <a:pt x="113702" y="175130"/>
                      <a:pt x="120845" y="168515"/>
                      <a:pt x="124285" y="181479"/>
                    </a:cubicBezTo>
                    <a:cubicBezTo>
                      <a:pt x="127725" y="194443"/>
                      <a:pt x="120846" y="228575"/>
                      <a:pt x="122698" y="244979"/>
                    </a:cubicBezTo>
                    <a:cubicBezTo>
                      <a:pt x="124550" y="261383"/>
                      <a:pt x="129313" y="276994"/>
                      <a:pt x="135398" y="279904"/>
                    </a:cubicBezTo>
                    <a:cubicBezTo>
                      <a:pt x="141483" y="282814"/>
                      <a:pt x="159475" y="275406"/>
                      <a:pt x="159210" y="262442"/>
                    </a:cubicBezTo>
                    <a:cubicBezTo>
                      <a:pt x="158945" y="249478"/>
                      <a:pt x="134604" y="219315"/>
                      <a:pt x="133810" y="202117"/>
                    </a:cubicBezTo>
                    <a:cubicBezTo>
                      <a:pt x="133016" y="184919"/>
                      <a:pt x="145717" y="158990"/>
                      <a:pt x="154448" y="159254"/>
                    </a:cubicBezTo>
                    <a:cubicBezTo>
                      <a:pt x="163179" y="159519"/>
                      <a:pt x="175615" y="195502"/>
                      <a:pt x="186198" y="203704"/>
                    </a:cubicBezTo>
                    <a:cubicBezTo>
                      <a:pt x="196781" y="211906"/>
                      <a:pt x="216625" y="216934"/>
                      <a:pt x="217948" y="208467"/>
                    </a:cubicBezTo>
                    <a:cubicBezTo>
                      <a:pt x="219271" y="200000"/>
                      <a:pt x="202337" y="168250"/>
                      <a:pt x="194135" y="152904"/>
                    </a:cubicBezTo>
                    <a:cubicBezTo>
                      <a:pt x="185933" y="137558"/>
                      <a:pt x="183552" y="122213"/>
                      <a:pt x="168735" y="116392"/>
                    </a:cubicBezTo>
                    <a:cubicBezTo>
                      <a:pt x="153918" y="110571"/>
                      <a:pt x="121904" y="122212"/>
                      <a:pt x="105235" y="117979"/>
                    </a:cubicBezTo>
                    <a:cubicBezTo>
                      <a:pt x="88566" y="113746"/>
                      <a:pt x="76925" y="102369"/>
                      <a:pt x="68723" y="90992"/>
                    </a:cubicBezTo>
                    <a:cubicBezTo>
                      <a:pt x="60521" y="79615"/>
                      <a:pt x="59198" y="62682"/>
                      <a:pt x="56023" y="49717"/>
                    </a:cubicBezTo>
                    <a:cubicBezTo>
                      <a:pt x="52848" y="36752"/>
                      <a:pt x="52584" y="4208"/>
                      <a:pt x="43323" y="504"/>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38" name="Freeform: Shape 737">
                <a:extLst>
                  <a:ext uri="{FF2B5EF4-FFF2-40B4-BE49-F238E27FC236}">
                    <a16:creationId xmlns:a16="http://schemas.microsoft.com/office/drawing/2014/main" id="{B2F177D7-D0E2-4101-95A0-D2D42C61C923}"/>
                  </a:ext>
                </a:extLst>
              </p:cNvPr>
              <p:cNvSpPr/>
              <p:nvPr/>
            </p:nvSpPr>
            <p:spPr>
              <a:xfrm>
                <a:off x="8846209" y="4624779"/>
                <a:ext cx="229322" cy="273775"/>
              </a:xfrm>
              <a:custGeom>
                <a:avLst/>
                <a:gdLst>
                  <a:gd name="connsiteX0" fmla="*/ 136615 w 229322"/>
                  <a:gd name="connsiteY0" fmla="*/ 6448 h 273775"/>
                  <a:gd name="connsiteX1" fmla="*/ 52477 w 229322"/>
                  <a:gd name="connsiteY1" fmla="*/ 31848 h 273775"/>
                  <a:gd name="connsiteX2" fmla="*/ 39777 w 229322"/>
                  <a:gd name="connsiteY2" fmla="*/ 98 h 273775"/>
                  <a:gd name="connsiteX3" fmla="*/ 90 w 229322"/>
                  <a:gd name="connsiteY3" fmla="*/ 44548 h 273775"/>
                  <a:gd name="connsiteX4" fmla="*/ 30252 w 229322"/>
                  <a:gd name="connsiteY4" fmla="*/ 98523 h 273775"/>
                  <a:gd name="connsiteX5" fmla="*/ 73115 w 229322"/>
                  <a:gd name="connsiteY5" fmla="*/ 85823 h 273775"/>
                  <a:gd name="connsiteX6" fmla="*/ 109627 w 229322"/>
                  <a:gd name="connsiteY6" fmla="*/ 109635 h 273775"/>
                  <a:gd name="connsiteX7" fmla="*/ 127090 w 229322"/>
                  <a:gd name="connsiteY7" fmla="*/ 162023 h 273775"/>
                  <a:gd name="connsiteX8" fmla="*/ 123915 w 229322"/>
                  <a:gd name="connsiteY8" fmla="*/ 204885 h 273775"/>
                  <a:gd name="connsiteX9" fmla="*/ 114390 w 229322"/>
                  <a:gd name="connsiteY9" fmla="*/ 242985 h 273775"/>
                  <a:gd name="connsiteX10" fmla="*/ 154077 w 229322"/>
                  <a:gd name="connsiteY10" fmla="*/ 273148 h 273775"/>
                  <a:gd name="connsiteX11" fmla="*/ 135027 w 229322"/>
                  <a:gd name="connsiteY11" fmla="*/ 214410 h 273775"/>
                  <a:gd name="connsiteX12" fmla="*/ 173127 w 229322"/>
                  <a:gd name="connsiteY12" fmla="*/ 231873 h 273775"/>
                  <a:gd name="connsiteX13" fmla="*/ 203290 w 229322"/>
                  <a:gd name="connsiteY13" fmla="*/ 196948 h 273775"/>
                  <a:gd name="connsiteX14" fmla="*/ 228690 w 229322"/>
                  <a:gd name="connsiteY14" fmla="*/ 177898 h 273775"/>
                  <a:gd name="connsiteX15" fmla="*/ 176302 w 229322"/>
                  <a:gd name="connsiteY15" fmla="*/ 147735 h 273775"/>
                  <a:gd name="connsiteX16" fmla="*/ 144552 w 229322"/>
                  <a:gd name="connsiteY16" fmla="*/ 131860 h 273775"/>
                  <a:gd name="connsiteX17" fmla="*/ 115977 w 229322"/>
                  <a:gd name="connsiteY17" fmla="*/ 79473 h 273775"/>
                  <a:gd name="connsiteX18" fmla="*/ 136615 w 229322"/>
                  <a:gd name="connsiteY18" fmla="*/ 6448 h 273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9322" h="273775">
                    <a:moveTo>
                      <a:pt x="136615" y="6448"/>
                    </a:moveTo>
                    <a:cubicBezTo>
                      <a:pt x="126032" y="-1489"/>
                      <a:pt x="68617" y="32906"/>
                      <a:pt x="52477" y="31848"/>
                    </a:cubicBezTo>
                    <a:cubicBezTo>
                      <a:pt x="36337" y="30790"/>
                      <a:pt x="48508" y="-2019"/>
                      <a:pt x="39777" y="98"/>
                    </a:cubicBezTo>
                    <a:cubicBezTo>
                      <a:pt x="31046" y="2215"/>
                      <a:pt x="1677" y="28144"/>
                      <a:pt x="90" y="44548"/>
                    </a:cubicBezTo>
                    <a:cubicBezTo>
                      <a:pt x="-1497" y="60952"/>
                      <a:pt x="18081" y="91644"/>
                      <a:pt x="30252" y="98523"/>
                    </a:cubicBezTo>
                    <a:cubicBezTo>
                      <a:pt x="42423" y="105402"/>
                      <a:pt x="59886" y="83971"/>
                      <a:pt x="73115" y="85823"/>
                    </a:cubicBezTo>
                    <a:cubicBezTo>
                      <a:pt x="86344" y="87675"/>
                      <a:pt x="100631" y="96935"/>
                      <a:pt x="109627" y="109635"/>
                    </a:cubicBezTo>
                    <a:cubicBezTo>
                      <a:pt x="118623" y="122335"/>
                      <a:pt x="124709" y="146148"/>
                      <a:pt x="127090" y="162023"/>
                    </a:cubicBezTo>
                    <a:cubicBezTo>
                      <a:pt x="129471" y="177898"/>
                      <a:pt x="126032" y="191391"/>
                      <a:pt x="123915" y="204885"/>
                    </a:cubicBezTo>
                    <a:cubicBezTo>
                      <a:pt x="121798" y="218379"/>
                      <a:pt x="109363" y="231608"/>
                      <a:pt x="114390" y="242985"/>
                    </a:cubicBezTo>
                    <a:cubicBezTo>
                      <a:pt x="119417" y="254362"/>
                      <a:pt x="150638" y="277911"/>
                      <a:pt x="154077" y="273148"/>
                    </a:cubicBezTo>
                    <a:cubicBezTo>
                      <a:pt x="157517" y="268386"/>
                      <a:pt x="131852" y="221289"/>
                      <a:pt x="135027" y="214410"/>
                    </a:cubicBezTo>
                    <a:cubicBezTo>
                      <a:pt x="138202" y="207531"/>
                      <a:pt x="161750" y="234783"/>
                      <a:pt x="173127" y="231873"/>
                    </a:cubicBezTo>
                    <a:cubicBezTo>
                      <a:pt x="184504" y="228963"/>
                      <a:pt x="194030" y="205944"/>
                      <a:pt x="203290" y="196948"/>
                    </a:cubicBezTo>
                    <a:cubicBezTo>
                      <a:pt x="212551" y="187952"/>
                      <a:pt x="233188" y="186100"/>
                      <a:pt x="228690" y="177898"/>
                    </a:cubicBezTo>
                    <a:cubicBezTo>
                      <a:pt x="224192" y="169696"/>
                      <a:pt x="190325" y="155408"/>
                      <a:pt x="176302" y="147735"/>
                    </a:cubicBezTo>
                    <a:cubicBezTo>
                      <a:pt x="162279" y="140062"/>
                      <a:pt x="154606" y="143237"/>
                      <a:pt x="144552" y="131860"/>
                    </a:cubicBezTo>
                    <a:cubicBezTo>
                      <a:pt x="134498" y="120483"/>
                      <a:pt x="118623" y="94290"/>
                      <a:pt x="115977" y="79473"/>
                    </a:cubicBezTo>
                    <a:cubicBezTo>
                      <a:pt x="113331" y="64656"/>
                      <a:pt x="147198" y="14385"/>
                      <a:pt x="136615" y="6448"/>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39" name="Freeform: Shape 738">
                <a:extLst>
                  <a:ext uri="{FF2B5EF4-FFF2-40B4-BE49-F238E27FC236}">
                    <a16:creationId xmlns:a16="http://schemas.microsoft.com/office/drawing/2014/main" id="{4A3E42D2-B001-437C-A9E6-FC54CF2C94C6}"/>
                  </a:ext>
                </a:extLst>
              </p:cNvPr>
              <p:cNvSpPr/>
              <p:nvPr/>
            </p:nvSpPr>
            <p:spPr>
              <a:xfrm>
                <a:off x="8965197" y="4645283"/>
                <a:ext cx="126711" cy="117774"/>
              </a:xfrm>
              <a:custGeom>
                <a:avLst/>
                <a:gdLst>
                  <a:gd name="connsiteX0" fmla="*/ 164 w 126711"/>
                  <a:gd name="connsiteY0" fmla="*/ 231 h 117774"/>
                  <a:gd name="connsiteX1" fmla="*/ 77952 w 126711"/>
                  <a:gd name="connsiteY1" fmla="*/ 6581 h 117774"/>
                  <a:gd name="connsiteX2" fmla="*/ 114464 w 126711"/>
                  <a:gd name="connsiteY2" fmla="*/ 28806 h 117774"/>
                  <a:gd name="connsiteX3" fmla="*/ 60489 w 126711"/>
                  <a:gd name="connsiteY3" fmla="*/ 47856 h 117774"/>
                  <a:gd name="connsiteX4" fmla="*/ 66839 w 126711"/>
                  <a:gd name="connsiteY4" fmla="*/ 87544 h 117774"/>
                  <a:gd name="connsiteX5" fmla="*/ 125577 w 126711"/>
                  <a:gd name="connsiteY5" fmla="*/ 101831 h 117774"/>
                  <a:gd name="connsiteX6" fmla="*/ 100177 w 126711"/>
                  <a:gd name="connsiteY6" fmla="*/ 117706 h 117774"/>
                  <a:gd name="connsiteX7" fmla="*/ 35089 w 126711"/>
                  <a:gd name="connsiteY7" fmla="*/ 105006 h 117774"/>
                  <a:gd name="connsiteX8" fmla="*/ 27152 w 126711"/>
                  <a:gd name="connsiteY8" fmla="*/ 52619 h 117774"/>
                  <a:gd name="connsiteX9" fmla="*/ 63664 w 126711"/>
                  <a:gd name="connsiteY9" fmla="*/ 25631 h 117774"/>
                  <a:gd name="connsiteX10" fmla="*/ 57314 w 126711"/>
                  <a:gd name="connsiteY10" fmla="*/ 12931 h 117774"/>
                  <a:gd name="connsiteX11" fmla="*/ 164 w 126711"/>
                  <a:gd name="connsiteY11" fmla="*/ 231 h 11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6711" h="117774">
                    <a:moveTo>
                      <a:pt x="164" y="231"/>
                    </a:moveTo>
                    <a:cubicBezTo>
                      <a:pt x="3603" y="-827"/>
                      <a:pt x="58902" y="1819"/>
                      <a:pt x="77952" y="6581"/>
                    </a:cubicBezTo>
                    <a:cubicBezTo>
                      <a:pt x="97002" y="11343"/>
                      <a:pt x="117375" y="21927"/>
                      <a:pt x="114464" y="28806"/>
                    </a:cubicBezTo>
                    <a:cubicBezTo>
                      <a:pt x="111554" y="35685"/>
                      <a:pt x="68426" y="38066"/>
                      <a:pt x="60489" y="47856"/>
                    </a:cubicBezTo>
                    <a:cubicBezTo>
                      <a:pt x="52552" y="57646"/>
                      <a:pt x="55991" y="78548"/>
                      <a:pt x="66839" y="87544"/>
                    </a:cubicBezTo>
                    <a:cubicBezTo>
                      <a:pt x="77687" y="96540"/>
                      <a:pt x="120021" y="96804"/>
                      <a:pt x="125577" y="101831"/>
                    </a:cubicBezTo>
                    <a:cubicBezTo>
                      <a:pt x="131133" y="106858"/>
                      <a:pt x="115258" y="117177"/>
                      <a:pt x="100177" y="117706"/>
                    </a:cubicBezTo>
                    <a:cubicBezTo>
                      <a:pt x="85096" y="118235"/>
                      <a:pt x="47260" y="115854"/>
                      <a:pt x="35089" y="105006"/>
                    </a:cubicBezTo>
                    <a:cubicBezTo>
                      <a:pt x="22918" y="94158"/>
                      <a:pt x="22390" y="65848"/>
                      <a:pt x="27152" y="52619"/>
                    </a:cubicBezTo>
                    <a:cubicBezTo>
                      <a:pt x="31914" y="39390"/>
                      <a:pt x="58637" y="32246"/>
                      <a:pt x="63664" y="25631"/>
                    </a:cubicBezTo>
                    <a:cubicBezTo>
                      <a:pt x="68691" y="19016"/>
                      <a:pt x="66310" y="17693"/>
                      <a:pt x="57314" y="12931"/>
                    </a:cubicBezTo>
                    <a:cubicBezTo>
                      <a:pt x="48318" y="8169"/>
                      <a:pt x="-3275" y="1289"/>
                      <a:pt x="164" y="231"/>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40" name="Freeform: Shape 739">
                <a:extLst>
                  <a:ext uri="{FF2B5EF4-FFF2-40B4-BE49-F238E27FC236}">
                    <a16:creationId xmlns:a16="http://schemas.microsoft.com/office/drawing/2014/main" id="{5EE53DFF-9534-42D3-8BF1-2FBA958DE0CA}"/>
                  </a:ext>
                </a:extLst>
              </p:cNvPr>
              <p:cNvSpPr/>
              <p:nvPr/>
            </p:nvSpPr>
            <p:spPr>
              <a:xfrm>
                <a:off x="9224620" y="4254402"/>
                <a:ext cx="131777" cy="195486"/>
              </a:xfrm>
              <a:custGeom>
                <a:avLst/>
                <a:gdLst>
                  <a:gd name="connsiteX0" fmla="*/ 118566 w 131777"/>
                  <a:gd name="connsiteY0" fmla="*/ 587 h 195486"/>
                  <a:gd name="connsiteX1" fmla="*/ 69354 w 131777"/>
                  <a:gd name="connsiteY1" fmla="*/ 27575 h 195486"/>
                  <a:gd name="connsiteX2" fmla="*/ 23316 w 131777"/>
                  <a:gd name="connsiteY2" fmla="*/ 84725 h 195486"/>
                  <a:gd name="connsiteX3" fmla="*/ 2679 w 131777"/>
                  <a:gd name="connsiteY3" fmla="*/ 168862 h 195486"/>
                  <a:gd name="connsiteX4" fmla="*/ 4266 w 131777"/>
                  <a:gd name="connsiteY4" fmla="*/ 192675 h 195486"/>
                  <a:gd name="connsiteX5" fmla="*/ 39191 w 131777"/>
                  <a:gd name="connsiteY5" fmla="*/ 113300 h 195486"/>
                  <a:gd name="connsiteX6" fmla="*/ 61416 w 131777"/>
                  <a:gd name="connsiteY6" fmla="*/ 143462 h 195486"/>
                  <a:gd name="connsiteX7" fmla="*/ 80466 w 131777"/>
                  <a:gd name="connsiteY7" fmla="*/ 102187 h 195486"/>
                  <a:gd name="connsiteX8" fmla="*/ 107454 w 131777"/>
                  <a:gd name="connsiteY8" fmla="*/ 95837 h 195486"/>
                  <a:gd name="connsiteX9" fmla="*/ 131266 w 131777"/>
                  <a:gd name="connsiteY9" fmla="*/ 51387 h 195486"/>
                  <a:gd name="connsiteX10" fmla="*/ 118566 w 131777"/>
                  <a:gd name="connsiteY10" fmla="*/ 587 h 195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1777" h="195486">
                    <a:moveTo>
                      <a:pt x="118566" y="587"/>
                    </a:moveTo>
                    <a:cubicBezTo>
                      <a:pt x="108247" y="-3382"/>
                      <a:pt x="85229" y="13552"/>
                      <a:pt x="69354" y="27575"/>
                    </a:cubicBezTo>
                    <a:cubicBezTo>
                      <a:pt x="53479" y="41598"/>
                      <a:pt x="34428" y="61177"/>
                      <a:pt x="23316" y="84725"/>
                    </a:cubicBezTo>
                    <a:cubicBezTo>
                      <a:pt x="12203" y="108273"/>
                      <a:pt x="5854" y="150870"/>
                      <a:pt x="2679" y="168862"/>
                    </a:cubicBezTo>
                    <a:cubicBezTo>
                      <a:pt x="-496" y="186854"/>
                      <a:pt x="-1819" y="201935"/>
                      <a:pt x="4266" y="192675"/>
                    </a:cubicBezTo>
                    <a:cubicBezTo>
                      <a:pt x="10351" y="183415"/>
                      <a:pt x="29666" y="121502"/>
                      <a:pt x="39191" y="113300"/>
                    </a:cubicBezTo>
                    <a:cubicBezTo>
                      <a:pt x="48716" y="105098"/>
                      <a:pt x="54537" y="145314"/>
                      <a:pt x="61416" y="143462"/>
                    </a:cubicBezTo>
                    <a:cubicBezTo>
                      <a:pt x="68295" y="141610"/>
                      <a:pt x="72793" y="110125"/>
                      <a:pt x="80466" y="102187"/>
                    </a:cubicBezTo>
                    <a:cubicBezTo>
                      <a:pt x="88139" y="94250"/>
                      <a:pt x="98987" y="104304"/>
                      <a:pt x="107454" y="95837"/>
                    </a:cubicBezTo>
                    <a:cubicBezTo>
                      <a:pt x="115921" y="87370"/>
                      <a:pt x="129149" y="64881"/>
                      <a:pt x="131266" y="51387"/>
                    </a:cubicBezTo>
                    <a:cubicBezTo>
                      <a:pt x="133383" y="37893"/>
                      <a:pt x="128885" y="4556"/>
                      <a:pt x="118566" y="587"/>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41" name="Freeform: Shape 740">
                <a:extLst>
                  <a:ext uri="{FF2B5EF4-FFF2-40B4-BE49-F238E27FC236}">
                    <a16:creationId xmlns:a16="http://schemas.microsoft.com/office/drawing/2014/main" id="{3873536C-3FE4-42DC-9EF2-E0AD94A65919}"/>
                  </a:ext>
                </a:extLst>
              </p:cNvPr>
              <p:cNvSpPr/>
              <p:nvPr/>
            </p:nvSpPr>
            <p:spPr>
              <a:xfrm rot="17834425">
                <a:off x="9202379" y="4481842"/>
                <a:ext cx="35987" cy="62313"/>
              </a:xfrm>
              <a:custGeom>
                <a:avLst/>
                <a:gdLst>
                  <a:gd name="connsiteX0" fmla="*/ 35109 w 35987"/>
                  <a:gd name="connsiteY0" fmla="*/ 401 h 62313"/>
                  <a:gd name="connsiteX1" fmla="*/ 184 w 35987"/>
                  <a:gd name="connsiteY1" fmla="*/ 36913 h 62313"/>
                  <a:gd name="connsiteX2" fmla="*/ 22409 w 35987"/>
                  <a:gd name="connsiteY2" fmla="*/ 62313 h 62313"/>
                  <a:gd name="connsiteX3" fmla="*/ 35109 w 35987"/>
                  <a:gd name="connsiteY3" fmla="*/ 401 h 62313"/>
                </a:gdLst>
                <a:ahLst/>
                <a:cxnLst>
                  <a:cxn ang="0">
                    <a:pos x="connsiteX0" y="connsiteY0"/>
                  </a:cxn>
                  <a:cxn ang="0">
                    <a:pos x="connsiteX1" y="connsiteY1"/>
                  </a:cxn>
                  <a:cxn ang="0">
                    <a:pos x="connsiteX2" y="connsiteY2"/>
                  </a:cxn>
                  <a:cxn ang="0">
                    <a:pos x="connsiteX3" y="connsiteY3"/>
                  </a:cxn>
                </a:cxnLst>
                <a:rect l="l" t="t" r="r" b="b"/>
                <a:pathLst>
                  <a:path w="35987" h="62313">
                    <a:moveTo>
                      <a:pt x="35109" y="401"/>
                    </a:moveTo>
                    <a:cubicBezTo>
                      <a:pt x="31405" y="-3832"/>
                      <a:pt x="2301" y="26594"/>
                      <a:pt x="184" y="36913"/>
                    </a:cubicBezTo>
                    <a:cubicBezTo>
                      <a:pt x="-1933" y="47232"/>
                      <a:pt x="14736" y="62048"/>
                      <a:pt x="22409" y="62313"/>
                    </a:cubicBezTo>
                    <a:cubicBezTo>
                      <a:pt x="30082" y="62578"/>
                      <a:pt x="38813" y="4634"/>
                      <a:pt x="35109" y="401"/>
                    </a:cubicBezTo>
                    <a:close/>
                  </a:path>
                </a:pathLst>
              </a:custGeom>
              <a:solidFill>
                <a:srgbClr val="70AD47">
                  <a:lumMod val="50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42" name="Freeform: Shape 741">
                <a:extLst>
                  <a:ext uri="{FF2B5EF4-FFF2-40B4-BE49-F238E27FC236}">
                    <a16:creationId xmlns:a16="http://schemas.microsoft.com/office/drawing/2014/main" id="{A10054DD-ADB1-4BD3-9914-63141E616C29}"/>
                  </a:ext>
                </a:extLst>
              </p:cNvPr>
              <p:cNvSpPr/>
              <p:nvPr/>
            </p:nvSpPr>
            <p:spPr>
              <a:xfrm>
                <a:off x="9293857" y="4366114"/>
                <a:ext cx="143274" cy="107978"/>
              </a:xfrm>
              <a:custGeom>
                <a:avLst/>
                <a:gdLst>
                  <a:gd name="connsiteX0" fmla="*/ 117 w 143274"/>
                  <a:gd name="connsiteY0" fmla="*/ 88900 h 107978"/>
                  <a:gd name="connsiteX1" fmla="*/ 25517 w 143274"/>
                  <a:gd name="connsiteY1" fmla="*/ 34925 h 107978"/>
                  <a:gd name="connsiteX2" fmla="*/ 39804 w 143274"/>
                  <a:gd name="connsiteY2" fmla="*/ 3175 h 107978"/>
                  <a:gd name="connsiteX3" fmla="*/ 60442 w 143274"/>
                  <a:gd name="connsiteY3" fmla="*/ 20638 h 107978"/>
                  <a:gd name="connsiteX4" fmla="*/ 108067 w 143274"/>
                  <a:gd name="connsiteY4" fmla="*/ 0 h 107978"/>
                  <a:gd name="connsiteX5" fmla="*/ 142992 w 143274"/>
                  <a:gd name="connsiteY5" fmla="*/ 20638 h 107978"/>
                  <a:gd name="connsiteX6" fmla="*/ 89017 w 143274"/>
                  <a:gd name="connsiteY6" fmla="*/ 46038 h 107978"/>
                  <a:gd name="connsiteX7" fmla="*/ 122354 w 143274"/>
                  <a:gd name="connsiteY7" fmla="*/ 107950 h 107978"/>
                  <a:gd name="connsiteX8" fmla="*/ 69967 w 143274"/>
                  <a:gd name="connsiteY8" fmla="*/ 53975 h 107978"/>
                  <a:gd name="connsiteX9" fmla="*/ 36629 w 143274"/>
                  <a:gd name="connsiteY9" fmla="*/ 42863 h 107978"/>
                  <a:gd name="connsiteX10" fmla="*/ 117 w 143274"/>
                  <a:gd name="connsiteY10" fmla="*/ 88900 h 107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3274" h="107978">
                    <a:moveTo>
                      <a:pt x="117" y="88900"/>
                    </a:moveTo>
                    <a:cubicBezTo>
                      <a:pt x="-1735" y="87577"/>
                      <a:pt x="18903" y="49212"/>
                      <a:pt x="25517" y="34925"/>
                    </a:cubicBezTo>
                    <a:cubicBezTo>
                      <a:pt x="32131" y="20638"/>
                      <a:pt x="33983" y="5556"/>
                      <a:pt x="39804" y="3175"/>
                    </a:cubicBezTo>
                    <a:cubicBezTo>
                      <a:pt x="45625" y="794"/>
                      <a:pt x="49065" y="21167"/>
                      <a:pt x="60442" y="20638"/>
                    </a:cubicBezTo>
                    <a:cubicBezTo>
                      <a:pt x="71819" y="20109"/>
                      <a:pt x="94309" y="0"/>
                      <a:pt x="108067" y="0"/>
                    </a:cubicBezTo>
                    <a:cubicBezTo>
                      <a:pt x="121825" y="0"/>
                      <a:pt x="146167" y="12965"/>
                      <a:pt x="142992" y="20638"/>
                    </a:cubicBezTo>
                    <a:cubicBezTo>
                      <a:pt x="139817" y="28311"/>
                      <a:pt x="92457" y="31486"/>
                      <a:pt x="89017" y="46038"/>
                    </a:cubicBezTo>
                    <a:cubicBezTo>
                      <a:pt x="85577" y="60590"/>
                      <a:pt x="125529" y="106627"/>
                      <a:pt x="122354" y="107950"/>
                    </a:cubicBezTo>
                    <a:cubicBezTo>
                      <a:pt x="119179" y="109273"/>
                      <a:pt x="84254" y="64823"/>
                      <a:pt x="69967" y="53975"/>
                    </a:cubicBezTo>
                    <a:cubicBezTo>
                      <a:pt x="55680" y="43127"/>
                      <a:pt x="48006" y="37571"/>
                      <a:pt x="36629" y="42863"/>
                    </a:cubicBezTo>
                    <a:cubicBezTo>
                      <a:pt x="25252" y="48155"/>
                      <a:pt x="1969" y="90223"/>
                      <a:pt x="117" y="88900"/>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43" name="Freeform: Shape 742">
                <a:extLst>
                  <a:ext uri="{FF2B5EF4-FFF2-40B4-BE49-F238E27FC236}">
                    <a16:creationId xmlns:a16="http://schemas.microsoft.com/office/drawing/2014/main" id="{0F4C81AE-55C3-4FE1-A964-4D91E9E1D7CA}"/>
                  </a:ext>
                </a:extLst>
              </p:cNvPr>
              <p:cNvSpPr/>
              <p:nvPr/>
            </p:nvSpPr>
            <p:spPr>
              <a:xfrm>
                <a:off x="9368534" y="4110324"/>
                <a:ext cx="165336" cy="212963"/>
              </a:xfrm>
              <a:custGeom>
                <a:avLst/>
                <a:gdLst>
                  <a:gd name="connsiteX0" fmla="*/ 130227 w 165336"/>
                  <a:gd name="connsiteY0" fmla="*/ 3378 h 212963"/>
                  <a:gd name="connsiteX1" fmla="*/ 57202 w 165336"/>
                  <a:gd name="connsiteY1" fmla="*/ 8140 h 212963"/>
                  <a:gd name="connsiteX2" fmla="*/ 66727 w 165336"/>
                  <a:gd name="connsiteY2" fmla="*/ 51003 h 212963"/>
                  <a:gd name="connsiteX3" fmla="*/ 31802 w 165336"/>
                  <a:gd name="connsiteY3" fmla="*/ 41478 h 212963"/>
                  <a:gd name="connsiteX4" fmla="*/ 52 w 165336"/>
                  <a:gd name="connsiteY4" fmla="*/ 81165 h 212963"/>
                  <a:gd name="connsiteX5" fmla="*/ 25452 w 165336"/>
                  <a:gd name="connsiteY5" fmla="*/ 119265 h 212963"/>
                  <a:gd name="connsiteX6" fmla="*/ 68315 w 165336"/>
                  <a:gd name="connsiteY6" fmla="*/ 133553 h 212963"/>
                  <a:gd name="connsiteX7" fmla="*/ 84190 w 165336"/>
                  <a:gd name="connsiteY7" fmla="*/ 178003 h 212963"/>
                  <a:gd name="connsiteX8" fmla="*/ 104827 w 165336"/>
                  <a:gd name="connsiteY8" fmla="*/ 212928 h 212963"/>
                  <a:gd name="connsiteX9" fmla="*/ 123877 w 165336"/>
                  <a:gd name="connsiteY9" fmla="*/ 171653 h 212963"/>
                  <a:gd name="connsiteX10" fmla="*/ 139752 w 165336"/>
                  <a:gd name="connsiteY10" fmla="*/ 133553 h 212963"/>
                  <a:gd name="connsiteX11" fmla="*/ 165152 w 165336"/>
                  <a:gd name="connsiteY11" fmla="*/ 93865 h 212963"/>
                  <a:gd name="connsiteX12" fmla="*/ 146102 w 165336"/>
                  <a:gd name="connsiteY12" fmla="*/ 70053 h 212963"/>
                  <a:gd name="connsiteX13" fmla="*/ 165152 w 165336"/>
                  <a:gd name="connsiteY13" fmla="*/ 46240 h 212963"/>
                  <a:gd name="connsiteX14" fmla="*/ 130227 w 165336"/>
                  <a:gd name="connsiteY14" fmla="*/ 3378 h 212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5336" h="212963">
                    <a:moveTo>
                      <a:pt x="130227" y="3378"/>
                    </a:moveTo>
                    <a:cubicBezTo>
                      <a:pt x="112235" y="-2972"/>
                      <a:pt x="67785" y="203"/>
                      <a:pt x="57202" y="8140"/>
                    </a:cubicBezTo>
                    <a:cubicBezTo>
                      <a:pt x="46619" y="16077"/>
                      <a:pt x="70960" y="45447"/>
                      <a:pt x="66727" y="51003"/>
                    </a:cubicBezTo>
                    <a:cubicBezTo>
                      <a:pt x="62494" y="56559"/>
                      <a:pt x="42914" y="36451"/>
                      <a:pt x="31802" y="41478"/>
                    </a:cubicBezTo>
                    <a:cubicBezTo>
                      <a:pt x="20690" y="46505"/>
                      <a:pt x="1110" y="68201"/>
                      <a:pt x="52" y="81165"/>
                    </a:cubicBezTo>
                    <a:cubicBezTo>
                      <a:pt x="-1006" y="94129"/>
                      <a:pt x="14075" y="110534"/>
                      <a:pt x="25452" y="119265"/>
                    </a:cubicBezTo>
                    <a:cubicBezTo>
                      <a:pt x="36829" y="127996"/>
                      <a:pt x="58525" y="123763"/>
                      <a:pt x="68315" y="133553"/>
                    </a:cubicBezTo>
                    <a:cubicBezTo>
                      <a:pt x="78105" y="143343"/>
                      <a:pt x="78105" y="164774"/>
                      <a:pt x="84190" y="178003"/>
                    </a:cubicBezTo>
                    <a:cubicBezTo>
                      <a:pt x="90275" y="191232"/>
                      <a:pt x="98213" y="213986"/>
                      <a:pt x="104827" y="212928"/>
                    </a:cubicBezTo>
                    <a:cubicBezTo>
                      <a:pt x="111441" y="211870"/>
                      <a:pt x="118056" y="184882"/>
                      <a:pt x="123877" y="171653"/>
                    </a:cubicBezTo>
                    <a:cubicBezTo>
                      <a:pt x="129698" y="158424"/>
                      <a:pt x="132873" y="146518"/>
                      <a:pt x="139752" y="133553"/>
                    </a:cubicBezTo>
                    <a:cubicBezTo>
                      <a:pt x="146631" y="120588"/>
                      <a:pt x="164094" y="104448"/>
                      <a:pt x="165152" y="93865"/>
                    </a:cubicBezTo>
                    <a:cubicBezTo>
                      <a:pt x="166210" y="83282"/>
                      <a:pt x="146102" y="77990"/>
                      <a:pt x="146102" y="70053"/>
                    </a:cubicBezTo>
                    <a:cubicBezTo>
                      <a:pt x="146102" y="62116"/>
                      <a:pt x="167533" y="53648"/>
                      <a:pt x="165152" y="46240"/>
                    </a:cubicBezTo>
                    <a:cubicBezTo>
                      <a:pt x="162771" y="38832"/>
                      <a:pt x="148219" y="9728"/>
                      <a:pt x="130227" y="3378"/>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44" name="Freeform: Shape 743">
                <a:extLst>
                  <a:ext uri="{FF2B5EF4-FFF2-40B4-BE49-F238E27FC236}">
                    <a16:creationId xmlns:a16="http://schemas.microsoft.com/office/drawing/2014/main" id="{0F00F84B-4A73-41E5-8974-DCE6CCF07900}"/>
                  </a:ext>
                </a:extLst>
              </p:cNvPr>
              <p:cNvSpPr/>
              <p:nvPr/>
            </p:nvSpPr>
            <p:spPr>
              <a:xfrm>
                <a:off x="9525609" y="3971841"/>
                <a:ext cx="157419" cy="116033"/>
              </a:xfrm>
              <a:custGeom>
                <a:avLst/>
                <a:gdLst>
                  <a:gd name="connsiteX0" fmla="*/ 140 w 157419"/>
                  <a:gd name="connsiteY0" fmla="*/ 573 h 116033"/>
                  <a:gd name="connsiteX1" fmla="*/ 44590 w 157419"/>
                  <a:gd name="connsiteY1" fmla="*/ 59311 h 116033"/>
                  <a:gd name="connsiteX2" fmla="*/ 69990 w 157419"/>
                  <a:gd name="connsiteY2" fmla="*/ 103761 h 116033"/>
                  <a:gd name="connsiteX3" fmla="*/ 120790 w 157419"/>
                  <a:gd name="connsiteY3" fmla="*/ 114873 h 116033"/>
                  <a:gd name="connsiteX4" fmla="*/ 119202 w 157419"/>
                  <a:gd name="connsiteY4" fmla="*/ 81536 h 116033"/>
                  <a:gd name="connsiteX5" fmla="*/ 157302 w 157419"/>
                  <a:gd name="connsiteY5" fmla="*/ 33911 h 116033"/>
                  <a:gd name="connsiteX6" fmla="*/ 104915 w 157419"/>
                  <a:gd name="connsiteY6" fmla="*/ 56136 h 116033"/>
                  <a:gd name="connsiteX7" fmla="*/ 60465 w 157419"/>
                  <a:gd name="connsiteY7" fmla="*/ 30736 h 116033"/>
                  <a:gd name="connsiteX8" fmla="*/ 140 w 157419"/>
                  <a:gd name="connsiteY8" fmla="*/ 573 h 116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419" h="116033">
                    <a:moveTo>
                      <a:pt x="140" y="573"/>
                    </a:moveTo>
                    <a:cubicBezTo>
                      <a:pt x="-2506" y="5335"/>
                      <a:pt x="32948" y="42113"/>
                      <a:pt x="44590" y="59311"/>
                    </a:cubicBezTo>
                    <a:cubicBezTo>
                      <a:pt x="56232" y="76509"/>
                      <a:pt x="57290" y="94501"/>
                      <a:pt x="69990" y="103761"/>
                    </a:cubicBezTo>
                    <a:cubicBezTo>
                      <a:pt x="82690" y="113021"/>
                      <a:pt x="112588" y="118577"/>
                      <a:pt x="120790" y="114873"/>
                    </a:cubicBezTo>
                    <a:cubicBezTo>
                      <a:pt x="128992" y="111169"/>
                      <a:pt x="113117" y="95030"/>
                      <a:pt x="119202" y="81536"/>
                    </a:cubicBezTo>
                    <a:cubicBezTo>
                      <a:pt x="125287" y="68042"/>
                      <a:pt x="159683" y="38144"/>
                      <a:pt x="157302" y="33911"/>
                    </a:cubicBezTo>
                    <a:cubicBezTo>
                      <a:pt x="154921" y="29678"/>
                      <a:pt x="121054" y="56665"/>
                      <a:pt x="104915" y="56136"/>
                    </a:cubicBezTo>
                    <a:cubicBezTo>
                      <a:pt x="88776" y="55607"/>
                      <a:pt x="76869" y="39467"/>
                      <a:pt x="60465" y="30736"/>
                    </a:cubicBezTo>
                    <a:cubicBezTo>
                      <a:pt x="44061" y="22005"/>
                      <a:pt x="2786" y="-4189"/>
                      <a:pt x="140" y="573"/>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45" name="Freeform: Shape 744">
                <a:extLst>
                  <a:ext uri="{FF2B5EF4-FFF2-40B4-BE49-F238E27FC236}">
                    <a16:creationId xmlns:a16="http://schemas.microsoft.com/office/drawing/2014/main" id="{EAD39DD1-7FB1-4F5F-AA0C-6DE98EC50D02}"/>
                  </a:ext>
                </a:extLst>
              </p:cNvPr>
              <p:cNvSpPr/>
              <p:nvPr/>
            </p:nvSpPr>
            <p:spPr>
              <a:xfrm>
                <a:off x="9721805" y="3938914"/>
                <a:ext cx="63130" cy="82832"/>
              </a:xfrm>
              <a:custGeom>
                <a:avLst/>
                <a:gdLst>
                  <a:gd name="connsiteX0" fmla="*/ 2381 w 63130"/>
                  <a:gd name="connsiteY0" fmla="*/ 163 h 82832"/>
                  <a:gd name="connsiteX1" fmla="*/ 7144 w 63130"/>
                  <a:gd name="connsiteY1" fmla="*/ 52550 h 82832"/>
                  <a:gd name="connsiteX2" fmla="*/ 11906 w 63130"/>
                  <a:gd name="connsiteY2" fmla="*/ 82713 h 82832"/>
                  <a:gd name="connsiteX3" fmla="*/ 61119 w 63130"/>
                  <a:gd name="connsiteY3" fmla="*/ 62075 h 82832"/>
                  <a:gd name="connsiteX4" fmla="*/ 48419 w 63130"/>
                  <a:gd name="connsiteY4" fmla="*/ 36675 h 82832"/>
                  <a:gd name="connsiteX5" fmla="*/ 2381 w 63130"/>
                  <a:gd name="connsiteY5" fmla="*/ 163 h 82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130" h="82832">
                    <a:moveTo>
                      <a:pt x="2381" y="163"/>
                    </a:moveTo>
                    <a:cubicBezTo>
                      <a:pt x="-4498" y="2809"/>
                      <a:pt x="5557" y="38792"/>
                      <a:pt x="7144" y="52550"/>
                    </a:cubicBezTo>
                    <a:cubicBezTo>
                      <a:pt x="8731" y="66308"/>
                      <a:pt x="2910" y="81126"/>
                      <a:pt x="11906" y="82713"/>
                    </a:cubicBezTo>
                    <a:cubicBezTo>
                      <a:pt x="20902" y="84300"/>
                      <a:pt x="55034" y="69748"/>
                      <a:pt x="61119" y="62075"/>
                    </a:cubicBezTo>
                    <a:cubicBezTo>
                      <a:pt x="67204" y="54402"/>
                      <a:pt x="58473" y="45671"/>
                      <a:pt x="48419" y="36675"/>
                    </a:cubicBezTo>
                    <a:cubicBezTo>
                      <a:pt x="38365" y="27679"/>
                      <a:pt x="9260" y="-2483"/>
                      <a:pt x="2381" y="163"/>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46" name="Freeform: Shape 745">
                <a:extLst>
                  <a:ext uri="{FF2B5EF4-FFF2-40B4-BE49-F238E27FC236}">
                    <a16:creationId xmlns:a16="http://schemas.microsoft.com/office/drawing/2014/main" id="{1CFDCD0F-02C9-4D3D-AA13-5E225F09724D}"/>
                  </a:ext>
                </a:extLst>
              </p:cNvPr>
              <p:cNvSpPr/>
              <p:nvPr/>
            </p:nvSpPr>
            <p:spPr>
              <a:xfrm>
                <a:off x="9738148" y="3719960"/>
                <a:ext cx="92845" cy="273439"/>
              </a:xfrm>
              <a:custGeom>
                <a:avLst/>
                <a:gdLst>
                  <a:gd name="connsiteX0" fmla="*/ 326 w 92845"/>
                  <a:gd name="connsiteY0" fmla="*/ 42 h 273439"/>
                  <a:gd name="connsiteX1" fmla="*/ 40013 w 92845"/>
                  <a:gd name="connsiteY1" fmla="*/ 71479 h 273439"/>
                  <a:gd name="connsiteX2" fmla="*/ 62238 w 92845"/>
                  <a:gd name="connsiteY2" fmla="*/ 128629 h 273439"/>
                  <a:gd name="connsiteX3" fmla="*/ 47951 w 92845"/>
                  <a:gd name="connsiteY3" fmla="*/ 141329 h 273439"/>
                  <a:gd name="connsiteX4" fmla="*/ 20963 w 92845"/>
                  <a:gd name="connsiteY4" fmla="*/ 114342 h 273439"/>
                  <a:gd name="connsiteX5" fmla="*/ 40013 w 92845"/>
                  <a:gd name="connsiteY5" fmla="*/ 160379 h 273439"/>
                  <a:gd name="connsiteX6" fmla="*/ 30488 w 92845"/>
                  <a:gd name="connsiteY6" fmla="*/ 195304 h 273439"/>
                  <a:gd name="connsiteX7" fmla="*/ 57476 w 92845"/>
                  <a:gd name="connsiteY7" fmla="*/ 234992 h 273439"/>
                  <a:gd name="connsiteX8" fmla="*/ 84463 w 92845"/>
                  <a:gd name="connsiteY8" fmla="*/ 273092 h 273439"/>
                  <a:gd name="connsiteX9" fmla="*/ 90813 w 92845"/>
                  <a:gd name="connsiteY9" fmla="*/ 250867 h 273439"/>
                  <a:gd name="connsiteX10" fmla="*/ 52713 w 92845"/>
                  <a:gd name="connsiteY10" fmla="*/ 201654 h 273439"/>
                  <a:gd name="connsiteX11" fmla="*/ 63826 w 92845"/>
                  <a:gd name="connsiteY11" fmla="*/ 168317 h 273439"/>
                  <a:gd name="connsiteX12" fmla="*/ 78113 w 92845"/>
                  <a:gd name="connsiteY12" fmla="*/ 128629 h 273439"/>
                  <a:gd name="connsiteX13" fmla="*/ 63826 w 92845"/>
                  <a:gd name="connsiteY13" fmla="*/ 61954 h 273439"/>
                  <a:gd name="connsiteX14" fmla="*/ 326 w 92845"/>
                  <a:gd name="connsiteY14" fmla="*/ 42 h 273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2845" h="273439">
                    <a:moveTo>
                      <a:pt x="326" y="42"/>
                    </a:moveTo>
                    <a:cubicBezTo>
                      <a:pt x="-3643" y="1630"/>
                      <a:pt x="29694" y="50048"/>
                      <a:pt x="40013" y="71479"/>
                    </a:cubicBezTo>
                    <a:cubicBezTo>
                      <a:pt x="50332" y="92910"/>
                      <a:pt x="60915" y="116987"/>
                      <a:pt x="62238" y="128629"/>
                    </a:cubicBezTo>
                    <a:cubicBezTo>
                      <a:pt x="63561" y="140271"/>
                      <a:pt x="54830" y="143710"/>
                      <a:pt x="47951" y="141329"/>
                    </a:cubicBezTo>
                    <a:cubicBezTo>
                      <a:pt x="41072" y="138948"/>
                      <a:pt x="22286" y="111167"/>
                      <a:pt x="20963" y="114342"/>
                    </a:cubicBezTo>
                    <a:cubicBezTo>
                      <a:pt x="19640" y="117517"/>
                      <a:pt x="38426" y="146885"/>
                      <a:pt x="40013" y="160379"/>
                    </a:cubicBezTo>
                    <a:cubicBezTo>
                      <a:pt x="41600" y="173873"/>
                      <a:pt x="27578" y="182869"/>
                      <a:pt x="30488" y="195304"/>
                    </a:cubicBezTo>
                    <a:cubicBezTo>
                      <a:pt x="33398" y="207739"/>
                      <a:pt x="48480" y="222027"/>
                      <a:pt x="57476" y="234992"/>
                    </a:cubicBezTo>
                    <a:cubicBezTo>
                      <a:pt x="66472" y="247957"/>
                      <a:pt x="78907" y="270446"/>
                      <a:pt x="84463" y="273092"/>
                    </a:cubicBezTo>
                    <a:cubicBezTo>
                      <a:pt x="90019" y="275738"/>
                      <a:pt x="96105" y="262773"/>
                      <a:pt x="90813" y="250867"/>
                    </a:cubicBezTo>
                    <a:cubicBezTo>
                      <a:pt x="85521" y="238961"/>
                      <a:pt x="57211" y="215412"/>
                      <a:pt x="52713" y="201654"/>
                    </a:cubicBezTo>
                    <a:cubicBezTo>
                      <a:pt x="48215" y="187896"/>
                      <a:pt x="59593" y="180488"/>
                      <a:pt x="63826" y="168317"/>
                    </a:cubicBezTo>
                    <a:cubicBezTo>
                      <a:pt x="68059" y="156146"/>
                      <a:pt x="78113" y="146356"/>
                      <a:pt x="78113" y="128629"/>
                    </a:cubicBezTo>
                    <a:cubicBezTo>
                      <a:pt x="78113" y="110902"/>
                      <a:pt x="75203" y="82327"/>
                      <a:pt x="63826" y="61954"/>
                    </a:cubicBezTo>
                    <a:cubicBezTo>
                      <a:pt x="52449" y="41581"/>
                      <a:pt x="4295" y="-1546"/>
                      <a:pt x="326" y="42"/>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47" name="Freeform: Shape 746">
                <a:extLst>
                  <a:ext uri="{FF2B5EF4-FFF2-40B4-BE49-F238E27FC236}">
                    <a16:creationId xmlns:a16="http://schemas.microsoft.com/office/drawing/2014/main" id="{1497CA2D-93CE-4225-B84C-FA0655B73BAC}"/>
                  </a:ext>
                </a:extLst>
              </p:cNvPr>
              <p:cNvSpPr/>
              <p:nvPr/>
            </p:nvSpPr>
            <p:spPr>
              <a:xfrm>
                <a:off x="9912821" y="3583672"/>
                <a:ext cx="124105" cy="157088"/>
              </a:xfrm>
              <a:custGeom>
                <a:avLst/>
                <a:gdLst>
                  <a:gd name="connsiteX0" fmla="*/ 68540 w 124105"/>
                  <a:gd name="connsiteY0" fmla="*/ 1392 h 157088"/>
                  <a:gd name="connsiteX1" fmla="*/ 22503 w 124105"/>
                  <a:gd name="connsiteY1" fmla="*/ 22030 h 157088"/>
                  <a:gd name="connsiteX2" fmla="*/ 70128 w 124105"/>
                  <a:gd name="connsiteY2" fmla="*/ 79180 h 157088"/>
                  <a:gd name="connsiteX3" fmla="*/ 28853 w 124105"/>
                  <a:gd name="connsiteY3" fmla="*/ 69655 h 157088"/>
                  <a:gd name="connsiteX4" fmla="*/ 19328 w 124105"/>
                  <a:gd name="connsiteY4" fmla="*/ 98230 h 157088"/>
                  <a:gd name="connsiteX5" fmla="*/ 278 w 124105"/>
                  <a:gd name="connsiteY5" fmla="*/ 118867 h 157088"/>
                  <a:gd name="connsiteX6" fmla="*/ 35203 w 124105"/>
                  <a:gd name="connsiteY6" fmla="*/ 156967 h 157088"/>
                  <a:gd name="connsiteX7" fmla="*/ 86003 w 124105"/>
                  <a:gd name="connsiteY7" fmla="*/ 129980 h 157088"/>
                  <a:gd name="connsiteX8" fmla="*/ 124103 w 124105"/>
                  <a:gd name="connsiteY8" fmla="*/ 102992 h 157088"/>
                  <a:gd name="connsiteX9" fmla="*/ 87590 w 124105"/>
                  <a:gd name="connsiteY9" fmla="*/ 56955 h 157088"/>
                  <a:gd name="connsiteX10" fmla="*/ 68540 w 124105"/>
                  <a:gd name="connsiteY10" fmla="*/ 1392 h 157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4105" h="157088">
                    <a:moveTo>
                      <a:pt x="68540" y="1392"/>
                    </a:moveTo>
                    <a:cubicBezTo>
                      <a:pt x="57692" y="-4429"/>
                      <a:pt x="22238" y="9065"/>
                      <a:pt x="22503" y="22030"/>
                    </a:cubicBezTo>
                    <a:cubicBezTo>
                      <a:pt x="22768" y="34995"/>
                      <a:pt x="69070" y="71243"/>
                      <a:pt x="70128" y="79180"/>
                    </a:cubicBezTo>
                    <a:cubicBezTo>
                      <a:pt x="71186" y="87117"/>
                      <a:pt x="37320" y="66480"/>
                      <a:pt x="28853" y="69655"/>
                    </a:cubicBezTo>
                    <a:cubicBezTo>
                      <a:pt x="20386" y="72830"/>
                      <a:pt x="24090" y="90028"/>
                      <a:pt x="19328" y="98230"/>
                    </a:cubicBezTo>
                    <a:cubicBezTo>
                      <a:pt x="14566" y="106432"/>
                      <a:pt x="-2368" y="109078"/>
                      <a:pt x="278" y="118867"/>
                    </a:cubicBezTo>
                    <a:cubicBezTo>
                      <a:pt x="2924" y="128656"/>
                      <a:pt x="20915" y="155115"/>
                      <a:pt x="35203" y="156967"/>
                    </a:cubicBezTo>
                    <a:cubicBezTo>
                      <a:pt x="49490" y="158819"/>
                      <a:pt x="71186" y="138976"/>
                      <a:pt x="86003" y="129980"/>
                    </a:cubicBezTo>
                    <a:cubicBezTo>
                      <a:pt x="100820" y="120984"/>
                      <a:pt x="123839" y="115163"/>
                      <a:pt x="124103" y="102992"/>
                    </a:cubicBezTo>
                    <a:cubicBezTo>
                      <a:pt x="124367" y="90821"/>
                      <a:pt x="99232" y="68332"/>
                      <a:pt x="87590" y="56955"/>
                    </a:cubicBezTo>
                    <a:cubicBezTo>
                      <a:pt x="75948" y="45578"/>
                      <a:pt x="79388" y="7213"/>
                      <a:pt x="68540" y="1392"/>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48" name="Freeform: Shape 747">
                <a:extLst>
                  <a:ext uri="{FF2B5EF4-FFF2-40B4-BE49-F238E27FC236}">
                    <a16:creationId xmlns:a16="http://schemas.microsoft.com/office/drawing/2014/main" id="{BA9421CD-0954-4D45-9DB9-BA08F2731BA6}"/>
                  </a:ext>
                </a:extLst>
              </p:cNvPr>
              <p:cNvSpPr/>
              <p:nvPr/>
            </p:nvSpPr>
            <p:spPr>
              <a:xfrm>
                <a:off x="9895512" y="3775564"/>
                <a:ext cx="130829" cy="113189"/>
              </a:xfrm>
              <a:custGeom>
                <a:avLst/>
                <a:gdLst>
                  <a:gd name="connsiteX0" fmla="*/ 128712 w 130829"/>
                  <a:gd name="connsiteY0" fmla="*/ 0 h 113189"/>
                  <a:gd name="connsiteX1" fmla="*/ 31874 w 130829"/>
                  <a:gd name="connsiteY1" fmla="*/ 38100 h 113189"/>
                  <a:gd name="connsiteX2" fmla="*/ 9649 w 130829"/>
                  <a:gd name="connsiteY2" fmla="*/ 65088 h 113189"/>
                  <a:gd name="connsiteX3" fmla="*/ 1712 w 130829"/>
                  <a:gd name="connsiteY3" fmla="*/ 112713 h 113189"/>
                  <a:gd name="connsiteX4" fmla="*/ 41399 w 130829"/>
                  <a:gd name="connsiteY4" fmla="*/ 88900 h 113189"/>
                  <a:gd name="connsiteX5" fmla="*/ 63624 w 130829"/>
                  <a:gd name="connsiteY5" fmla="*/ 77788 h 113189"/>
                  <a:gd name="connsiteX6" fmla="*/ 95374 w 130829"/>
                  <a:gd name="connsiteY6" fmla="*/ 77788 h 113189"/>
                  <a:gd name="connsiteX7" fmla="*/ 130299 w 130829"/>
                  <a:gd name="connsiteY7" fmla="*/ 55563 h 113189"/>
                  <a:gd name="connsiteX8" fmla="*/ 66799 w 130829"/>
                  <a:gd name="connsiteY8" fmla="*/ 57150 h 113189"/>
                  <a:gd name="connsiteX9" fmla="*/ 90612 w 130829"/>
                  <a:gd name="connsiteY9" fmla="*/ 38100 h 113189"/>
                  <a:gd name="connsiteX10" fmla="*/ 128712 w 130829"/>
                  <a:gd name="connsiteY10" fmla="*/ 0 h 113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0829" h="113189">
                    <a:moveTo>
                      <a:pt x="128712" y="0"/>
                    </a:moveTo>
                    <a:cubicBezTo>
                      <a:pt x="90215" y="13626"/>
                      <a:pt x="51718" y="27252"/>
                      <a:pt x="31874" y="38100"/>
                    </a:cubicBezTo>
                    <a:cubicBezTo>
                      <a:pt x="12030" y="48948"/>
                      <a:pt x="14676" y="52653"/>
                      <a:pt x="9649" y="65088"/>
                    </a:cubicBezTo>
                    <a:cubicBezTo>
                      <a:pt x="4622" y="77524"/>
                      <a:pt x="-3580" y="108744"/>
                      <a:pt x="1712" y="112713"/>
                    </a:cubicBezTo>
                    <a:cubicBezTo>
                      <a:pt x="7004" y="116682"/>
                      <a:pt x="31080" y="94721"/>
                      <a:pt x="41399" y="88900"/>
                    </a:cubicBezTo>
                    <a:cubicBezTo>
                      <a:pt x="51718" y="83079"/>
                      <a:pt x="54628" y="79640"/>
                      <a:pt x="63624" y="77788"/>
                    </a:cubicBezTo>
                    <a:cubicBezTo>
                      <a:pt x="72620" y="75936"/>
                      <a:pt x="84262" y="81492"/>
                      <a:pt x="95374" y="77788"/>
                    </a:cubicBezTo>
                    <a:cubicBezTo>
                      <a:pt x="106486" y="74084"/>
                      <a:pt x="135061" y="59003"/>
                      <a:pt x="130299" y="55563"/>
                    </a:cubicBezTo>
                    <a:cubicBezTo>
                      <a:pt x="125537" y="52123"/>
                      <a:pt x="73413" y="60060"/>
                      <a:pt x="66799" y="57150"/>
                    </a:cubicBezTo>
                    <a:cubicBezTo>
                      <a:pt x="60185" y="54240"/>
                      <a:pt x="90612" y="38100"/>
                      <a:pt x="90612" y="38100"/>
                    </a:cubicBezTo>
                    <a:lnTo>
                      <a:pt x="128712" y="0"/>
                    </a:ln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49" name="Freeform: Shape 748">
                <a:extLst>
                  <a:ext uri="{FF2B5EF4-FFF2-40B4-BE49-F238E27FC236}">
                    <a16:creationId xmlns:a16="http://schemas.microsoft.com/office/drawing/2014/main" id="{A2EDF4EF-D234-48C0-8797-10ED4A508021}"/>
                  </a:ext>
                </a:extLst>
              </p:cNvPr>
              <p:cNvSpPr/>
              <p:nvPr/>
            </p:nvSpPr>
            <p:spPr>
              <a:xfrm>
                <a:off x="9911494" y="3891126"/>
                <a:ext cx="65110" cy="97748"/>
              </a:xfrm>
              <a:custGeom>
                <a:avLst/>
                <a:gdLst>
                  <a:gd name="connsiteX0" fmla="*/ 65105 w 65110"/>
                  <a:gd name="connsiteY0" fmla="*/ 326 h 97748"/>
                  <a:gd name="connsiteX1" fmla="*/ 20655 w 65110"/>
                  <a:gd name="connsiteY1" fmla="*/ 41601 h 97748"/>
                  <a:gd name="connsiteX2" fmla="*/ 17 w 65110"/>
                  <a:gd name="connsiteY2" fmla="*/ 71763 h 97748"/>
                  <a:gd name="connsiteX3" fmla="*/ 17480 w 65110"/>
                  <a:gd name="connsiteY3" fmla="*/ 97163 h 97748"/>
                  <a:gd name="connsiteX4" fmla="*/ 39705 w 65110"/>
                  <a:gd name="connsiteY4" fmla="*/ 87638 h 97748"/>
                  <a:gd name="connsiteX5" fmla="*/ 23830 w 65110"/>
                  <a:gd name="connsiteY5" fmla="*/ 65413 h 97748"/>
                  <a:gd name="connsiteX6" fmla="*/ 65105 w 65110"/>
                  <a:gd name="connsiteY6" fmla="*/ 326 h 97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110" h="97748">
                    <a:moveTo>
                      <a:pt x="65105" y="326"/>
                    </a:moveTo>
                    <a:cubicBezTo>
                      <a:pt x="64576" y="-3643"/>
                      <a:pt x="31503" y="29695"/>
                      <a:pt x="20655" y="41601"/>
                    </a:cubicBezTo>
                    <a:cubicBezTo>
                      <a:pt x="9807" y="53507"/>
                      <a:pt x="546" y="62503"/>
                      <a:pt x="17" y="71763"/>
                    </a:cubicBezTo>
                    <a:cubicBezTo>
                      <a:pt x="-512" y="81023"/>
                      <a:pt x="10865" y="94517"/>
                      <a:pt x="17480" y="97163"/>
                    </a:cubicBezTo>
                    <a:cubicBezTo>
                      <a:pt x="24095" y="99809"/>
                      <a:pt x="38647" y="92929"/>
                      <a:pt x="39705" y="87638"/>
                    </a:cubicBezTo>
                    <a:cubicBezTo>
                      <a:pt x="40763" y="82347"/>
                      <a:pt x="18274" y="79436"/>
                      <a:pt x="23830" y="65413"/>
                    </a:cubicBezTo>
                    <a:cubicBezTo>
                      <a:pt x="29386" y="51390"/>
                      <a:pt x="65634" y="4295"/>
                      <a:pt x="65105" y="326"/>
                    </a:cubicBezTo>
                    <a:close/>
                  </a:path>
                </a:pathLst>
              </a:custGeom>
              <a:solidFill>
                <a:srgbClr val="70AD47">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446" name="Group 445">
              <a:extLst>
                <a:ext uri="{FF2B5EF4-FFF2-40B4-BE49-F238E27FC236}">
                  <a16:creationId xmlns:a16="http://schemas.microsoft.com/office/drawing/2014/main" id="{D55289BF-7E80-4AB2-A469-6E41B8A1D7C6}"/>
                </a:ext>
              </a:extLst>
            </p:cNvPr>
            <p:cNvGrpSpPr/>
            <p:nvPr/>
          </p:nvGrpSpPr>
          <p:grpSpPr>
            <a:xfrm>
              <a:off x="5848136" y="1879881"/>
              <a:ext cx="3337847" cy="4606927"/>
              <a:chOff x="5879186" y="1927225"/>
              <a:chExt cx="3337847" cy="4606927"/>
            </a:xfrm>
          </p:grpSpPr>
          <p:sp>
            <p:nvSpPr>
              <p:cNvPr id="447" name="Freeform: Shape 446">
                <a:extLst>
                  <a:ext uri="{FF2B5EF4-FFF2-40B4-BE49-F238E27FC236}">
                    <a16:creationId xmlns:a16="http://schemas.microsoft.com/office/drawing/2014/main" id="{4CB5B5D6-AD28-4606-B9E4-AF3CBA060156}"/>
                  </a:ext>
                </a:extLst>
              </p:cNvPr>
              <p:cNvSpPr/>
              <p:nvPr/>
            </p:nvSpPr>
            <p:spPr>
              <a:xfrm>
                <a:off x="5879186" y="5371800"/>
                <a:ext cx="2669504" cy="1162352"/>
              </a:xfrm>
              <a:custGeom>
                <a:avLst/>
                <a:gdLst>
                  <a:gd name="connsiteX0" fmla="*/ 69140 w 2366663"/>
                  <a:gd name="connsiteY0" fmla="*/ 1194053 h 1194053"/>
                  <a:gd name="connsiteX1" fmla="*/ 877 w 2366663"/>
                  <a:gd name="connsiteY1" fmla="*/ 978153 h 1194053"/>
                  <a:gd name="connsiteX2" fmla="*/ 112002 w 2366663"/>
                  <a:gd name="connsiteY2" fmla="*/ 722565 h 1194053"/>
                  <a:gd name="connsiteX3" fmla="*/ 340602 w 2366663"/>
                  <a:gd name="connsiteY3" fmla="*/ 551115 h 1194053"/>
                  <a:gd name="connsiteX4" fmla="*/ 524752 w 2366663"/>
                  <a:gd name="connsiteY4" fmla="*/ 398715 h 1194053"/>
                  <a:gd name="connsiteX5" fmla="*/ 735890 w 2366663"/>
                  <a:gd name="connsiteY5" fmla="*/ 230440 h 1194053"/>
                  <a:gd name="connsiteX6" fmla="*/ 851777 w 2366663"/>
                  <a:gd name="connsiteY6" fmla="*/ 197103 h 1194053"/>
                  <a:gd name="connsiteX7" fmla="*/ 942265 w 2366663"/>
                  <a:gd name="connsiteY7" fmla="*/ 219328 h 1194053"/>
                  <a:gd name="connsiteX8" fmla="*/ 1080377 w 2366663"/>
                  <a:gd name="connsiteY8" fmla="*/ 247903 h 1194053"/>
                  <a:gd name="connsiteX9" fmla="*/ 1194677 w 2366663"/>
                  <a:gd name="connsiteY9" fmla="*/ 225678 h 1194053"/>
                  <a:gd name="connsiteX10" fmla="*/ 1334377 w 2366663"/>
                  <a:gd name="connsiteY10" fmla="*/ 287590 h 1194053"/>
                  <a:gd name="connsiteX11" fmla="*/ 1462965 w 2366663"/>
                  <a:gd name="connsiteY11" fmla="*/ 282828 h 1194053"/>
                  <a:gd name="connsiteX12" fmla="*/ 1612190 w 2366663"/>
                  <a:gd name="connsiteY12" fmla="*/ 205040 h 1194053"/>
                  <a:gd name="connsiteX13" fmla="*/ 1832852 w 2366663"/>
                  <a:gd name="connsiteY13" fmla="*/ 89153 h 1194053"/>
                  <a:gd name="connsiteX14" fmla="*/ 1978902 w 2366663"/>
                  <a:gd name="connsiteY14" fmla="*/ 100265 h 1194053"/>
                  <a:gd name="connsiteX15" fmla="*/ 2115427 w 2366663"/>
                  <a:gd name="connsiteY15" fmla="*/ 76453 h 1194053"/>
                  <a:gd name="connsiteX16" fmla="*/ 2255127 w 2366663"/>
                  <a:gd name="connsiteY16" fmla="*/ 47878 h 1194053"/>
                  <a:gd name="connsiteX17" fmla="*/ 2320215 w 2366663"/>
                  <a:gd name="connsiteY17" fmla="*/ 47878 h 1194053"/>
                  <a:gd name="connsiteX0" fmla="*/ 55255 w 2352778"/>
                  <a:gd name="connsiteY0" fmla="*/ 1194053 h 1194053"/>
                  <a:gd name="connsiteX1" fmla="*/ 1280 w 2352778"/>
                  <a:gd name="connsiteY1" fmla="*/ 965453 h 1194053"/>
                  <a:gd name="connsiteX2" fmla="*/ 98117 w 2352778"/>
                  <a:gd name="connsiteY2" fmla="*/ 722565 h 1194053"/>
                  <a:gd name="connsiteX3" fmla="*/ 326717 w 2352778"/>
                  <a:gd name="connsiteY3" fmla="*/ 551115 h 1194053"/>
                  <a:gd name="connsiteX4" fmla="*/ 510867 w 2352778"/>
                  <a:gd name="connsiteY4" fmla="*/ 398715 h 1194053"/>
                  <a:gd name="connsiteX5" fmla="*/ 722005 w 2352778"/>
                  <a:gd name="connsiteY5" fmla="*/ 230440 h 1194053"/>
                  <a:gd name="connsiteX6" fmla="*/ 837892 w 2352778"/>
                  <a:gd name="connsiteY6" fmla="*/ 197103 h 1194053"/>
                  <a:gd name="connsiteX7" fmla="*/ 928380 w 2352778"/>
                  <a:gd name="connsiteY7" fmla="*/ 219328 h 1194053"/>
                  <a:gd name="connsiteX8" fmla="*/ 1066492 w 2352778"/>
                  <a:gd name="connsiteY8" fmla="*/ 247903 h 1194053"/>
                  <a:gd name="connsiteX9" fmla="*/ 1180792 w 2352778"/>
                  <a:gd name="connsiteY9" fmla="*/ 225678 h 1194053"/>
                  <a:gd name="connsiteX10" fmla="*/ 1320492 w 2352778"/>
                  <a:gd name="connsiteY10" fmla="*/ 287590 h 1194053"/>
                  <a:gd name="connsiteX11" fmla="*/ 1449080 w 2352778"/>
                  <a:gd name="connsiteY11" fmla="*/ 282828 h 1194053"/>
                  <a:gd name="connsiteX12" fmla="*/ 1598305 w 2352778"/>
                  <a:gd name="connsiteY12" fmla="*/ 205040 h 1194053"/>
                  <a:gd name="connsiteX13" fmla="*/ 1818967 w 2352778"/>
                  <a:gd name="connsiteY13" fmla="*/ 89153 h 1194053"/>
                  <a:gd name="connsiteX14" fmla="*/ 1965017 w 2352778"/>
                  <a:gd name="connsiteY14" fmla="*/ 100265 h 1194053"/>
                  <a:gd name="connsiteX15" fmla="*/ 2101542 w 2352778"/>
                  <a:gd name="connsiteY15" fmla="*/ 76453 h 1194053"/>
                  <a:gd name="connsiteX16" fmla="*/ 2241242 w 2352778"/>
                  <a:gd name="connsiteY16" fmla="*/ 47878 h 1194053"/>
                  <a:gd name="connsiteX17" fmla="*/ 2306330 w 2352778"/>
                  <a:gd name="connsiteY17" fmla="*/ 47878 h 1194053"/>
                  <a:gd name="connsiteX0" fmla="*/ 54002 w 2351525"/>
                  <a:gd name="connsiteY0" fmla="*/ 1194053 h 1194053"/>
                  <a:gd name="connsiteX1" fmla="*/ 27 w 2351525"/>
                  <a:gd name="connsiteY1" fmla="*/ 965453 h 1194053"/>
                  <a:gd name="connsiteX2" fmla="*/ 96864 w 2351525"/>
                  <a:gd name="connsiteY2" fmla="*/ 722565 h 1194053"/>
                  <a:gd name="connsiteX3" fmla="*/ 325464 w 2351525"/>
                  <a:gd name="connsiteY3" fmla="*/ 551115 h 1194053"/>
                  <a:gd name="connsiteX4" fmla="*/ 509614 w 2351525"/>
                  <a:gd name="connsiteY4" fmla="*/ 398715 h 1194053"/>
                  <a:gd name="connsiteX5" fmla="*/ 720752 w 2351525"/>
                  <a:gd name="connsiteY5" fmla="*/ 230440 h 1194053"/>
                  <a:gd name="connsiteX6" fmla="*/ 836639 w 2351525"/>
                  <a:gd name="connsiteY6" fmla="*/ 197103 h 1194053"/>
                  <a:gd name="connsiteX7" fmla="*/ 927127 w 2351525"/>
                  <a:gd name="connsiteY7" fmla="*/ 219328 h 1194053"/>
                  <a:gd name="connsiteX8" fmla="*/ 1065239 w 2351525"/>
                  <a:gd name="connsiteY8" fmla="*/ 247903 h 1194053"/>
                  <a:gd name="connsiteX9" fmla="*/ 1179539 w 2351525"/>
                  <a:gd name="connsiteY9" fmla="*/ 225678 h 1194053"/>
                  <a:gd name="connsiteX10" fmla="*/ 1319239 w 2351525"/>
                  <a:gd name="connsiteY10" fmla="*/ 287590 h 1194053"/>
                  <a:gd name="connsiteX11" fmla="*/ 1447827 w 2351525"/>
                  <a:gd name="connsiteY11" fmla="*/ 282828 h 1194053"/>
                  <a:gd name="connsiteX12" fmla="*/ 1597052 w 2351525"/>
                  <a:gd name="connsiteY12" fmla="*/ 205040 h 1194053"/>
                  <a:gd name="connsiteX13" fmla="*/ 1817714 w 2351525"/>
                  <a:gd name="connsiteY13" fmla="*/ 89153 h 1194053"/>
                  <a:gd name="connsiteX14" fmla="*/ 1963764 w 2351525"/>
                  <a:gd name="connsiteY14" fmla="*/ 100265 h 1194053"/>
                  <a:gd name="connsiteX15" fmla="*/ 2100289 w 2351525"/>
                  <a:gd name="connsiteY15" fmla="*/ 76453 h 1194053"/>
                  <a:gd name="connsiteX16" fmla="*/ 2239989 w 2351525"/>
                  <a:gd name="connsiteY16" fmla="*/ 47878 h 1194053"/>
                  <a:gd name="connsiteX17" fmla="*/ 2305077 w 2351525"/>
                  <a:gd name="connsiteY17" fmla="*/ 47878 h 1194053"/>
                  <a:gd name="connsiteX0" fmla="*/ 54002 w 2351525"/>
                  <a:gd name="connsiteY0" fmla="*/ 1194053 h 1194053"/>
                  <a:gd name="connsiteX1" fmla="*/ 27 w 2351525"/>
                  <a:gd name="connsiteY1" fmla="*/ 965453 h 1194053"/>
                  <a:gd name="connsiteX2" fmla="*/ 96864 w 2351525"/>
                  <a:gd name="connsiteY2" fmla="*/ 722565 h 1194053"/>
                  <a:gd name="connsiteX3" fmla="*/ 312764 w 2351525"/>
                  <a:gd name="connsiteY3" fmla="*/ 554290 h 1194053"/>
                  <a:gd name="connsiteX4" fmla="*/ 509614 w 2351525"/>
                  <a:gd name="connsiteY4" fmla="*/ 398715 h 1194053"/>
                  <a:gd name="connsiteX5" fmla="*/ 720752 w 2351525"/>
                  <a:gd name="connsiteY5" fmla="*/ 230440 h 1194053"/>
                  <a:gd name="connsiteX6" fmla="*/ 836639 w 2351525"/>
                  <a:gd name="connsiteY6" fmla="*/ 197103 h 1194053"/>
                  <a:gd name="connsiteX7" fmla="*/ 927127 w 2351525"/>
                  <a:gd name="connsiteY7" fmla="*/ 219328 h 1194053"/>
                  <a:gd name="connsiteX8" fmla="*/ 1065239 w 2351525"/>
                  <a:gd name="connsiteY8" fmla="*/ 247903 h 1194053"/>
                  <a:gd name="connsiteX9" fmla="*/ 1179539 w 2351525"/>
                  <a:gd name="connsiteY9" fmla="*/ 225678 h 1194053"/>
                  <a:gd name="connsiteX10" fmla="*/ 1319239 w 2351525"/>
                  <a:gd name="connsiteY10" fmla="*/ 287590 h 1194053"/>
                  <a:gd name="connsiteX11" fmla="*/ 1447827 w 2351525"/>
                  <a:gd name="connsiteY11" fmla="*/ 282828 h 1194053"/>
                  <a:gd name="connsiteX12" fmla="*/ 1597052 w 2351525"/>
                  <a:gd name="connsiteY12" fmla="*/ 205040 h 1194053"/>
                  <a:gd name="connsiteX13" fmla="*/ 1817714 w 2351525"/>
                  <a:gd name="connsiteY13" fmla="*/ 89153 h 1194053"/>
                  <a:gd name="connsiteX14" fmla="*/ 1963764 w 2351525"/>
                  <a:gd name="connsiteY14" fmla="*/ 100265 h 1194053"/>
                  <a:gd name="connsiteX15" fmla="*/ 2100289 w 2351525"/>
                  <a:gd name="connsiteY15" fmla="*/ 76453 h 1194053"/>
                  <a:gd name="connsiteX16" fmla="*/ 2239989 w 2351525"/>
                  <a:gd name="connsiteY16" fmla="*/ 47878 h 1194053"/>
                  <a:gd name="connsiteX17" fmla="*/ 2305077 w 2351525"/>
                  <a:gd name="connsiteY17" fmla="*/ 47878 h 1194053"/>
                  <a:gd name="connsiteX0" fmla="*/ 54002 w 2351525"/>
                  <a:gd name="connsiteY0" fmla="*/ 1194053 h 1194053"/>
                  <a:gd name="connsiteX1" fmla="*/ 27 w 2351525"/>
                  <a:gd name="connsiteY1" fmla="*/ 965453 h 1194053"/>
                  <a:gd name="connsiteX2" fmla="*/ 96864 w 2351525"/>
                  <a:gd name="connsiteY2" fmla="*/ 722565 h 1194053"/>
                  <a:gd name="connsiteX3" fmla="*/ 312764 w 2351525"/>
                  <a:gd name="connsiteY3" fmla="*/ 554290 h 1194053"/>
                  <a:gd name="connsiteX4" fmla="*/ 509614 w 2351525"/>
                  <a:gd name="connsiteY4" fmla="*/ 398715 h 1194053"/>
                  <a:gd name="connsiteX5" fmla="*/ 720752 w 2351525"/>
                  <a:gd name="connsiteY5" fmla="*/ 230440 h 1194053"/>
                  <a:gd name="connsiteX6" fmla="*/ 836639 w 2351525"/>
                  <a:gd name="connsiteY6" fmla="*/ 197103 h 1194053"/>
                  <a:gd name="connsiteX7" fmla="*/ 927127 w 2351525"/>
                  <a:gd name="connsiteY7" fmla="*/ 219328 h 1194053"/>
                  <a:gd name="connsiteX8" fmla="*/ 1065239 w 2351525"/>
                  <a:gd name="connsiteY8" fmla="*/ 247903 h 1194053"/>
                  <a:gd name="connsiteX9" fmla="*/ 1179539 w 2351525"/>
                  <a:gd name="connsiteY9" fmla="*/ 225678 h 1194053"/>
                  <a:gd name="connsiteX10" fmla="*/ 1319239 w 2351525"/>
                  <a:gd name="connsiteY10" fmla="*/ 287590 h 1194053"/>
                  <a:gd name="connsiteX11" fmla="*/ 1447827 w 2351525"/>
                  <a:gd name="connsiteY11" fmla="*/ 282828 h 1194053"/>
                  <a:gd name="connsiteX12" fmla="*/ 1597052 w 2351525"/>
                  <a:gd name="connsiteY12" fmla="*/ 205040 h 1194053"/>
                  <a:gd name="connsiteX13" fmla="*/ 1817714 w 2351525"/>
                  <a:gd name="connsiteY13" fmla="*/ 89153 h 1194053"/>
                  <a:gd name="connsiteX14" fmla="*/ 1963764 w 2351525"/>
                  <a:gd name="connsiteY14" fmla="*/ 100265 h 1194053"/>
                  <a:gd name="connsiteX15" fmla="*/ 2100289 w 2351525"/>
                  <a:gd name="connsiteY15" fmla="*/ 76453 h 1194053"/>
                  <a:gd name="connsiteX16" fmla="*/ 2239989 w 2351525"/>
                  <a:gd name="connsiteY16" fmla="*/ 47878 h 1194053"/>
                  <a:gd name="connsiteX17" fmla="*/ 2305077 w 2351525"/>
                  <a:gd name="connsiteY17" fmla="*/ 47878 h 1194053"/>
                  <a:gd name="connsiteX0" fmla="*/ 54002 w 2351525"/>
                  <a:gd name="connsiteY0" fmla="*/ 1194053 h 1194053"/>
                  <a:gd name="connsiteX1" fmla="*/ 27 w 2351525"/>
                  <a:gd name="connsiteY1" fmla="*/ 965453 h 1194053"/>
                  <a:gd name="connsiteX2" fmla="*/ 96864 w 2351525"/>
                  <a:gd name="connsiteY2" fmla="*/ 722565 h 1194053"/>
                  <a:gd name="connsiteX3" fmla="*/ 312764 w 2351525"/>
                  <a:gd name="connsiteY3" fmla="*/ 554290 h 1194053"/>
                  <a:gd name="connsiteX4" fmla="*/ 509614 w 2351525"/>
                  <a:gd name="connsiteY4" fmla="*/ 398715 h 1194053"/>
                  <a:gd name="connsiteX5" fmla="*/ 720752 w 2351525"/>
                  <a:gd name="connsiteY5" fmla="*/ 230440 h 1194053"/>
                  <a:gd name="connsiteX6" fmla="*/ 836639 w 2351525"/>
                  <a:gd name="connsiteY6" fmla="*/ 197103 h 1194053"/>
                  <a:gd name="connsiteX7" fmla="*/ 927127 w 2351525"/>
                  <a:gd name="connsiteY7" fmla="*/ 219328 h 1194053"/>
                  <a:gd name="connsiteX8" fmla="*/ 1065239 w 2351525"/>
                  <a:gd name="connsiteY8" fmla="*/ 247903 h 1194053"/>
                  <a:gd name="connsiteX9" fmla="*/ 1179539 w 2351525"/>
                  <a:gd name="connsiteY9" fmla="*/ 225678 h 1194053"/>
                  <a:gd name="connsiteX10" fmla="*/ 1319239 w 2351525"/>
                  <a:gd name="connsiteY10" fmla="*/ 287590 h 1194053"/>
                  <a:gd name="connsiteX11" fmla="*/ 1447827 w 2351525"/>
                  <a:gd name="connsiteY11" fmla="*/ 282828 h 1194053"/>
                  <a:gd name="connsiteX12" fmla="*/ 1597052 w 2351525"/>
                  <a:gd name="connsiteY12" fmla="*/ 205040 h 1194053"/>
                  <a:gd name="connsiteX13" fmla="*/ 1819301 w 2351525"/>
                  <a:gd name="connsiteY13" fmla="*/ 97091 h 1194053"/>
                  <a:gd name="connsiteX14" fmla="*/ 1963764 w 2351525"/>
                  <a:gd name="connsiteY14" fmla="*/ 100265 h 1194053"/>
                  <a:gd name="connsiteX15" fmla="*/ 2100289 w 2351525"/>
                  <a:gd name="connsiteY15" fmla="*/ 76453 h 1194053"/>
                  <a:gd name="connsiteX16" fmla="*/ 2239989 w 2351525"/>
                  <a:gd name="connsiteY16" fmla="*/ 47878 h 1194053"/>
                  <a:gd name="connsiteX17" fmla="*/ 2305077 w 2351525"/>
                  <a:gd name="connsiteY17" fmla="*/ 47878 h 1194053"/>
                  <a:gd name="connsiteX0" fmla="*/ 54002 w 2351525"/>
                  <a:gd name="connsiteY0" fmla="*/ 1194053 h 1194053"/>
                  <a:gd name="connsiteX1" fmla="*/ 27 w 2351525"/>
                  <a:gd name="connsiteY1" fmla="*/ 965453 h 1194053"/>
                  <a:gd name="connsiteX2" fmla="*/ 96864 w 2351525"/>
                  <a:gd name="connsiteY2" fmla="*/ 722565 h 1194053"/>
                  <a:gd name="connsiteX3" fmla="*/ 312764 w 2351525"/>
                  <a:gd name="connsiteY3" fmla="*/ 554290 h 1194053"/>
                  <a:gd name="connsiteX4" fmla="*/ 509614 w 2351525"/>
                  <a:gd name="connsiteY4" fmla="*/ 398715 h 1194053"/>
                  <a:gd name="connsiteX5" fmla="*/ 720752 w 2351525"/>
                  <a:gd name="connsiteY5" fmla="*/ 230440 h 1194053"/>
                  <a:gd name="connsiteX6" fmla="*/ 836639 w 2351525"/>
                  <a:gd name="connsiteY6" fmla="*/ 197103 h 1194053"/>
                  <a:gd name="connsiteX7" fmla="*/ 927127 w 2351525"/>
                  <a:gd name="connsiteY7" fmla="*/ 219328 h 1194053"/>
                  <a:gd name="connsiteX8" fmla="*/ 1065239 w 2351525"/>
                  <a:gd name="connsiteY8" fmla="*/ 247903 h 1194053"/>
                  <a:gd name="connsiteX9" fmla="*/ 1179539 w 2351525"/>
                  <a:gd name="connsiteY9" fmla="*/ 225678 h 1194053"/>
                  <a:gd name="connsiteX10" fmla="*/ 1319239 w 2351525"/>
                  <a:gd name="connsiteY10" fmla="*/ 287590 h 1194053"/>
                  <a:gd name="connsiteX11" fmla="*/ 1447827 w 2351525"/>
                  <a:gd name="connsiteY11" fmla="*/ 282828 h 1194053"/>
                  <a:gd name="connsiteX12" fmla="*/ 1597052 w 2351525"/>
                  <a:gd name="connsiteY12" fmla="*/ 205040 h 1194053"/>
                  <a:gd name="connsiteX13" fmla="*/ 1819301 w 2351525"/>
                  <a:gd name="connsiteY13" fmla="*/ 97091 h 1194053"/>
                  <a:gd name="connsiteX14" fmla="*/ 1963764 w 2351525"/>
                  <a:gd name="connsiteY14" fmla="*/ 100265 h 1194053"/>
                  <a:gd name="connsiteX15" fmla="*/ 2097114 w 2351525"/>
                  <a:gd name="connsiteY15" fmla="*/ 73278 h 1194053"/>
                  <a:gd name="connsiteX16" fmla="*/ 2239989 w 2351525"/>
                  <a:gd name="connsiteY16" fmla="*/ 47878 h 1194053"/>
                  <a:gd name="connsiteX17" fmla="*/ 2305077 w 2351525"/>
                  <a:gd name="connsiteY17" fmla="*/ 47878 h 1194053"/>
                  <a:gd name="connsiteX0" fmla="*/ 54002 w 2351525"/>
                  <a:gd name="connsiteY0" fmla="*/ 1194053 h 1194053"/>
                  <a:gd name="connsiteX1" fmla="*/ 27 w 2351525"/>
                  <a:gd name="connsiteY1" fmla="*/ 965453 h 1194053"/>
                  <a:gd name="connsiteX2" fmla="*/ 96864 w 2351525"/>
                  <a:gd name="connsiteY2" fmla="*/ 722565 h 1194053"/>
                  <a:gd name="connsiteX3" fmla="*/ 312764 w 2351525"/>
                  <a:gd name="connsiteY3" fmla="*/ 554290 h 1194053"/>
                  <a:gd name="connsiteX4" fmla="*/ 509614 w 2351525"/>
                  <a:gd name="connsiteY4" fmla="*/ 398715 h 1194053"/>
                  <a:gd name="connsiteX5" fmla="*/ 720752 w 2351525"/>
                  <a:gd name="connsiteY5" fmla="*/ 230440 h 1194053"/>
                  <a:gd name="connsiteX6" fmla="*/ 836639 w 2351525"/>
                  <a:gd name="connsiteY6" fmla="*/ 197103 h 1194053"/>
                  <a:gd name="connsiteX7" fmla="*/ 927127 w 2351525"/>
                  <a:gd name="connsiteY7" fmla="*/ 219328 h 1194053"/>
                  <a:gd name="connsiteX8" fmla="*/ 1065239 w 2351525"/>
                  <a:gd name="connsiteY8" fmla="*/ 247903 h 1194053"/>
                  <a:gd name="connsiteX9" fmla="*/ 1179539 w 2351525"/>
                  <a:gd name="connsiteY9" fmla="*/ 225678 h 1194053"/>
                  <a:gd name="connsiteX10" fmla="*/ 1319239 w 2351525"/>
                  <a:gd name="connsiteY10" fmla="*/ 287590 h 1194053"/>
                  <a:gd name="connsiteX11" fmla="*/ 1447827 w 2351525"/>
                  <a:gd name="connsiteY11" fmla="*/ 282828 h 1194053"/>
                  <a:gd name="connsiteX12" fmla="*/ 1597052 w 2351525"/>
                  <a:gd name="connsiteY12" fmla="*/ 205040 h 1194053"/>
                  <a:gd name="connsiteX13" fmla="*/ 1819301 w 2351525"/>
                  <a:gd name="connsiteY13" fmla="*/ 97091 h 1194053"/>
                  <a:gd name="connsiteX14" fmla="*/ 1963764 w 2351525"/>
                  <a:gd name="connsiteY14" fmla="*/ 100265 h 1194053"/>
                  <a:gd name="connsiteX15" fmla="*/ 2097114 w 2351525"/>
                  <a:gd name="connsiteY15" fmla="*/ 73278 h 1194053"/>
                  <a:gd name="connsiteX16" fmla="*/ 2239989 w 2351525"/>
                  <a:gd name="connsiteY16" fmla="*/ 47878 h 1194053"/>
                  <a:gd name="connsiteX17" fmla="*/ 2305077 w 2351525"/>
                  <a:gd name="connsiteY17" fmla="*/ 47878 h 1194053"/>
                  <a:gd name="connsiteX0" fmla="*/ 54002 w 2645780"/>
                  <a:gd name="connsiteY0" fmla="*/ 1146657 h 1146657"/>
                  <a:gd name="connsiteX1" fmla="*/ 27 w 2645780"/>
                  <a:gd name="connsiteY1" fmla="*/ 918057 h 1146657"/>
                  <a:gd name="connsiteX2" fmla="*/ 96864 w 2645780"/>
                  <a:gd name="connsiteY2" fmla="*/ 675169 h 1146657"/>
                  <a:gd name="connsiteX3" fmla="*/ 312764 w 2645780"/>
                  <a:gd name="connsiteY3" fmla="*/ 506894 h 1146657"/>
                  <a:gd name="connsiteX4" fmla="*/ 509614 w 2645780"/>
                  <a:gd name="connsiteY4" fmla="*/ 351319 h 1146657"/>
                  <a:gd name="connsiteX5" fmla="*/ 720752 w 2645780"/>
                  <a:gd name="connsiteY5" fmla="*/ 183044 h 1146657"/>
                  <a:gd name="connsiteX6" fmla="*/ 836639 w 2645780"/>
                  <a:gd name="connsiteY6" fmla="*/ 149707 h 1146657"/>
                  <a:gd name="connsiteX7" fmla="*/ 927127 w 2645780"/>
                  <a:gd name="connsiteY7" fmla="*/ 171932 h 1146657"/>
                  <a:gd name="connsiteX8" fmla="*/ 1065239 w 2645780"/>
                  <a:gd name="connsiteY8" fmla="*/ 200507 h 1146657"/>
                  <a:gd name="connsiteX9" fmla="*/ 1179539 w 2645780"/>
                  <a:gd name="connsiteY9" fmla="*/ 178282 h 1146657"/>
                  <a:gd name="connsiteX10" fmla="*/ 1319239 w 2645780"/>
                  <a:gd name="connsiteY10" fmla="*/ 240194 h 1146657"/>
                  <a:gd name="connsiteX11" fmla="*/ 1447827 w 2645780"/>
                  <a:gd name="connsiteY11" fmla="*/ 235432 h 1146657"/>
                  <a:gd name="connsiteX12" fmla="*/ 1597052 w 2645780"/>
                  <a:gd name="connsiteY12" fmla="*/ 157644 h 1146657"/>
                  <a:gd name="connsiteX13" fmla="*/ 1819301 w 2645780"/>
                  <a:gd name="connsiteY13" fmla="*/ 49695 h 1146657"/>
                  <a:gd name="connsiteX14" fmla="*/ 1963764 w 2645780"/>
                  <a:gd name="connsiteY14" fmla="*/ 52869 h 1146657"/>
                  <a:gd name="connsiteX15" fmla="*/ 2097114 w 2645780"/>
                  <a:gd name="connsiteY15" fmla="*/ 25882 h 1146657"/>
                  <a:gd name="connsiteX16" fmla="*/ 2239989 w 2645780"/>
                  <a:gd name="connsiteY16" fmla="*/ 482 h 1146657"/>
                  <a:gd name="connsiteX17" fmla="*/ 2625752 w 2645780"/>
                  <a:gd name="connsiteY17" fmla="*/ 130657 h 1146657"/>
                  <a:gd name="connsiteX0" fmla="*/ 54002 w 2625752"/>
                  <a:gd name="connsiteY0" fmla="*/ 1146959 h 1146959"/>
                  <a:gd name="connsiteX1" fmla="*/ 27 w 2625752"/>
                  <a:gd name="connsiteY1" fmla="*/ 918359 h 1146959"/>
                  <a:gd name="connsiteX2" fmla="*/ 96864 w 2625752"/>
                  <a:gd name="connsiteY2" fmla="*/ 675471 h 1146959"/>
                  <a:gd name="connsiteX3" fmla="*/ 312764 w 2625752"/>
                  <a:gd name="connsiteY3" fmla="*/ 507196 h 1146959"/>
                  <a:gd name="connsiteX4" fmla="*/ 509614 w 2625752"/>
                  <a:gd name="connsiteY4" fmla="*/ 351621 h 1146959"/>
                  <a:gd name="connsiteX5" fmla="*/ 720752 w 2625752"/>
                  <a:gd name="connsiteY5" fmla="*/ 183346 h 1146959"/>
                  <a:gd name="connsiteX6" fmla="*/ 836639 w 2625752"/>
                  <a:gd name="connsiteY6" fmla="*/ 150009 h 1146959"/>
                  <a:gd name="connsiteX7" fmla="*/ 927127 w 2625752"/>
                  <a:gd name="connsiteY7" fmla="*/ 172234 h 1146959"/>
                  <a:gd name="connsiteX8" fmla="*/ 1065239 w 2625752"/>
                  <a:gd name="connsiteY8" fmla="*/ 200809 h 1146959"/>
                  <a:gd name="connsiteX9" fmla="*/ 1179539 w 2625752"/>
                  <a:gd name="connsiteY9" fmla="*/ 178584 h 1146959"/>
                  <a:gd name="connsiteX10" fmla="*/ 1319239 w 2625752"/>
                  <a:gd name="connsiteY10" fmla="*/ 240496 h 1146959"/>
                  <a:gd name="connsiteX11" fmla="*/ 1447827 w 2625752"/>
                  <a:gd name="connsiteY11" fmla="*/ 235734 h 1146959"/>
                  <a:gd name="connsiteX12" fmla="*/ 1597052 w 2625752"/>
                  <a:gd name="connsiteY12" fmla="*/ 157946 h 1146959"/>
                  <a:gd name="connsiteX13" fmla="*/ 1819301 w 2625752"/>
                  <a:gd name="connsiteY13" fmla="*/ 49997 h 1146959"/>
                  <a:gd name="connsiteX14" fmla="*/ 1963764 w 2625752"/>
                  <a:gd name="connsiteY14" fmla="*/ 53171 h 1146959"/>
                  <a:gd name="connsiteX15" fmla="*/ 2097114 w 2625752"/>
                  <a:gd name="connsiteY15" fmla="*/ 26184 h 1146959"/>
                  <a:gd name="connsiteX16" fmla="*/ 2239989 w 2625752"/>
                  <a:gd name="connsiteY16" fmla="*/ 784 h 1146959"/>
                  <a:gd name="connsiteX17" fmla="*/ 2625752 w 2625752"/>
                  <a:gd name="connsiteY17" fmla="*/ 130959 h 1146959"/>
                  <a:gd name="connsiteX0" fmla="*/ 54002 w 2625752"/>
                  <a:gd name="connsiteY0" fmla="*/ 1146959 h 1146959"/>
                  <a:gd name="connsiteX1" fmla="*/ 27 w 2625752"/>
                  <a:gd name="connsiteY1" fmla="*/ 918359 h 1146959"/>
                  <a:gd name="connsiteX2" fmla="*/ 96864 w 2625752"/>
                  <a:gd name="connsiteY2" fmla="*/ 675471 h 1146959"/>
                  <a:gd name="connsiteX3" fmla="*/ 293714 w 2625752"/>
                  <a:gd name="connsiteY3" fmla="*/ 500846 h 1146959"/>
                  <a:gd name="connsiteX4" fmla="*/ 509614 w 2625752"/>
                  <a:gd name="connsiteY4" fmla="*/ 351621 h 1146959"/>
                  <a:gd name="connsiteX5" fmla="*/ 720752 w 2625752"/>
                  <a:gd name="connsiteY5" fmla="*/ 183346 h 1146959"/>
                  <a:gd name="connsiteX6" fmla="*/ 836639 w 2625752"/>
                  <a:gd name="connsiteY6" fmla="*/ 150009 h 1146959"/>
                  <a:gd name="connsiteX7" fmla="*/ 927127 w 2625752"/>
                  <a:gd name="connsiteY7" fmla="*/ 172234 h 1146959"/>
                  <a:gd name="connsiteX8" fmla="*/ 1065239 w 2625752"/>
                  <a:gd name="connsiteY8" fmla="*/ 200809 h 1146959"/>
                  <a:gd name="connsiteX9" fmla="*/ 1179539 w 2625752"/>
                  <a:gd name="connsiteY9" fmla="*/ 178584 h 1146959"/>
                  <a:gd name="connsiteX10" fmla="*/ 1319239 w 2625752"/>
                  <a:gd name="connsiteY10" fmla="*/ 240496 h 1146959"/>
                  <a:gd name="connsiteX11" fmla="*/ 1447827 w 2625752"/>
                  <a:gd name="connsiteY11" fmla="*/ 235734 h 1146959"/>
                  <a:gd name="connsiteX12" fmla="*/ 1597052 w 2625752"/>
                  <a:gd name="connsiteY12" fmla="*/ 157946 h 1146959"/>
                  <a:gd name="connsiteX13" fmla="*/ 1819301 w 2625752"/>
                  <a:gd name="connsiteY13" fmla="*/ 49997 h 1146959"/>
                  <a:gd name="connsiteX14" fmla="*/ 1963764 w 2625752"/>
                  <a:gd name="connsiteY14" fmla="*/ 53171 h 1146959"/>
                  <a:gd name="connsiteX15" fmla="*/ 2097114 w 2625752"/>
                  <a:gd name="connsiteY15" fmla="*/ 26184 h 1146959"/>
                  <a:gd name="connsiteX16" fmla="*/ 2239989 w 2625752"/>
                  <a:gd name="connsiteY16" fmla="*/ 784 h 1146959"/>
                  <a:gd name="connsiteX17" fmla="*/ 2625752 w 2625752"/>
                  <a:gd name="connsiteY17" fmla="*/ 130959 h 1146959"/>
                  <a:gd name="connsiteX0" fmla="*/ 54002 w 2625752"/>
                  <a:gd name="connsiteY0" fmla="*/ 1146959 h 1146959"/>
                  <a:gd name="connsiteX1" fmla="*/ 27 w 2625752"/>
                  <a:gd name="connsiteY1" fmla="*/ 918359 h 1146959"/>
                  <a:gd name="connsiteX2" fmla="*/ 96864 w 2625752"/>
                  <a:gd name="connsiteY2" fmla="*/ 675471 h 1146959"/>
                  <a:gd name="connsiteX3" fmla="*/ 293714 w 2625752"/>
                  <a:gd name="connsiteY3" fmla="*/ 500846 h 1146959"/>
                  <a:gd name="connsiteX4" fmla="*/ 498501 w 2625752"/>
                  <a:gd name="connsiteY4" fmla="*/ 329396 h 1146959"/>
                  <a:gd name="connsiteX5" fmla="*/ 720752 w 2625752"/>
                  <a:gd name="connsiteY5" fmla="*/ 183346 h 1146959"/>
                  <a:gd name="connsiteX6" fmla="*/ 836639 w 2625752"/>
                  <a:gd name="connsiteY6" fmla="*/ 150009 h 1146959"/>
                  <a:gd name="connsiteX7" fmla="*/ 927127 w 2625752"/>
                  <a:gd name="connsiteY7" fmla="*/ 172234 h 1146959"/>
                  <a:gd name="connsiteX8" fmla="*/ 1065239 w 2625752"/>
                  <a:gd name="connsiteY8" fmla="*/ 200809 h 1146959"/>
                  <a:gd name="connsiteX9" fmla="*/ 1179539 w 2625752"/>
                  <a:gd name="connsiteY9" fmla="*/ 178584 h 1146959"/>
                  <a:gd name="connsiteX10" fmla="*/ 1319239 w 2625752"/>
                  <a:gd name="connsiteY10" fmla="*/ 240496 h 1146959"/>
                  <a:gd name="connsiteX11" fmla="*/ 1447827 w 2625752"/>
                  <a:gd name="connsiteY11" fmla="*/ 235734 h 1146959"/>
                  <a:gd name="connsiteX12" fmla="*/ 1597052 w 2625752"/>
                  <a:gd name="connsiteY12" fmla="*/ 157946 h 1146959"/>
                  <a:gd name="connsiteX13" fmla="*/ 1819301 w 2625752"/>
                  <a:gd name="connsiteY13" fmla="*/ 49997 h 1146959"/>
                  <a:gd name="connsiteX14" fmla="*/ 1963764 w 2625752"/>
                  <a:gd name="connsiteY14" fmla="*/ 53171 h 1146959"/>
                  <a:gd name="connsiteX15" fmla="*/ 2097114 w 2625752"/>
                  <a:gd name="connsiteY15" fmla="*/ 26184 h 1146959"/>
                  <a:gd name="connsiteX16" fmla="*/ 2239989 w 2625752"/>
                  <a:gd name="connsiteY16" fmla="*/ 784 h 1146959"/>
                  <a:gd name="connsiteX17" fmla="*/ 2625752 w 2625752"/>
                  <a:gd name="connsiteY17" fmla="*/ 130959 h 1146959"/>
                  <a:gd name="connsiteX0" fmla="*/ 53975 w 2625725"/>
                  <a:gd name="connsiteY0" fmla="*/ 1146959 h 1146959"/>
                  <a:gd name="connsiteX1" fmla="*/ 0 w 2625725"/>
                  <a:gd name="connsiteY1" fmla="*/ 918359 h 1146959"/>
                  <a:gd name="connsiteX2" fmla="*/ 53974 w 2625725"/>
                  <a:gd name="connsiteY2" fmla="*/ 691346 h 1146959"/>
                  <a:gd name="connsiteX3" fmla="*/ 293687 w 2625725"/>
                  <a:gd name="connsiteY3" fmla="*/ 500846 h 1146959"/>
                  <a:gd name="connsiteX4" fmla="*/ 498474 w 2625725"/>
                  <a:gd name="connsiteY4" fmla="*/ 329396 h 1146959"/>
                  <a:gd name="connsiteX5" fmla="*/ 720725 w 2625725"/>
                  <a:gd name="connsiteY5" fmla="*/ 183346 h 1146959"/>
                  <a:gd name="connsiteX6" fmla="*/ 836612 w 2625725"/>
                  <a:gd name="connsiteY6" fmla="*/ 150009 h 1146959"/>
                  <a:gd name="connsiteX7" fmla="*/ 927100 w 2625725"/>
                  <a:gd name="connsiteY7" fmla="*/ 172234 h 1146959"/>
                  <a:gd name="connsiteX8" fmla="*/ 1065212 w 2625725"/>
                  <a:gd name="connsiteY8" fmla="*/ 200809 h 1146959"/>
                  <a:gd name="connsiteX9" fmla="*/ 1179512 w 2625725"/>
                  <a:gd name="connsiteY9" fmla="*/ 178584 h 1146959"/>
                  <a:gd name="connsiteX10" fmla="*/ 1319212 w 2625725"/>
                  <a:gd name="connsiteY10" fmla="*/ 240496 h 1146959"/>
                  <a:gd name="connsiteX11" fmla="*/ 1447800 w 2625725"/>
                  <a:gd name="connsiteY11" fmla="*/ 235734 h 1146959"/>
                  <a:gd name="connsiteX12" fmla="*/ 1597025 w 2625725"/>
                  <a:gd name="connsiteY12" fmla="*/ 157946 h 1146959"/>
                  <a:gd name="connsiteX13" fmla="*/ 1819274 w 2625725"/>
                  <a:gd name="connsiteY13" fmla="*/ 49997 h 1146959"/>
                  <a:gd name="connsiteX14" fmla="*/ 1963737 w 2625725"/>
                  <a:gd name="connsiteY14" fmla="*/ 53171 h 1146959"/>
                  <a:gd name="connsiteX15" fmla="*/ 2097087 w 2625725"/>
                  <a:gd name="connsiteY15" fmla="*/ 26184 h 1146959"/>
                  <a:gd name="connsiteX16" fmla="*/ 2239962 w 2625725"/>
                  <a:gd name="connsiteY16" fmla="*/ 784 h 1146959"/>
                  <a:gd name="connsiteX17" fmla="*/ 2625725 w 2625725"/>
                  <a:gd name="connsiteY17" fmla="*/ 130959 h 1146959"/>
                  <a:gd name="connsiteX0" fmla="*/ 96837 w 2668587"/>
                  <a:gd name="connsiteY0" fmla="*/ 1146959 h 1146959"/>
                  <a:gd name="connsiteX1" fmla="*/ 0 w 2668587"/>
                  <a:gd name="connsiteY1" fmla="*/ 923121 h 1146959"/>
                  <a:gd name="connsiteX2" fmla="*/ 96836 w 2668587"/>
                  <a:gd name="connsiteY2" fmla="*/ 691346 h 1146959"/>
                  <a:gd name="connsiteX3" fmla="*/ 336549 w 2668587"/>
                  <a:gd name="connsiteY3" fmla="*/ 500846 h 1146959"/>
                  <a:gd name="connsiteX4" fmla="*/ 541336 w 2668587"/>
                  <a:gd name="connsiteY4" fmla="*/ 329396 h 1146959"/>
                  <a:gd name="connsiteX5" fmla="*/ 763587 w 2668587"/>
                  <a:gd name="connsiteY5" fmla="*/ 183346 h 1146959"/>
                  <a:gd name="connsiteX6" fmla="*/ 879474 w 2668587"/>
                  <a:gd name="connsiteY6" fmla="*/ 150009 h 1146959"/>
                  <a:gd name="connsiteX7" fmla="*/ 969962 w 2668587"/>
                  <a:gd name="connsiteY7" fmla="*/ 172234 h 1146959"/>
                  <a:gd name="connsiteX8" fmla="*/ 1108074 w 2668587"/>
                  <a:gd name="connsiteY8" fmla="*/ 200809 h 1146959"/>
                  <a:gd name="connsiteX9" fmla="*/ 1222374 w 2668587"/>
                  <a:gd name="connsiteY9" fmla="*/ 178584 h 1146959"/>
                  <a:gd name="connsiteX10" fmla="*/ 1362074 w 2668587"/>
                  <a:gd name="connsiteY10" fmla="*/ 240496 h 1146959"/>
                  <a:gd name="connsiteX11" fmla="*/ 1490662 w 2668587"/>
                  <a:gd name="connsiteY11" fmla="*/ 235734 h 1146959"/>
                  <a:gd name="connsiteX12" fmla="*/ 1639887 w 2668587"/>
                  <a:gd name="connsiteY12" fmla="*/ 157946 h 1146959"/>
                  <a:gd name="connsiteX13" fmla="*/ 1862136 w 2668587"/>
                  <a:gd name="connsiteY13" fmla="*/ 49997 h 1146959"/>
                  <a:gd name="connsiteX14" fmla="*/ 2006599 w 2668587"/>
                  <a:gd name="connsiteY14" fmla="*/ 53171 h 1146959"/>
                  <a:gd name="connsiteX15" fmla="*/ 2139949 w 2668587"/>
                  <a:gd name="connsiteY15" fmla="*/ 26184 h 1146959"/>
                  <a:gd name="connsiteX16" fmla="*/ 2282824 w 2668587"/>
                  <a:gd name="connsiteY16" fmla="*/ 784 h 1146959"/>
                  <a:gd name="connsiteX17" fmla="*/ 2668587 w 2668587"/>
                  <a:gd name="connsiteY17" fmla="*/ 130959 h 1146959"/>
                  <a:gd name="connsiteX0" fmla="*/ 59654 w 2669504"/>
                  <a:gd name="connsiteY0" fmla="*/ 1148547 h 1148547"/>
                  <a:gd name="connsiteX1" fmla="*/ 917 w 2669504"/>
                  <a:gd name="connsiteY1" fmla="*/ 923121 h 1148547"/>
                  <a:gd name="connsiteX2" fmla="*/ 97753 w 2669504"/>
                  <a:gd name="connsiteY2" fmla="*/ 691346 h 1148547"/>
                  <a:gd name="connsiteX3" fmla="*/ 337466 w 2669504"/>
                  <a:gd name="connsiteY3" fmla="*/ 500846 h 1148547"/>
                  <a:gd name="connsiteX4" fmla="*/ 542253 w 2669504"/>
                  <a:gd name="connsiteY4" fmla="*/ 329396 h 1148547"/>
                  <a:gd name="connsiteX5" fmla="*/ 764504 w 2669504"/>
                  <a:gd name="connsiteY5" fmla="*/ 183346 h 1148547"/>
                  <a:gd name="connsiteX6" fmla="*/ 880391 w 2669504"/>
                  <a:gd name="connsiteY6" fmla="*/ 150009 h 1148547"/>
                  <a:gd name="connsiteX7" fmla="*/ 970879 w 2669504"/>
                  <a:gd name="connsiteY7" fmla="*/ 172234 h 1148547"/>
                  <a:gd name="connsiteX8" fmla="*/ 1108991 w 2669504"/>
                  <a:gd name="connsiteY8" fmla="*/ 200809 h 1148547"/>
                  <a:gd name="connsiteX9" fmla="*/ 1223291 w 2669504"/>
                  <a:gd name="connsiteY9" fmla="*/ 178584 h 1148547"/>
                  <a:gd name="connsiteX10" fmla="*/ 1362991 w 2669504"/>
                  <a:gd name="connsiteY10" fmla="*/ 240496 h 1148547"/>
                  <a:gd name="connsiteX11" fmla="*/ 1491579 w 2669504"/>
                  <a:gd name="connsiteY11" fmla="*/ 235734 h 1148547"/>
                  <a:gd name="connsiteX12" fmla="*/ 1640804 w 2669504"/>
                  <a:gd name="connsiteY12" fmla="*/ 157946 h 1148547"/>
                  <a:gd name="connsiteX13" fmla="*/ 1863053 w 2669504"/>
                  <a:gd name="connsiteY13" fmla="*/ 49997 h 1148547"/>
                  <a:gd name="connsiteX14" fmla="*/ 2007516 w 2669504"/>
                  <a:gd name="connsiteY14" fmla="*/ 53171 h 1148547"/>
                  <a:gd name="connsiteX15" fmla="*/ 2140866 w 2669504"/>
                  <a:gd name="connsiteY15" fmla="*/ 26184 h 1148547"/>
                  <a:gd name="connsiteX16" fmla="*/ 2283741 w 2669504"/>
                  <a:gd name="connsiteY16" fmla="*/ 784 h 1148547"/>
                  <a:gd name="connsiteX17" fmla="*/ 2669504 w 2669504"/>
                  <a:gd name="connsiteY17" fmla="*/ 130959 h 1148547"/>
                  <a:gd name="connsiteX0" fmla="*/ 59654 w 2669504"/>
                  <a:gd name="connsiteY0" fmla="*/ 1148547 h 1148547"/>
                  <a:gd name="connsiteX1" fmla="*/ 917 w 2669504"/>
                  <a:gd name="connsiteY1" fmla="*/ 923121 h 1148547"/>
                  <a:gd name="connsiteX2" fmla="*/ 97753 w 2669504"/>
                  <a:gd name="connsiteY2" fmla="*/ 691346 h 1148547"/>
                  <a:gd name="connsiteX3" fmla="*/ 337466 w 2669504"/>
                  <a:gd name="connsiteY3" fmla="*/ 500846 h 1148547"/>
                  <a:gd name="connsiteX4" fmla="*/ 542253 w 2669504"/>
                  <a:gd name="connsiteY4" fmla="*/ 329396 h 1148547"/>
                  <a:gd name="connsiteX5" fmla="*/ 764504 w 2669504"/>
                  <a:gd name="connsiteY5" fmla="*/ 183346 h 1148547"/>
                  <a:gd name="connsiteX6" fmla="*/ 880391 w 2669504"/>
                  <a:gd name="connsiteY6" fmla="*/ 150009 h 1148547"/>
                  <a:gd name="connsiteX7" fmla="*/ 970879 w 2669504"/>
                  <a:gd name="connsiteY7" fmla="*/ 172234 h 1148547"/>
                  <a:gd name="connsiteX8" fmla="*/ 1108991 w 2669504"/>
                  <a:gd name="connsiteY8" fmla="*/ 200809 h 1148547"/>
                  <a:gd name="connsiteX9" fmla="*/ 1223291 w 2669504"/>
                  <a:gd name="connsiteY9" fmla="*/ 178584 h 1148547"/>
                  <a:gd name="connsiteX10" fmla="*/ 1362991 w 2669504"/>
                  <a:gd name="connsiteY10" fmla="*/ 240496 h 1148547"/>
                  <a:gd name="connsiteX11" fmla="*/ 1491579 w 2669504"/>
                  <a:gd name="connsiteY11" fmla="*/ 235734 h 1148547"/>
                  <a:gd name="connsiteX12" fmla="*/ 1636041 w 2669504"/>
                  <a:gd name="connsiteY12" fmla="*/ 142071 h 1148547"/>
                  <a:gd name="connsiteX13" fmla="*/ 1863053 w 2669504"/>
                  <a:gd name="connsiteY13" fmla="*/ 49997 h 1148547"/>
                  <a:gd name="connsiteX14" fmla="*/ 2007516 w 2669504"/>
                  <a:gd name="connsiteY14" fmla="*/ 53171 h 1148547"/>
                  <a:gd name="connsiteX15" fmla="*/ 2140866 w 2669504"/>
                  <a:gd name="connsiteY15" fmla="*/ 26184 h 1148547"/>
                  <a:gd name="connsiteX16" fmla="*/ 2283741 w 2669504"/>
                  <a:gd name="connsiteY16" fmla="*/ 784 h 1148547"/>
                  <a:gd name="connsiteX17" fmla="*/ 2669504 w 2669504"/>
                  <a:gd name="connsiteY17" fmla="*/ 130959 h 1148547"/>
                  <a:gd name="connsiteX0" fmla="*/ 59654 w 2669504"/>
                  <a:gd name="connsiteY0" fmla="*/ 1148547 h 1148547"/>
                  <a:gd name="connsiteX1" fmla="*/ 917 w 2669504"/>
                  <a:gd name="connsiteY1" fmla="*/ 923121 h 1148547"/>
                  <a:gd name="connsiteX2" fmla="*/ 97753 w 2669504"/>
                  <a:gd name="connsiteY2" fmla="*/ 691346 h 1148547"/>
                  <a:gd name="connsiteX3" fmla="*/ 337466 w 2669504"/>
                  <a:gd name="connsiteY3" fmla="*/ 500846 h 1148547"/>
                  <a:gd name="connsiteX4" fmla="*/ 542253 w 2669504"/>
                  <a:gd name="connsiteY4" fmla="*/ 329396 h 1148547"/>
                  <a:gd name="connsiteX5" fmla="*/ 764504 w 2669504"/>
                  <a:gd name="connsiteY5" fmla="*/ 183346 h 1148547"/>
                  <a:gd name="connsiteX6" fmla="*/ 880391 w 2669504"/>
                  <a:gd name="connsiteY6" fmla="*/ 150009 h 1148547"/>
                  <a:gd name="connsiteX7" fmla="*/ 970879 w 2669504"/>
                  <a:gd name="connsiteY7" fmla="*/ 172234 h 1148547"/>
                  <a:gd name="connsiteX8" fmla="*/ 1108991 w 2669504"/>
                  <a:gd name="connsiteY8" fmla="*/ 200809 h 1148547"/>
                  <a:gd name="connsiteX9" fmla="*/ 1223291 w 2669504"/>
                  <a:gd name="connsiteY9" fmla="*/ 178584 h 1148547"/>
                  <a:gd name="connsiteX10" fmla="*/ 1362991 w 2669504"/>
                  <a:gd name="connsiteY10" fmla="*/ 240496 h 1148547"/>
                  <a:gd name="connsiteX11" fmla="*/ 1491579 w 2669504"/>
                  <a:gd name="connsiteY11" fmla="*/ 235734 h 1148547"/>
                  <a:gd name="connsiteX12" fmla="*/ 1636041 w 2669504"/>
                  <a:gd name="connsiteY12" fmla="*/ 142071 h 1148547"/>
                  <a:gd name="connsiteX13" fmla="*/ 1844003 w 2669504"/>
                  <a:gd name="connsiteY13" fmla="*/ 42060 h 1148547"/>
                  <a:gd name="connsiteX14" fmla="*/ 2007516 w 2669504"/>
                  <a:gd name="connsiteY14" fmla="*/ 53171 h 1148547"/>
                  <a:gd name="connsiteX15" fmla="*/ 2140866 w 2669504"/>
                  <a:gd name="connsiteY15" fmla="*/ 26184 h 1148547"/>
                  <a:gd name="connsiteX16" fmla="*/ 2283741 w 2669504"/>
                  <a:gd name="connsiteY16" fmla="*/ 784 h 1148547"/>
                  <a:gd name="connsiteX17" fmla="*/ 2669504 w 2669504"/>
                  <a:gd name="connsiteY17" fmla="*/ 130959 h 1148547"/>
                  <a:gd name="connsiteX0" fmla="*/ 59654 w 2669504"/>
                  <a:gd name="connsiteY0" fmla="*/ 1148547 h 1148547"/>
                  <a:gd name="connsiteX1" fmla="*/ 917 w 2669504"/>
                  <a:gd name="connsiteY1" fmla="*/ 923121 h 1148547"/>
                  <a:gd name="connsiteX2" fmla="*/ 97753 w 2669504"/>
                  <a:gd name="connsiteY2" fmla="*/ 691346 h 1148547"/>
                  <a:gd name="connsiteX3" fmla="*/ 337466 w 2669504"/>
                  <a:gd name="connsiteY3" fmla="*/ 500846 h 1148547"/>
                  <a:gd name="connsiteX4" fmla="*/ 542253 w 2669504"/>
                  <a:gd name="connsiteY4" fmla="*/ 329396 h 1148547"/>
                  <a:gd name="connsiteX5" fmla="*/ 764504 w 2669504"/>
                  <a:gd name="connsiteY5" fmla="*/ 183346 h 1148547"/>
                  <a:gd name="connsiteX6" fmla="*/ 880391 w 2669504"/>
                  <a:gd name="connsiteY6" fmla="*/ 150009 h 1148547"/>
                  <a:gd name="connsiteX7" fmla="*/ 970879 w 2669504"/>
                  <a:gd name="connsiteY7" fmla="*/ 172234 h 1148547"/>
                  <a:gd name="connsiteX8" fmla="*/ 1108991 w 2669504"/>
                  <a:gd name="connsiteY8" fmla="*/ 200809 h 1148547"/>
                  <a:gd name="connsiteX9" fmla="*/ 1223291 w 2669504"/>
                  <a:gd name="connsiteY9" fmla="*/ 178584 h 1148547"/>
                  <a:gd name="connsiteX10" fmla="*/ 1362991 w 2669504"/>
                  <a:gd name="connsiteY10" fmla="*/ 240496 h 1148547"/>
                  <a:gd name="connsiteX11" fmla="*/ 1491579 w 2669504"/>
                  <a:gd name="connsiteY11" fmla="*/ 235734 h 1148547"/>
                  <a:gd name="connsiteX12" fmla="*/ 1636041 w 2669504"/>
                  <a:gd name="connsiteY12" fmla="*/ 142071 h 1148547"/>
                  <a:gd name="connsiteX13" fmla="*/ 1844003 w 2669504"/>
                  <a:gd name="connsiteY13" fmla="*/ 42060 h 1148547"/>
                  <a:gd name="connsiteX14" fmla="*/ 2007516 w 2669504"/>
                  <a:gd name="connsiteY14" fmla="*/ 53171 h 1148547"/>
                  <a:gd name="connsiteX15" fmla="*/ 2140866 w 2669504"/>
                  <a:gd name="connsiteY15" fmla="*/ 26184 h 1148547"/>
                  <a:gd name="connsiteX16" fmla="*/ 2283741 w 2669504"/>
                  <a:gd name="connsiteY16" fmla="*/ 784 h 1148547"/>
                  <a:gd name="connsiteX17" fmla="*/ 2669504 w 2669504"/>
                  <a:gd name="connsiteY17" fmla="*/ 130959 h 1148547"/>
                  <a:gd name="connsiteX0" fmla="*/ 59654 w 2669504"/>
                  <a:gd name="connsiteY0" fmla="*/ 1148547 h 1148547"/>
                  <a:gd name="connsiteX1" fmla="*/ 917 w 2669504"/>
                  <a:gd name="connsiteY1" fmla="*/ 923121 h 1148547"/>
                  <a:gd name="connsiteX2" fmla="*/ 97753 w 2669504"/>
                  <a:gd name="connsiteY2" fmla="*/ 691346 h 1148547"/>
                  <a:gd name="connsiteX3" fmla="*/ 337466 w 2669504"/>
                  <a:gd name="connsiteY3" fmla="*/ 500846 h 1148547"/>
                  <a:gd name="connsiteX4" fmla="*/ 542253 w 2669504"/>
                  <a:gd name="connsiteY4" fmla="*/ 329396 h 1148547"/>
                  <a:gd name="connsiteX5" fmla="*/ 764504 w 2669504"/>
                  <a:gd name="connsiteY5" fmla="*/ 183346 h 1148547"/>
                  <a:gd name="connsiteX6" fmla="*/ 880391 w 2669504"/>
                  <a:gd name="connsiteY6" fmla="*/ 150009 h 1148547"/>
                  <a:gd name="connsiteX7" fmla="*/ 970879 w 2669504"/>
                  <a:gd name="connsiteY7" fmla="*/ 172234 h 1148547"/>
                  <a:gd name="connsiteX8" fmla="*/ 1108991 w 2669504"/>
                  <a:gd name="connsiteY8" fmla="*/ 200809 h 1148547"/>
                  <a:gd name="connsiteX9" fmla="*/ 1223291 w 2669504"/>
                  <a:gd name="connsiteY9" fmla="*/ 178584 h 1148547"/>
                  <a:gd name="connsiteX10" fmla="*/ 1362991 w 2669504"/>
                  <a:gd name="connsiteY10" fmla="*/ 240496 h 1148547"/>
                  <a:gd name="connsiteX11" fmla="*/ 1491579 w 2669504"/>
                  <a:gd name="connsiteY11" fmla="*/ 235734 h 1148547"/>
                  <a:gd name="connsiteX12" fmla="*/ 1636041 w 2669504"/>
                  <a:gd name="connsiteY12" fmla="*/ 142071 h 1148547"/>
                  <a:gd name="connsiteX13" fmla="*/ 1844003 w 2669504"/>
                  <a:gd name="connsiteY13" fmla="*/ 42060 h 1148547"/>
                  <a:gd name="connsiteX14" fmla="*/ 2007516 w 2669504"/>
                  <a:gd name="connsiteY14" fmla="*/ 53171 h 1148547"/>
                  <a:gd name="connsiteX15" fmla="*/ 2132928 w 2669504"/>
                  <a:gd name="connsiteY15" fmla="*/ 16659 h 1148547"/>
                  <a:gd name="connsiteX16" fmla="*/ 2283741 w 2669504"/>
                  <a:gd name="connsiteY16" fmla="*/ 784 h 1148547"/>
                  <a:gd name="connsiteX17" fmla="*/ 2669504 w 2669504"/>
                  <a:gd name="connsiteY17" fmla="*/ 130959 h 1148547"/>
                  <a:gd name="connsiteX0" fmla="*/ 59654 w 2669504"/>
                  <a:gd name="connsiteY0" fmla="*/ 1148162 h 1148162"/>
                  <a:gd name="connsiteX1" fmla="*/ 917 w 2669504"/>
                  <a:gd name="connsiteY1" fmla="*/ 922736 h 1148162"/>
                  <a:gd name="connsiteX2" fmla="*/ 97753 w 2669504"/>
                  <a:gd name="connsiteY2" fmla="*/ 690961 h 1148162"/>
                  <a:gd name="connsiteX3" fmla="*/ 337466 w 2669504"/>
                  <a:gd name="connsiteY3" fmla="*/ 500461 h 1148162"/>
                  <a:gd name="connsiteX4" fmla="*/ 542253 w 2669504"/>
                  <a:gd name="connsiteY4" fmla="*/ 329011 h 1148162"/>
                  <a:gd name="connsiteX5" fmla="*/ 764504 w 2669504"/>
                  <a:gd name="connsiteY5" fmla="*/ 182961 h 1148162"/>
                  <a:gd name="connsiteX6" fmla="*/ 880391 w 2669504"/>
                  <a:gd name="connsiteY6" fmla="*/ 149624 h 1148162"/>
                  <a:gd name="connsiteX7" fmla="*/ 970879 w 2669504"/>
                  <a:gd name="connsiteY7" fmla="*/ 171849 h 1148162"/>
                  <a:gd name="connsiteX8" fmla="*/ 1108991 w 2669504"/>
                  <a:gd name="connsiteY8" fmla="*/ 200424 h 1148162"/>
                  <a:gd name="connsiteX9" fmla="*/ 1223291 w 2669504"/>
                  <a:gd name="connsiteY9" fmla="*/ 178199 h 1148162"/>
                  <a:gd name="connsiteX10" fmla="*/ 1362991 w 2669504"/>
                  <a:gd name="connsiteY10" fmla="*/ 240111 h 1148162"/>
                  <a:gd name="connsiteX11" fmla="*/ 1491579 w 2669504"/>
                  <a:gd name="connsiteY11" fmla="*/ 235349 h 1148162"/>
                  <a:gd name="connsiteX12" fmla="*/ 1636041 w 2669504"/>
                  <a:gd name="connsiteY12" fmla="*/ 141686 h 1148162"/>
                  <a:gd name="connsiteX13" fmla="*/ 1844003 w 2669504"/>
                  <a:gd name="connsiteY13" fmla="*/ 41675 h 1148162"/>
                  <a:gd name="connsiteX14" fmla="*/ 2007516 w 2669504"/>
                  <a:gd name="connsiteY14" fmla="*/ 52786 h 1148162"/>
                  <a:gd name="connsiteX15" fmla="*/ 2132928 w 2669504"/>
                  <a:gd name="connsiteY15" fmla="*/ 16274 h 1148162"/>
                  <a:gd name="connsiteX16" fmla="*/ 2283741 w 2669504"/>
                  <a:gd name="connsiteY16" fmla="*/ 399 h 1148162"/>
                  <a:gd name="connsiteX17" fmla="*/ 2669504 w 2669504"/>
                  <a:gd name="connsiteY17" fmla="*/ 130574 h 1148162"/>
                  <a:gd name="connsiteX0" fmla="*/ 59654 w 2669504"/>
                  <a:gd name="connsiteY0" fmla="*/ 1162352 h 1162352"/>
                  <a:gd name="connsiteX1" fmla="*/ 917 w 2669504"/>
                  <a:gd name="connsiteY1" fmla="*/ 936926 h 1162352"/>
                  <a:gd name="connsiteX2" fmla="*/ 97753 w 2669504"/>
                  <a:gd name="connsiteY2" fmla="*/ 705151 h 1162352"/>
                  <a:gd name="connsiteX3" fmla="*/ 337466 w 2669504"/>
                  <a:gd name="connsiteY3" fmla="*/ 514651 h 1162352"/>
                  <a:gd name="connsiteX4" fmla="*/ 542253 w 2669504"/>
                  <a:gd name="connsiteY4" fmla="*/ 343201 h 1162352"/>
                  <a:gd name="connsiteX5" fmla="*/ 764504 w 2669504"/>
                  <a:gd name="connsiteY5" fmla="*/ 197151 h 1162352"/>
                  <a:gd name="connsiteX6" fmla="*/ 880391 w 2669504"/>
                  <a:gd name="connsiteY6" fmla="*/ 163814 h 1162352"/>
                  <a:gd name="connsiteX7" fmla="*/ 970879 w 2669504"/>
                  <a:gd name="connsiteY7" fmla="*/ 186039 h 1162352"/>
                  <a:gd name="connsiteX8" fmla="*/ 1108991 w 2669504"/>
                  <a:gd name="connsiteY8" fmla="*/ 214614 h 1162352"/>
                  <a:gd name="connsiteX9" fmla="*/ 1223291 w 2669504"/>
                  <a:gd name="connsiteY9" fmla="*/ 192389 h 1162352"/>
                  <a:gd name="connsiteX10" fmla="*/ 1362991 w 2669504"/>
                  <a:gd name="connsiteY10" fmla="*/ 254301 h 1162352"/>
                  <a:gd name="connsiteX11" fmla="*/ 1491579 w 2669504"/>
                  <a:gd name="connsiteY11" fmla="*/ 249539 h 1162352"/>
                  <a:gd name="connsiteX12" fmla="*/ 1636041 w 2669504"/>
                  <a:gd name="connsiteY12" fmla="*/ 155876 h 1162352"/>
                  <a:gd name="connsiteX13" fmla="*/ 1844003 w 2669504"/>
                  <a:gd name="connsiteY13" fmla="*/ 55865 h 1162352"/>
                  <a:gd name="connsiteX14" fmla="*/ 2007516 w 2669504"/>
                  <a:gd name="connsiteY14" fmla="*/ 66976 h 1162352"/>
                  <a:gd name="connsiteX15" fmla="*/ 2132928 w 2669504"/>
                  <a:gd name="connsiteY15" fmla="*/ 30464 h 1162352"/>
                  <a:gd name="connsiteX16" fmla="*/ 2285329 w 2669504"/>
                  <a:gd name="connsiteY16" fmla="*/ 301 h 1162352"/>
                  <a:gd name="connsiteX17" fmla="*/ 2669504 w 2669504"/>
                  <a:gd name="connsiteY17" fmla="*/ 144764 h 1162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669504" h="1162352">
                    <a:moveTo>
                      <a:pt x="59654" y="1162352"/>
                    </a:moveTo>
                    <a:cubicBezTo>
                      <a:pt x="21950" y="1093692"/>
                      <a:pt x="-5433" y="1013126"/>
                      <a:pt x="917" y="936926"/>
                    </a:cubicBezTo>
                    <a:cubicBezTo>
                      <a:pt x="7267" y="860726"/>
                      <a:pt x="41662" y="775530"/>
                      <a:pt x="97753" y="705151"/>
                    </a:cubicBezTo>
                    <a:cubicBezTo>
                      <a:pt x="153844" y="634772"/>
                      <a:pt x="263383" y="574976"/>
                      <a:pt x="337466" y="514651"/>
                    </a:cubicBezTo>
                    <a:cubicBezTo>
                      <a:pt x="411549" y="454326"/>
                      <a:pt x="471080" y="396118"/>
                      <a:pt x="542253" y="343201"/>
                    </a:cubicBezTo>
                    <a:cubicBezTo>
                      <a:pt x="613426" y="290284"/>
                      <a:pt x="708148" y="227049"/>
                      <a:pt x="764504" y="197151"/>
                    </a:cubicBezTo>
                    <a:cubicBezTo>
                      <a:pt x="820860" y="167253"/>
                      <a:pt x="845995" y="165666"/>
                      <a:pt x="880391" y="163814"/>
                    </a:cubicBezTo>
                    <a:cubicBezTo>
                      <a:pt x="914787" y="161962"/>
                      <a:pt x="932779" y="177572"/>
                      <a:pt x="970879" y="186039"/>
                    </a:cubicBezTo>
                    <a:cubicBezTo>
                      <a:pt x="1008979" y="194506"/>
                      <a:pt x="1066922" y="213556"/>
                      <a:pt x="1108991" y="214614"/>
                    </a:cubicBezTo>
                    <a:cubicBezTo>
                      <a:pt x="1151060" y="215672"/>
                      <a:pt x="1180958" y="185775"/>
                      <a:pt x="1223291" y="192389"/>
                    </a:cubicBezTo>
                    <a:cubicBezTo>
                      <a:pt x="1265624" y="199003"/>
                      <a:pt x="1318276" y="244776"/>
                      <a:pt x="1362991" y="254301"/>
                    </a:cubicBezTo>
                    <a:cubicBezTo>
                      <a:pt x="1407706" y="263826"/>
                      <a:pt x="1446071" y="265943"/>
                      <a:pt x="1491579" y="249539"/>
                    </a:cubicBezTo>
                    <a:cubicBezTo>
                      <a:pt x="1537087" y="233135"/>
                      <a:pt x="1577304" y="188155"/>
                      <a:pt x="1636041" y="155876"/>
                    </a:cubicBezTo>
                    <a:cubicBezTo>
                      <a:pt x="1694778" y="123597"/>
                      <a:pt x="1785266" y="57982"/>
                      <a:pt x="1844003" y="55865"/>
                    </a:cubicBezTo>
                    <a:cubicBezTo>
                      <a:pt x="1902740" y="53748"/>
                      <a:pt x="1959362" y="71210"/>
                      <a:pt x="2007516" y="66976"/>
                    </a:cubicBezTo>
                    <a:cubicBezTo>
                      <a:pt x="2055670" y="62743"/>
                      <a:pt x="2086626" y="41576"/>
                      <a:pt x="2132928" y="30464"/>
                    </a:cubicBezTo>
                    <a:cubicBezTo>
                      <a:pt x="2179230" y="19352"/>
                      <a:pt x="2251198" y="5063"/>
                      <a:pt x="2285329" y="301"/>
                    </a:cubicBezTo>
                    <a:cubicBezTo>
                      <a:pt x="2319460" y="-4461"/>
                      <a:pt x="2502553" y="47397"/>
                      <a:pt x="2669504" y="144764"/>
                    </a:cubicBezTo>
                  </a:path>
                </a:pathLst>
              </a:custGeom>
              <a:noFill/>
              <a:ln w="28575"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48" name="Freeform: Shape 447">
                <a:extLst>
                  <a:ext uri="{FF2B5EF4-FFF2-40B4-BE49-F238E27FC236}">
                    <a16:creationId xmlns:a16="http://schemas.microsoft.com/office/drawing/2014/main" id="{66E711E1-24C8-4784-8BB5-3301FD156DC4}"/>
                  </a:ext>
                </a:extLst>
              </p:cNvPr>
              <p:cNvSpPr/>
              <p:nvPr/>
            </p:nvSpPr>
            <p:spPr>
              <a:xfrm>
                <a:off x="8548688" y="5453063"/>
                <a:ext cx="88900" cy="61912"/>
              </a:xfrm>
              <a:custGeom>
                <a:avLst/>
                <a:gdLst>
                  <a:gd name="connsiteX0" fmla="*/ 88900 w 88900"/>
                  <a:gd name="connsiteY0" fmla="*/ 0 h 61912"/>
                  <a:gd name="connsiteX1" fmla="*/ 0 w 88900"/>
                  <a:gd name="connsiteY1" fmla="*/ 61912 h 61912"/>
                </a:gdLst>
                <a:ahLst/>
                <a:cxnLst>
                  <a:cxn ang="0">
                    <a:pos x="connsiteX0" y="connsiteY0"/>
                  </a:cxn>
                  <a:cxn ang="0">
                    <a:pos x="connsiteX1" y="connsiteY1"/>
                  </a:cxn>
                </a:cxnLst>
                <a:rect l="l" t="t" r="r" b="b"/>
                <a:pathLst>
                  <a:path w="88900" h="61912">
                    <a:moveTo>
                      <a:pt x="88900" y="0"/>
                    </a:moveTo>
                    <a:lnTo>
                      <a:pt x="0" y="61912"/>
                    </a:lnTo>
                  </a:path>
                </a:pathLst>
              </a:custGeom>
              <a:noFill/>
              <a:ln w="28575"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49" name="Freeform: Shape 448">
                <a:extLst>
                  <a:ext uri="{FF2B5EF4-FFF2-40B4-BE49-F238E27FC236}">
                    <a16:creationId xmlns:a16="http://schemas.microsoft.com/office/drawing/2014/main" id="{0F7CD064-7256-447B-8213-9DA150FEDCCA}"/>
                  </a:ext>
                </a:extLst>
              </p:cNvPr>
              <p:cNvSpPr/>
              <p:nvPr/>
            </p:nvSpPr>
            <p:spPr>
              <a:xfrm>
                <a:off x="8414681" y="4869120"/>
                <a:ext cx="81835" cy="587375"/>
              </a:xfrm>
              <a:custGeom>
                <a:avLst/>
                <a:gdLst>
                  <a:gd name="connsiteX0" fmla="*/ 22246 w 81835"/>
                  <a:gd name="connsiteY0" fmla="*/ 0 h 587375"/>
                  <a:gd name="connsiteX1" fmla="*/ 21 w 81835"/>
                  <a:gd name="connsiteY1" fmla="*/ 80963 h 587375"/>
                  <a:gd name="connsiteX2" fmla="*/ 19071 w 81835"/>
                  <a:gd name="connsiteY2" fmla="*/ 192088 h 587375"/>
                  <a:gd name="connsiteX3" fmla="*/ 61933 w 81835"/>
                  <a:gd name="connsiteY3" fmla="*/ 252413 h 587375"/>
                  <a:gd name="connsiteX4" fmla="*/ 77808 w 81835"/>
                  <a:gd name="connsiteY4" fmla="*/ 346075 h 587375"/>
                  <a:gd name="connsiteX5" fmla="*/ 80983 w 81835"/>
                  <a:gd name="connsiteY5" fmla="*/ 428625 h 587375"/>
                  <a:gd name="connsiteX6" fmla="*/ 65108 w 81835"/>
                  <a:gd name="connsiteY6" fmla="*/ 517525 h 587375"/>
                  <a:gd name="connsiteX7" fmla="*/ 34946 w 81835"/>
                  <a:gd name="connsiteY7" fmla="*/ 587375 h 587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835" h="587375">
                    <a:moveTo>
                      <a:pt x="22246" y="0"/>
                    </a:moveTo>
                    <a:cubicBezTo>
                      <a:pt x="11398" y="24474"/>
                      <a:pt x="550" y="48948"/>
                      <a:pt x="21" y="80963"/>
                    </a:cubicBezTo>
                    <a:cubicBezTo>
                      <a:pt x="-508" y="112978"/>
                      <a:pt x="8752" y="163513"/>
                      <a:pt x="19071" y="192088"/>
                    </a:cubicBezTo>
                    <a:cubicBezTo>
                      <a:pt x="29390" y="220663"/>
                      <a:pt x="52143" y="226748"/>
                      <a:pt x="61933" y="252413"/>
                    </a:cubicBezTo>
                    <a:cubicBezTo>
                      <a:pt x="71723" y="278078"/>
                      <a:pt x="74633" y="316706"/>
                      <a:pt x="77808" y="346075"/>
                    </a:cubicBezTo>
                    <a:cubicBezTo>
                      <a:pt x="80983" y="375444"/>
                      <a:pt x="83100" y="400050"/>
                      <a:pt x="80983" y="428625"/>
                    </a:cubicBezTo>
                    <a:cubicBezTo>
                      <a:pt x="78866" y="457200"/>
                      <a:pt x="72781" y="491067"/>
                      <a:pt x="65108" y="517525"/>
                    </a:cubicBezTo>
                    <a:cubicBezTo>
                      <a:pt x="57435" y="543983"/>
                      <a:pt x="46190" y="565679"/>
                      <a:pt x="34946" y="587375"/>
                    </a:cubicBezTo>
                  </a:path>
                </a:pathLst>
              </a:custGeom>
              <a:noFill/>
              <a:ln w="28575"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50" name="Freeform: Shape 449">
                <a:extLst>
                  <a:ext uri="{FF2B5EF4-FFF2-40B4-BE49-F238E27FC236}">
                    <a16:creationId xmlns:a16="http://schemas.microsoft.com/office/drawing/2014/main" id="{5625756E-B342-42FD-BE6C-3C29D014E999}"/>
                  </a:ext>
                </a:extLst>
              </p:cNvPr>
              <p:cNvSpPr/>
              <p:nvPr/>
            </p:nvSpPr>
            <p:spPr>
              <a:xfrm>
                <a:off x="8507513" y="5194557"/>
                <a:ext cx="72290" cy="68263"/>
              </a:xfrm>
              <a:custGeom>
                <a:avLst/>
                <a:gdLst>
                  <a:gd name="connsiteX0" fmla="*/ 139933 w 139933"/>
                  <a:gd name="connsiteY0" fmla="*/ 0 h 82550"/>
                  <a:gd name="connsiteX1" fmla="*/ 54208 w 139933"/>
                  <a:gd name="connsiteY1" fmla="*/ 73025 h 82550"/>
                  <a:gd name="connsiteX2" fmla="*/ 1820 w 139933"/>
                  <a:gd name="connsiteY2" fmla="*/ 82550 h 82550"/>
                  <a:gd name="connsiteX0" fmla="*/ 138967 w 138967"/>
                  <a:gd name="connsiteY0" fmla="*/ 0 h 82550"/>
                  <a:gd name="connsiteX1" fmla="*/ 108805 w 138967"/>
                  <a:gd name="connsiteY1" fmla="*/ 36512 h 82550"/>
                  <a:gd name="connsiteX2" fmla="*/ 854 w 138967"/>
                  <a:gd name="connsiteY2" fmla="*/ 82550 h 82550"/>
                  <a:gd name="connsiteX0" fmla="*/ 72290 w 72290"/>
                  <a:gd name="connsiteY0" fmla="*/ 0 h 68263"/>
                  <a:gd name="connsiteX1" fmla="*/ 42128 w 72290"/>
                  <a:gd name="connsiteY1" fmla="*/ 36512 h 68263"/>
                  <a:gd name="connsiteX2" fmla="*/ 2439 w 72290"/>
                  <a:gd name="connsiteY2" fmla="*/ 68263 h 68263"/>
                </a:gdLst>
                <a:ahLst/>
                <a:cxnLst>
                  <a:cxn ang="0">
                    <a:pos x="connsiteX0" y="connsiteY0"/>
                  </a:cxn>
                  <a:cxn ang="0">
                    <a:pos x="connsiteX1" y="connsiteY1"/>
                  </a:cxn>
                  <a:cxn ang="0">
                    <a:pos x="connsiteX2" y="connsiteY2"/>
                  </a:cxn>
                </a:cxnLst>
                <a:rect l="l" t="t" r="r" b="b"/>
                <a:pathLst>
                  <a:path w="72290" h="68263">
                    <a:moveTo>
                      <a:pt x="72290" y="0"/>
                    </a:moveTo>
                    <a:cubicBezTo>
                      <a:pt x="40937" y="29633"/>
                      <a:pt x="65147" y="22754"/>
                      <a:pt x="42128" y="36512"/>
                    </a:cubicBezTo>
                    <a:cubicBezTo>
                      <a:pt x="19109" y="50270"/>
                      <a:pt x="-8409" y="64030"/>
                      <a:pt x="2439" y="68263"/>
                    </a:cubicBezTo>
                  </a:path>
                </a:pathLst>
              </a:custGeom>
              <a:noFill/>
              <a:ln w="28575"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51" name="Freeform: Shape 450">
                <a:extLst>
                  <a:ext uri="{FF2B5EF4-FFF2-40B4-BE49-F238E27FC236}">
                    <a16:creationId xmlns:a16="http://schemas.microsoft.com/office/drawing/2014/main" id="{AE21349B-7719-4419-96D4-7D4AC851BE5A}"/>
                  </a:ext>
                </a:extLst>
              </p:cNvPr>
              <p:cNvSpPr/>
              <p:nvPr/>
            </p:nvSpPr>
            <p:spPr>
              <a:xfrm>
                <a:off x="7861300" y="4872038"/>
                <a:ext cx="350838" cy="387350"/>
              </a:xfrm>
              <a:custGeom>
                <a:avLst/>
                <a:gdLst>
                  <a:gd name="connsiteX0" fmla="*/ 350838 w 350838"/>
                  <a:gd name="connsiteY0" fmla="*/ 0 h 387350"/>
                  <a:gd name="connsiteX1" fmla="*/ 255588 w 350838"/>
                  <a:gd name="connsiteY1" fmla="*/ 33337 h 387350"/>
                  <a:gd name="connsiteX2" fmla="*/ 215900 w 350838"/>
                  <a:gd name="connsiteY2" fmla="*/ 100012 h 387350"/>
                  <a:gd name="connsiteX3" fmla="*/ 160338 w 350838"/>
                  <a:gd name="connsiteY3" fmla="*/ 138112 h 387350"/>
                  <a:gd name="connsiteX4" fmla="*/ 153988 w 350838"/>
                  <a:gd name="connsiteY4" fmla="*/ 203200 h 387350"/>
                  <a:gd name="connsiteX5" fmla="*/ 115888 w 350838"/>
                  <a:gd name="connsiteY5" fmla="*/ 271462 h 387350"/>
                  <a:gd name="connsiteX6" fmla="*/ 77788 w 350838"/>
                  <a:gd name="connsiteY6" fmla="*/ 328612 h 387350"/>
                  <a:gd name="connsiteX7" fmla="*/ 0 w 350838"/>
                  <a:gd name="connsiteY7" fmla="*/ 387350 h 38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0838" h="387350">
                    <a:moveTo>
                      <a:pt x="350838" y="0"/>
                    </a:moveTo>
                    <a:cubicBezTo>
                      <a:pt x="314457" y="8334"/>
                      <a:pt x="278077" y="16668"/>
                      <a:pt x="255588" y="33337"/>
                    </a:cubicBezTo>
                    <a:cubicBezTo>
                      <a:pt x="233099" y="50006"/>
                      <a:pt x="231775" y="82550"/>
                      <a:pt x="215900" y="100012"/>
                    </a:cubicBezTo>
                    <a:cubicBezTo>
                      <a:pt x="200025" y="117474"/>
                      <a:pt x="170657" y="120914"/>
                      <a:pt x="160338" y="138112"/>
                    </a:cubicBezTo>
                    <a:cubicBezTo>
                      <a:pt x="150019" y="155310"/>
                      <a:pt x="161396" y="180975"/>
                      <a:pt x="153988" y="203200"/>
                    </a:cubicBezTo>
                    <a:cubicBezTo>
                      <a:pt x="146580" y="225425"/>
                      <a:pt x="128588" y="250560"/>
                      <a:pt x="115888" y="271462"/>
                    </a:cubicBezTo>
                    <a:cubicBezTo>
                      <a:pt x="103188" y="292364"/>
                      <a:pt x="97103" y="309297"/>
                      <a:pt x="77788" y="328612"/>
                    </a:cubicBezTo>
                    <a:cubicBezTo>
                      <a:pt x="58473" y="347927"/>
                      <a:pt x="29236" y="367638"/>
                      <a:pt x="0" y="387350"/>
                    </a:cubicBezTo>
                  </a:path>
                </a:pathLst>
              </a:custGeom>
              <a:noFill/>
              <a:ln w="28575"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52" name="Freeform: Shape 451">
                <a:extLst>
                  <a:ext uri="{FF2B5EF4-FFF2-40B4-BE49-F238E27FC236}">
                    <a16:creationId xmlns:a16="http://schemas.microsoft.com/office/drawing/2014/main" id="{57034B8B-9654-435C-95E1-AC0EBF81CE6C}"/>
                  </a:ext>
                </a:extLst>
              </p:cNvPr>
              <p:cNvSpPr/>
              <p:nvPr/>
            </p:nvSpPr>
            <p:spPr>
              <a:xfrm>
                <a:off x="7840663" y="4611688"/>
                <a:ext cx="169862" cy="820737"/>
              </a:xfrm>
              <a:custGeom>
                <a:avLst/>
                <a:gdLst>
                  <a:gd name="connsiteX0" fmla="*/ 169862 w 169862"/>
                  <a:gd name="connsiteY0" fmla="*/ 0 h 820737"/>
                  <a:gd name="connsiteX1" fmla="*/ 111125 w 169862"/>
                  <a:gd name="connsiteY1" fmla="*/ 88900 h 820737"/>
                  <a:gd name="connsiteX2" fmla="*/ 101600 w 169862"/>
                  <a:gd name="connsiteY2" fmla="*/ 169862 h 820737"/>
                  <a:gd name="connsiteX3" fmla="*/ 63500 w 169862"/>
                  <a:gd name="connsiteY3" fmla="*/ 234950 h 820737"/>
                  <a:gd name="connsiteX4" fmla="*/ 52387 w 169862"/>
                  <a:gd name="connsiteY4" fmla="*/ 288925 h 820737"/>
                  <a:gd name="connsiteX5" fmla="*/ 79375 w 169862"/>
                  <a:gd name="connsiteY5" fmla="*/ 320675 h 820737"/>
                  <a:gd name="connsiteX6" fmla="*/ 71437 w 169862"/>
                  <a:gd name="connsiteY6" fmla="*/ 354012 h 820737"/>
                  <a:gd name="connsiteX7" fmla="*/ 12700 w 169862"/>
                  <a:gd name="connsiteY7" fmla="*/ 415925 h 820737"/>
                  <a:gd name="connsiteX8" fmla="*/ 0 w 169862"/>
                  <a:gd name="connsiteY8" fmla="*/ 482600 h 820737"/>
                  <a:gd name="connsiteX9" fmla="*/ 12700 w 169862"/>
                  <a:gd name="connsiteY9" fmla="*/ 592137 h 820737"/>
                  <a:gd name="connsiteX10" fmla="*/ 23812 w 169862"/>
                  <a:gd name="connsiteY10" fmla="*/ 646112 h 820737"/>
                  <a:gd name="connsiteX11" fmla="*/ 0 w 169862"/>
                  <a:gd name="connsiteY11" fmla="*/ 820737 h 820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862" h="820737">
                    <a:moveTo>
                      <a:pt x="169862" y="0"/>
                    </a:moveTo>
                    <a:cubicBezTo>
                      <a:pt x="146182" y="30295"/>
                      <a:pt x="122502" y="60590"/>
                      <a:pt x="111125" y="88900"/>
                    </a:cubicBezTo>
                    <a:cubicBezTo>
                      <a:pt x="99748" y="117210"/>
                      <a:pt x="109537" y="145520"/>
                      <a:pt x="101600" y="169862"/>
                    </a:cubicBezTo>
                    <a:cubicBezTo>
                      <a:pt x="93663" y="194204"/>
                      <a:pt x="71702" y="215106"/>
                      <a:pt x="63500" y="234950"/>
                    </a:cubicBezTo>
                    <a:cubicBezTo>
                      <a:pt x="55298" y="254794"/>
                      <a:pt x="49741" y="274638"/>
                      <a:pt x="52387" y="288925"/>
                    </a:cubicBezTo>
                    <a:cubicBezTo>
                      <a:pt x="55033" y="303212"/>
                      <a:pt x="76200" y="309827"/>
                      <a:pt x="79375" y="320675"/>
                    </a:cubicBezTo>
                    <a:cubicBezTo>
                      <a:pt x="82550" y="331523"/>
                      <a:pt x="82549" y="338137"/>
                      <a:pt x="71437" y="354012"/>
                    </a:cubicBezTo>
                    <a:cubicBezTo>
                      <a:pt x="60324" y="369887"/>
                      <a:pt x="24606" y="394494"/>
                      <a:pt x="12700" y="415925"/>
                    </a:cubicBezTo>
                    <a:cubicBezTo>
                      <a:pt x="794" y="437356"/>
                      <a:pt x="0" y="453231"/>
                      <a:pt x="0" y="482600"/>
                    </a:cubicBezTo>
                    <a:cubicBezTo>
                      <a:pt x="0" y="511969"/>
                      <a:pt x="8731" y="564885"/>
                      <a:pt x="12700" y="592137"/>
                    </a:cubicBezTo>
                    <a:cubicBezTo>
                      <a:pt x="16669" y="619389"/>
                      <a:pt x="25929" y="608012"/>
                      <a:pt x="23812" y="646112"/>
                    </a:cubicBezTo>
                    <a:cubicBezTo>
                      <a:pt x="21695" y="684212"/>
                      <a:pt x="10847" y="752474"/>
                      <a:pt x="0" y="820737"/>
                    </a:cubicBezTo>
                  </a:path>
                </a:pathLst>
              </a:custGeom>
              <a:noFill/>
              <a:ln w="28575"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53" name="Freeform: Shape 452">
                <a:extLst>
                  <a:ext uri="{FF2B5EF4-FFF2-40B4-BE49-F238E27FC236}">
                    <a16:creationId xmlns:a16="http://schemas.microsoft.com/office/drawing/2014/main" id="{F0C72BBE-6E9B-4B0F-8335-CA84CA330438}"/>
                  </a:ext>
                </a:extLst>
              </p:cNvPr>
              <p:cNvSpPr/>
              <p:nvPr/>
            </p:nvSpPr>
            <p:spPr>
              <a:xfrm>
                <a:off x="7586662" y="3795713"/>
                <a:ext cx="282576" cy="1209675"/>
              </a:xfrm>
              <a:custGeom>
                <a:avLst/>
                <a:gdLst>
                  <a:gd name="connsiteX0" fmla="*/ 0 w 319088"/>
                  <a:gd name="connsiteY0" fmla="*/ 0 h 1222375"/>
                  <a:gd name="connsiteX1" fmla="*/ 76200 w 319088"/>
                  <a:gd name="connsiteY1" fmla="*/ 23812 h 1222375"/>
                  <a:gd name="connsiteX2" fmla="*/ 139700 w 319088"/>
                  <a:gd name="connsiteY2" fmla="*/ 71437 h 1222375"/>
                  <a:gd name="connsiteX3" fmla="*/ 179388 w 319088"/>
                  <a:gd name="connsiteY3" fmla="*/ 146050 h 1222375"/>
                  <a:gd name="connsiteX4" fmla="*/ 203200 w 319088"/>
                  <a:gd name="connsiteY4" fmla="*/ 255587 h 1222375"/>
                  <a:gd name="connsiteX5" fmla="*/ 190500 w 319088"/>
                  <a:gd name="connsiteY5" fmla="*/ 304800 h 1222375"/>
                  <a:gd name="connsiteX6" fmla="*/ 168275 w 319088"/>
                  <a:gd name="connsiteY6" fmla="*/ 369887 h 1222375"/>
                  <a:gd name="connsiteX7" fmla="*/ 187325 w 319088"/>
                  <a:gd name="connsiteY7" fmla="*/ 428625 h 1222375"/>
                  <a:gd name="connsiteX8" fmla="*/ 184150 w 319088"/>
                  <a:gd name="connsiteY8" fmla="*/ 481012 h 1222375"/>
                  <a:gd name="connsiteX9" fmla="*/ 168275 w 319088"/>
                  <a:gd name="connsiteY9" fmla="*/ 585787 h 1222375"/>
                  <a:gd name="connsiteX10" fmla="*/ 138113 w 319088"/>
                  <a:gd name="connsiteY10" fmla="*/ 704850 h 1222375"/>
                  <a:gd name="connsiteX11" fmla="*/ 120650 w 319088"/>
                  <a:gd name="connsiteY11" fmla="*/ 776287 h 1222375"/>
                  <a:gd name="connsiteX12" fmla="*/ 139700 w 319088"/>
                  <a:gd name="connsiteY12" fmla="*/ 828675 h 1222375"/>
                  <a:gd name="connsiteX13" fmla="*/ 146050 w 319088"/>
                  <a:gd name="connsiteY13" fmla="*/ 862012 h 1222375"/>
                  <a:gd name="connsiteX14" fmla="*/ 111125 w 319088"/>
                  <a:gd name="connsiteY14" fmla="*/ 917575 h 1222375"/>
                  <a:gd name="connsiteX15" fmla="*/ 96838 w 319088"/>
                  <a:gd name="connsiteY15" fmla="*/ 984250 h 1222375"/>
                  <a:gd name="connsiteX16" fmla="*/ 138113 w 319088"/>
                  <a:gd name="connsiteY16" fmla="*/ 1042987 h 1222375"/>
                  <a:gd name="connsiteX17" fmla="*/ 196850 w 319088"/>
                  <a:gd name="connsiteY17" fmla="*/ 1081087 h 1222375"/>
                  <a:gd name="connsiteX18" fmla="*/ 252413 w 319088"/>
                  <a:gd name="connsiteY18" fmla="*/ 1111250 h 1222375"/>
                  <a:gd name="connsiteX19" fmla="*/ 265113 w 319088"/>
                  <a:gd name="connsiteY19" fmla="*/ 1177925 h 1222375"/>
                  <a:gd name="connsiteX20" fmla="*/ 319088 w 319088"/>
                  <a:gd name="connsiteY20" fmla="*/ 1222375 h 1222375"/>
                  <a:gd name="connsiteX0" fmla="*/ 0 w 282576"/>
                  <a:gd name="connsiteY0" fmla="*/ 0 h 1209675"/>
                  <a:gd name="connsiteX1" fmla="*/ 39688 w 282576"/>
                  <a:gd name="connsiteY1" fmla="*/ 11112 h 1209675"/>
                  <a:gd name="connsiteX2" fmla="*/ 103188 w 282576"/>
                  <a:gd name="connsiteY2" fmla="*/ 58737 h 1209675"/>
                  <a:gd name="connsiteX3" fmla="*/ 142876 w 282576"/>
                  <a:gd name="connsiteY3" fmla="*/ 133350 h 1209675"/>
                  <a:gd name="connsiteX4" fmla="*/ 166688 w 282576"/>
                  <a:gd name="connsiteY4" fmla="*/ 242887 h 1209675"/>
                  <a:gd name="connsiteX5" fmla="*/ 153988 w 282576"/>
                  <a:gd name="connsiteY5" fmla="*/ 292100 h 1209675"/>
                  <a:gd name="connsiteX6" fmla="*/ 131763 w 282576"/>
                  <a:gd name="connsiteY6" fmla="*/ 357187 h 1209675"/>
                  <a:gd name="connsiteX7" fmla="*/ 150813 w 282576"/>
                  <a:gd name="connsiteY7" fmla="*/ 415925 h 1209675"/>
                  <a:gd name="connsiteX8" fmla="*/ 147638 w 282576"/>
                  <a:gd name="connsiteY8" fmla="*/ 468312 h 1209675"/>
                  <a:gd name="connsiteX9" fmla="*/ 131763 w 282576"/>
                  <a:gd name="connsiteY9" fmla="*/ 573087 h 1209675"/>
                  <a:gd name="connsiteX10" fmla="*/ 101601 w 282576"/>
                  <a:gd name="connsiteY10" fmla="*/ 692150 h 1209675"/>
                  <a:gd name="connsiteX11" fmla="*/ 84138 w 282576"/>
                  <a:gd name="connsiteY11" fmla="*/ 763587 h 1209675"/>
                  <a:gd name="connsiteX12" fmla="*/ 103188 w 282576"/>
                  <a:gd name="connsiteY12" fmla="*/ 815975 h 1209675"/>
                  <a:gd name="connsiteX13" fmla="*/ 109538 w 282576"/>
                  <a:gd name="connsiteY13" fmla="*/ 849312 h 1209675"/>
                  <a:gd name="connsiteX14" fmla="*/ 74613 w 282576"/>
                  <a:gd name="connsiteY14" fmla="*/ 904875 h 1209675"/>
                  <a:gd name="connsiteX15" fmla="*/ 60326 w 282576"/>
                  <a:gd name="connsiteY15" fmla="*/ 971550 h 1209675"/>
                  <a:gd name="connsiteX16" fmla="*/ 101601 w 282576"/>
                  <a:gd name="connsiteY16" fmla="*/ 1030287 h 1209675"/>
                  <a:gd name="connsiteX17" fmla="*/ 160338 w 282576"/>
                  <a:gd name="connsiteY17" fmla="*/ 1068387 h 1209675"/>
                  <a:gd name="connsiteX18" fmla="*/ 215901 w 282576"/>
                  <a:gd name="connsiteY18" fmla="*/ 1098550 h 1209675"/>
                  <a:gd name="connsiteX19" fmla="*/ 228601 w 282576"/>
                  <a:gd name="connsiteY19" fmla="*/ 1165225 h 1209675"/>
                  <a:gd name="connsiteX20" fmla="*/ 282576 w 282576"/>
                  <a:gd name="connsiteY20" fmla="*/ 1209675 h 1209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82576" h="1209675">
                    <a:moveTo>
                      <a:pt x="0" y="0"/>
                    </a:moveTo>
                    <a:cubicBezTo>
                      <a:pt x="26458" y="5953"/>
                      <a:pt x="22490" y="1323"/>
                      <a:pt x="39688" y="11112"/>
                    </a:cubicBezTo>
                    <a:cubicBezTo>
                      <a:pt x="56886" y="20901"/>
                      <a:pt x="85990" y="38364"/>
                      <a:pt x="103188" y="58737"/>
                    </a:cubicBezTo>
                    <a:cubicBezTo>
                      <a:pt x="120386" y="79110"/>
                      <a:pt x="132293" y="102658"/>
                      <a:pt x="142876" y="133350"/>
                    </a:cubicBezTo>
                    <a:cubicBezTo>
                      <a:pt x="153459" y="164042"/>
                      <a:pt x="164836" y="216429"/>
                      <a:pt x="166688" y="242887"/>
                    </a:cubicBezTo>
                    <a:cubicBezTo>
                      <a:pt x="168540" y="269345"/>
                      <a:pt x="159809" y="273050"/>
                      <a:pt x="153988" y="292100"/>
                    </a:cubicBezTo>
                    <a:cubicBezTo>
                      <a:pt x="148167" y="311150"/>
                      <a:pt x="132292" y="336550"/>
                      <a:pt x="131763" y="357187"/>
                    </a:cubicBezTo>
                    <a:cubicBezTo>
                      <a:pt x="131234" y="377824"/>
                      <a:pt x="148167" y="397404"/>
                      <a:pt x="150813" y="415925"/>
                    </a:cubicBezTo>
                    <a:cubicBezTo>
                      <a:pt x="153459" y="434446"/>
                      <a:pt x="150813" y="442118"/>
                      <a:pt x="147638" y="468312"/>
                    </a:cubicBezTo>
                    <a:cubicBezTo>
                      <a:pt x="144463" y="494506"/>
                      <a:pt x="139436" y="535781"/>
                      <a:pt x="131763" y="573087"/>
                    </a:cubicBezTo>
                    <a:cubicBezTo>
                      <a:pt x="124090" y="610393"/>
                      <a:pt x="109538" y="660400"/>
                      <a:pt x="101601" y="692150"/>
                    </a:cubicBezTo>
                    <a:cubicBezTo>
                      <a:pt x="93664" y="723900"/>
                      <a:pt x="83874" y="742950"/>
                      <a:pt x="84138" y="763587"/>
                    </a:cubicBezTo>
                    <a:cubicBezTo>
                      <a:pt x="84402" y="784224"/>
                      <a:pt x="98955" y="801688"/>
                      <a:pt x="103188" y="815975"/>
                    </a:cubicBezTo>
                    <a:cubicBezTo>
                      <a:pt x="107421" y="830262"/>
                      <a:pt x="114301" y="834495"/>
                      <a:pt x="109538" y="849312"/>
                    </a:cubicBezTo>
                    <a:cubicBezTo>
                      <a:pt x="104775" y="864129"/>
                      <a:pt x="82815" y="884502"/>
                      <a:pt x="74613" y="904875"/>
                    </a:cubicBezTo>
                    <a:cubicBezTo>
                      <a:pt x="66411" y="925248"/>
                      <a:pt x="55828" y="950648"/>
                      <a:pt x="60326" y="971550"/>
                    </a:cubicBezTo>
                    <a:cubicBezTo>
                      <a:pt x="64824" y="992452"/>
                      <a:pt x="84932" y="1014148"/>
                      <a:pt x="101601" y="1030287"/>
                    </a:cubicBezTo>
                    <a:cubicBezTo>
                      <a:pt x="118270" y="1046426"/>
                      <a:pt x="141288" y="1057010"/>
                      <a:pt x="160338" y="1068387"/>
                    </a:cubicBezTo>
                    <a:cubicBezTo>
                      <a:pt x="179388" y="1079764"/>
                      <a:pt x="204524" y="1082410"/>
                      <a:pt x="215901" y="1098550"/>
                    </a:cubicBezTo>
                    <a:cubicBezTo>
                      <a:pt x="227278" y="1114690"/>
                      <a:pt x="217489" y="1146704"/>
                      <a:pt x="228601" y="1165225"/>
                    </a:cubicBezTo>
                    <a:cubicBezTo>
                      <a:pt x="239714" y="1183746"/>
                      <a:pt x="270670" y="1203325"/>
                      <a:pt x="282576" y="1209675"/>
                    </a:cubicBezTo>
                  </a:path>
                </a:pathLst>
              </a:custGeom>
              <a:noFill/>
              <a:ln w="28575"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54" name="Freeform: Shape 453">
                <a:extLst>
                  <a:ext uri="{FF2B5EF4-FFF2-40B4-BE49-F238E27FC236}">
                    <a16:creationId xmlns:a16="http://schemas.microsoft.com/office/drawing/2014/main" id="{5F198E23-4055-4DCD-8060-7EED76F25DEA}"/>
                  </a:ext>
                </a:extLst>
              </p:cNvPr>
              <p:cNvSpPr/>
              <p:nvPr/>
            </p:nvSpPr>
            <p:spPr>
              <a:xfrm>
                <a:off x="7723188" y="3935413"/>
                <a:ext cx="865187" cy="485481"/>
              </a:xfrm>
              <a:custGeom>
                <a:avLst/>
                <a:gdLst>
                  <a:gd name="connsiteX0" fmla="*/ 865187 w 865187"/>
                  <a:gd name="connsiteY0" fmla="*/ 0 h 485481"/>
                  <a:gd name="connsiteX1" fmla="*/ 839787 w 865187"/>
                  <a:gd name="connsiteY1" fmla="*/ 55562 h 485481"/>
                  <a:gd name="connsiteX2" fmla="*/ 782637 w 865187"/>
                  <a:gd name="connsiteY2" fmla="*/ 57150 h 485481"/>
                  <a:gd name="connsiteX3" fmla="*/ 742950 w 865187"/>
                  <a:gd name="connsiteY3" fmla="*/ 85725 h 485481"/>
                  <a:gd name="connsiteX4" fmla="*/ 712787 w 865187"/>
                  <a:gd name="connsiteY4" fmla="*/ 144462 h 485481"/>
                  <a:gd name="connsiteX5" fmla="*/ 652462 w 865187"/>
                  <a:gd name="connsiteY5" fmla="*/ 193675 h 485481"/>
                  <a:gd name="connsiteX6" fmla="*/ 619125 w 865187"/>
                  <a:gd name="connsiteY6" fmla="*/ 241300 h 485481"/>
                  <a:gd name="connsiteX7" fmla="*/ 588962 w 865187"/>
                  <a:gd name="connsiteY7" fmla="*/ 301625 h 485481"/>
                  <a:gd name="connsiteX8" fmla="*/ 501650 w 865187"/>
                  <a:gd name="connsiteY8" fmla="*/ 328612 h 485481"/>
                  <a:gd name="connsiteX9" fmla="*/ 414337 w 865187"/>
                  <a:gd name="connsiteY9" fmla="*/ 461962 h 485481"/>
                  <a:gd name="connsiteX10" fmla="*/ 369887 w 865187"/>
                  <a:gd name="connsiteY10" fmla="*/ 484187 h 485481"/>
                  <a:gd name="connsiteX11" fmla="*/ 320675 w 865187"/>
                  <a:gd name="connsiteY11" fmla="*/ 476250 h 485481"/>
                  <a:gd name="connsiteX12" fmla="*/ 188912 w 865187"/>
                  <a:gd name="connsiteY12" fmla="*/ 422275 h 485481"/>
                  <a:gd name="connsiteX13" fmla="*/ 147637 w 865187"/>
                  <a:gd name="connsiteY13" fmla="*/ 427037 h 485481"/>
                  <a:gd name="connsiteX14" fmla="*/ 90487 w 865187"/>
                  <a:gd name="connsiteY14" fmla="*/ 442912 h 485481"/>
                  <a:gd name="connsiteX15" fmla="*/ 44450 w 865187"/>
                  <a:gd name="connsiteY15" fmla="*/ 425450 h 485481"/>
                  <a:gd name="connsiteX16" fmla="*/ 0 w 865187"/>
                  <a:gd name="connsiteY16" fmla="*/ 406400 h 485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65187" h="485481">
                    <a:moveTo>
                      <a:pt x="865187" y="0"/>
                    </a:moveTo>
                    <a:cubicBezTo>
                      <a:pt x="859366" y="23018"/>
                      <a:pt x="853545" y="46037"/>
                      <a:pt x="839787" y="55562"/>
                    </a:cubicBezTo>
                    <a:cubicBezTo>
                      <a:pt x="826029" y="65087"/>
                      <a:pt x="798776" y="52123"/>
                      <a:pt x="782637" y="57150"/>
                    </a:cubicBezTo>
                    <a:cubicBezTo>
                      <a:pt x="766498" y="62177"/>
                      <a:pt x="754592" y="71173"/>
                      <a:pt x="742950" y="85725"/>
                    </a:cubicBezTo>
                    <a:cubicBezTo>
                      <a:pt x="731308" y="100277"/>
                      <a:pt x="727868" y="126471"/>
                      <a:pt x="712787" y="144462"/>
                    </a:cubicBezTo>
                    <a:cubicBezTo>
                      <a:pt x="697706" y="162453"/>
                      <a:pt x="668072" y="177535"/>
                      <a:pt x="652462" y="193675"/>
                    </a:cubicBezTo>
                    <a:cubicBezTo>
                      <a:pt x="636852" y="209815"/>
                      <a:pt x="629708" y="223308"/>
                      <a:pt x="619125" y="241300"/>
                    </a:cubicBezTo>
                    <a:cubicBezTo>
                      <a:pt x="608542" y="259292"/>
                      <a:pt x="608541" y="287073"/>
                      <a:pt x="588962" y="301625"/>
                    </a:cubicBezTo>
                    <a:cubicBezTo>
                      <a:pt x="569383" y="316177"/>
                      <a:pt x="530754" y="301889"/>
                      <a:pt x="501650" y="328612"/>
                    </a:cubicBezTo>
                    <a:cubicBezTo>
                      <a:pt x="472546" y="355335"/>
                      <a:pt x="436297" y="436033"/>
                      <a:pt x="414337" y="461962"/>
                    </a:cubicBezTo>
                    <a:cubicBezTo>
                      <a:pt x="392377" y="487891"/>
                      <a:pt x="385497" y="481806"/>
                      <a:pt x="369887" y="484187"/>
                    </a:cubicBezTo>
                    <a:cubicBezTo>
                      <a:pt x="354277" y="486568"/>
                      <a:pt x="350837" y="486569"/>
                      <a:pt x="320675" y="476250"/>
                    </a:cubicBezTo>
                    <a:cubicBezTo>
                      <a:pt x="290513" y="465931"/>
                      <a:pt x="217752" y="430477"/>
                      <a:pt x="188912" y="422275"/>
                    </a:cubicBezTo>
                    <a:cubicBezTo>
                      <a:pt x="160072" y="414073"/>
                      <a:pt x="164041" y="423598"/>
                      <a:pt x="147637" y="427037"/>
                    </a:cubicBezTo>
                    <a:cubicBezTo>
                      <a:pt x="131233" y="430476"/>
                      <a:pt x="107685" y="443176"/>
                      <a:pt x="90487" y="442912"/>
                    </a:cubicBezTo>
                    <a:cubicBezTo>
                      <a:pt x="73289" y="442648"/>
                      <a:pt x="59531" y="431535"/>
                      <a:pt x="44450" y="425450"/>
                    </a:cubicBezTo>
                    <a:cubicBezTo>
                      <a:pt x="29369" y="419365"/>
                      <a:pt x="14684" y="412882"/>
                      <a:pt x="0" y="406400"/>
                    </a:cubicBezTo>
                  </a:path>
                </a:pathLst>
              </a:custGeom>
              <a:noFill/>
              <a:ln w="28575"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55" name="Freeform: Shape 454">
                <a:extLst>
                  <a:ext uri="{FF2B5EF4-FFF2-40B4-BE49-F238E27FC236}">
                    <a16:creationId xmlns:a16="http://schemas.microsoft.com/office/drawing/2014/main" id="{F6C0CD01-B0BE-4D2F-A8F9-C16D49259E4F}"/>
                  </a:ext>
                </a:extLst>
              </p:cNvPr>
              <p:cNvSpPr/>
              <p:nvPr/>
            </p:nvSpPr>
            <p:spPr>
              <a:xfrm>
                <a:off x="7494588" y="5330825"/>
                <a:ext cx="44450" cy="203200"/>
              </a:xfrm>
              <a:custGeom>
                <a:avLst/>
                <a:gdLst>
                  <a:gd name="connsiteX0" fmla="*/ 0 w 44450"/>
                  <a:gd name="connsiteY0" fmla="*/ 0 h 203200"/>
                  <a:gd name="connsiteX1" fmla="*/ 23812 w 44450"/>
                  <a:gd name="connsiteY1" fmla="*/ 79375 h 203200"/>
                  <a:gd name="connsiteX2" fmla="*/ 17462 w 44450"/>
                  <a:gd name="connsiteY2" fmla="*/ 123825 h 203200"/>
                  <a:gd name="connsiteX3" fmla="*/ 23812 w 44450"/>
                  <a:gd name="connsiteY3" fmla="*/ 155575 h 203200"/>
                  <a:gd name="connsiteX4" fmla="*/ 44450 w 44450"/>
                  <a:gd name="connsiteY4" fmla="*/ 203200 h 203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450" h="203200">
                    <a:moveTo>
                      <a:pt x="0" y="0"/>
                    </a:moveTo>
                    <a:cubicBezTo>
                      <a:pt x="10451" y="29369"/>
                      <a:pt x="20902" y="58738"/>
                      <a:pt x="23812" y="79375"/>
                    </a:cubicBezTo>
                    <a:cubicBezTo>
                      <a:pt x="26722" y="100012"/>
                      <a:pt x="17462" y="111125"/>
                      <a:pt x="17462" y="123825"/>
                    </a:cubicBezTo>
                    <a:cubicBezTo>
                      <a:pt x="17462" y="136525"/>
                      <a:pt x="19314" y="142346"/>
                      <a:pt x="23812" y="155575"/>
                    </a:cubicBezTo>
                    <a:cubicBezTo>
                      <a:pt x="28310" y="168804"/>
                      <a:pt x="36380" y="186002"/>
                      <a:pt x="44450" y="203200"/>
                    </a:cubicBezTo>
                  </a:path>
                </a:pathLst>
              </a:custGeom>
              <a:noFill/>
              <a:ln w="28575"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56" name="Freeform: Shape 455">
                <a:extLst>
                  <a:ext uri="{FF2B5EF4-FFF2-40B4-BE49-F238E27FC236}">
                    <a16:creationId xmlns:a16="http://schemas.microsoft.com/office/drawing/2014/main" id="{795F1ABB-963D-432E-8DC5-5210693A29F0}"/>
                  </a:ext>
                </a:extLst>
              </p:cNvPr>
              <p:cNvSpPr/>
              <p:nvPr/>
            </p:nvSpPr>
            <p:spPr>
              <a:xfrm>
                <a:off x="7021513" y="5470525"/>
                <a:ext cx="73025" cy="92075"/>
              </a:xfrm>
              <a:custGeom>
                <a:avLst/>
                <a:gdLst>
                  <a:gd name="connsiteX0" fmla="*/ 0 w 73025"/>
                  <a:gd name="connsiteY0" fmla="*/ 0 h 92075"/>
                  <a:gd name="connsiteX1" fmla="*/ 73025 w 73025"/>
                  <a:gd name="connsiteY1" fmla="*/ 92075 h 92075"/>
                </a:gdLst>
                <a:ahLst/>
                <a:cxnLst>
                  <a:cxn ang="0">
                    <a:pos x="connsiteX0" y="connsiteY0"/>
                  </a:cxn>
                  <a:cxn ang="0">
                    <a:pos x="connsiteX1" y="connsiteY1"/>
                  </a:cxn>
                </a:cxnLst>
                <a:rect l="l" t="t" r="r" b="b"/>
                <a:pathLst>
                  <a:path w="73025" h="92075">
                    <a:moveTo>
                      <a:pt x="0" y="0"/>
                    </a:moveTo>
                    <a:lnTo>
                      <a:pt x="73025" y="92075"/>
                    </a:lnTo>
                  </a:path>
                </a:pathLst>
              </a:custGeom>
              <a:noFill/>
              <a:ln w="28575"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57" name="Freeform: Shape 456">
                <a:extLst>
                  <a:ext uri="{FF2B5EF4-FFF2-40B4-BE49-F238E27FC236}">
                    <a16:creationId xmlns:a16="http://schemas.microsoft.com/office/drawing/2014/main" id="{07E0ABB4-691B-4165-B372-D0540F3E3FBC}"/>
                  </a:ext>
                </a:extLst>
              </p:cNvPr>
              <p:cNvSpPr/>
              <p:nvPr/>
            </p:nvSpPr>
            <p:spPr>
              <a:xfrm>
                <a:off x="7227888" y="5478463"/>
                <a:ext cx="14287" cy="142875"/>
              </a:xfrm>
              <a:custGeom>
                <a:avLst/>
                <a:gdLst>
                  <a:gd name="connsiteX0" fmla="*/ 14287 w 14287"/>
                  <a:gd name="connsiteY0" fmla="*/ 0 h 142875"/>
                  <a:gd name="connsiteX1" fmla="*/ 0 w 14287"/>
                  <a:gd name="connsiteY1" fmla="*/ 142875 h 142875"/>
                </a:gdLst>
                <a:ahLst/>
                <a:cxnLst>
                  <a:cxn ang="0">
                    <a:pos x="connsiteX0" y="connsiteY0"/>
                  </a:cxn>
                  <a:cxn ang="0">
                    <a:pos x="connsiteX1" y="connsiteY1"/>
                  </a:cxn>
                </a:cxnLst>
                <a:rect l="l" t="t" r="r" b="b"/>
                <a:pathLst>
                  <a:path w="14287" h="142875">
                    <a:moveTo>
                      <a:pt x="14287" y="0"/>
                    </a:moveTo>
                    <a:lnTo>
                      <a:pt x="0" y="142875"/>
                    </a:lnTo>
                  </a:path>
                </a:pathLst>
              </a:custGeom>
              <a:noFill/>
              <a:ln w="28575"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58" name="Freeform: Shape 457">
                <a:extLst>
                  <a:ext uri="{FF2B5EF4-FFF2-40B4-BE49-F238E27FC236}">
                    <a16:creationId xmlns:a16="http://schemas.microsoft.com/office/drawing/2014/main" id="{6C878A17-70E6-431B-94C9-AAAD630191FF}"/>
                  </a:ext>
                </a:extLst>
              </p:cNvPr>
              <p:cNvSpPr/>
              <p:nvPr/>
            </p:nvSpPr>
            <p:spPr>
              <a:xfrm>
                <a:off x="7448550" y="5570538"/>
                <a:ext cx="203200" cy="184150"/>
              </a:xfrm>
              <a:custGeom>
                <a:avLst/>
                <a:gdLst>
                  <a:gd name="connsiteX0" fmla="*/ 203200 w 203200"/>
                  <a:gd name="connsiteY0" fmla="*/ 184150 h 184150"/>
                  <a:gd name="connsiteX1" fmla="*/ 0 w 203200"/>
                  <a:gd name="connsiteY1" fmla="*/ 0 h 184150"/>
                </a:gdLst>
                <a:ahLst/>
                <a:cxnLst>
                  <a:cxn ang="0">
                    <a:pos x="connsiteX0" y="connsiteY0"/>
                  </a:cxn>
                  <a:cxn ang="0">
                    <a:pos x="connsiteX1" y="connsiteY1"/>
                  </a:cxn>
                </a:cxnLst>
                <a:rect l="l" t="t" r="r" b="b"/>
                <a:pathLst>
                  <a:path w="203200" h="184150">
                    <a:moveTo>
                      <a:pt x="203200" y="184150"/>
                    </a:moveTo>
                    <a:lnTo>
                      <a:pt x="0" y="0"/>
                    </a:lnTo>
                  </a:path>
                </a:pathLst>
              </a:custGeom>
              <a:noFill/>
              <a:ln w="28575"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59" name="Freeform: Shape 458">
                <a:extLst>
                  <a:ext uri="{FF2B5EF4-FFF2-40B4-BE49-F238E27FC236}">
                    <a16:creationId xmlns:a16="http://schemas.microsoft.com/office/drawing/2014/main" id="{B8DAA651-6746-4966-84D1-24111768B875}"/>
                  </a:ext>
                </a:extLst>
              </p:cNvPr>
              <p:cNvSpPr/>
              <p:nvPr/>
            </p:nvSpPr>
            <p:spPr>
              <a:xfrm>
                <a:off x="6702426" y="4975225"/>
                <a:ext cx="527050" cy="639763"/>
              </a:xfrm>
              <a:custGeom>
                <a:avLst/>
                <a:gdLst>
                  <a:gd name="connsiteX0" fmla="*/ 0 w 561975"/>
                  <a:gd name="connsiteY0" fmla="*/ 0 h 614363"/>
                  <a:gd name="connsiteX1" fmla="*/ 38100 w 561975"/>
                  <a:gd name="connsiteY1" fmla="*/ 52388 h 614363"/>
                  <a:gd name="connsiteX2" fmla="*/ 100013 w 561975"/>
                  <a:gd name="connsiteY2" fmla="*/ 87313 h 614363"/>
                  <a:gd name="connsiteX3" fmla="*/ 117475 w 561975"/>
                  <a:gd name="connsiteY3" fmla="*/ 150813 h 614363"/>
                  <a:gd name="connsiteX4" fmla="*/ 171450 w 561975"/>
                  <a:gd name="connsiteY4" fmla="*/ 168275 h 614363"/>
                  <a:gd name="connsiteX5" fmla="*/ 198438 w 561975"/>
                  <a:gd name="connsiteY5" fmla="*/ 201613 h 614363"/>
                  <a:gd name="connsiteX6" fmla="*/ 239713 w 561975"/>
                  <a:gd name="connsiteY6" fmla="*/ 250825 h 614363"/>
                  <a:gd name="connsiteX7" fmla="*/ 274638 w 561975"/>
                  <a:gd name="connsiteY7" fmla="*/ 284163 h 614363"/>
                  <a:gd name="connsiteX8" fmla="*/ 276225 w 561975"/>
                  <a:gd name="connsiteY8" fmla="*/ 325438 h 614363"/>
                  <a:gd name="connsiteX9" fmla="*/ 315913 w 561975"/>
                  <a:gd name="connsiteY9" fmla="*/ 323850 h 614363"/>
                  <a:gd name="connsiteX10" fmla="*/ 355600 w 561975"/>
                  <a:gd name="connsiteY10" fmla="*/ 298450 h 614363"/>
                  <a:gd name="connsiteX11" fmla="*/ 396875 w 561975"/>
                  <a:gd name="connsiteY11" fmla="*/ 330200 h 614363"/>
                  <a:gd name="connsiteX12" fmla="*/ 412750 w 561975"/>
                  <a:gd name="connsiteY12" fmla="*/ 411163 h 614363"/>
                  <a:gd name="connsiteX13" fmla="*/ 434975 w 561975"/>
                  <a:gd name="connsiteY13" fmla="*/ 504825 h 614363"/>
                  <a:gd name="connsiteX14" fmla="*/ 473075 w 561975"/>
                  <a:gd name="connsiteY14" fmla="*/ 549275 h 614363"/>
                  <a:gd name="connsiteX15" fmla="*/ 561975 w 561975"/>
                  <a:gd name="connsiteY15" fmla="*/ 614363 h 614363"/>
                  <a:gd name="connsiteX0" fmla="*/ 0 w 561975"/>
                  <a:gd name="connsiteY0" fmla="*/ 0 h 614363"/>
                  <a:gd name="connsiteX1" fmla="*/ 55563 w 561975"/>
                  <a:gd name="connsiteY1" fmla="*/ 36513 h 614363"/>
                  <a:gd name="connsiteX2" fmla="*/ 100013 w 561975"/>
                  <a:gd name="connsiteY2" fmla="*/ 87313 h 614363"/>
                  <a:gd name="connsiteX3" fmla="*/ 117475 w 561975"/>
                  <a:gd name="connsiteY3" fmla="*/ 150813 h 614363"/>
                  <a:gd name="connsiteX4" fmla="*/ 171450 w 561975"/>
                  <a:gd name="connsiteY4" fmla="*/ 168275 h 614363"/>
                  <a:gd name="connsiteX5" fmla="*/ 198438 w 561975"/>
                  <a:gd name="connsiteY5" fmla="*/ 201613 h 614363"/>
                  <a:gd name="connsiteX6" fmla="*/ 239713 w 561975"/>
                  <a:gd name="connsiteY6" fmla="*/ 250825 h 614363"/>
                  <a:gd name="connsiteX7" fmla="*/ 274638 w 561975"/>
                  <a:gd name="connsiteY7" fmla="*/ 284163 h 614363"/>
                  <a:gd name="connsiteX8" fmla="*/ 276225 w 561975"/>
                  <a:gd name="connsiteY8" fmla="*/ 325438 h 614363"/>
                  <a:gd name="connsiteX9" fmla="*/ 315913 w 561975"/>
                  <a:gd name="connsiteY9" fmla="*/ 323850 h 614363"/>
                  <a:gd name="connsiteX10" fmla="*/ 355600 w 561975"/>
                  <a:gd name="connsiteY10" fmla="*/ 298450 h 614363"/>
                  <a:gd name="connsiteX11" fmla="*/ 396875 w 561975"/>
                  <a:gd name="connsiteY11" fmla="*/ 330200 h 614363"/>
                  <a:gd name="connsiteX12" fmla="*/ 412750 w 561975"/>
                  <a:gd name="connsiteY12" fmla="*/ 411163 h 614363"/>
                  <a:gd name="connsiteX13" fmla="*/ 434975 w 561975"/>
                  <a:gd name="connsiteY13" fmla="*/ 504825 h 614363"/>
                  <a:gd name="connsiteX14" fmla="*/ 473075 w 561975"/>
                  <a:gd name="connsiteY14" fmla="*/ 549275 h 614363"/>
                  <a:gd name="connsiteX15" fmla="*/ 561975 w 561975"/>
                  <a:gd name="connsiteY15" fmla="*/ 614363 h 614363"/>
                  <a:gd name="connsiteX0" fmla="*/ 0 w 527050"/>
                  <a:gd name="connsiteY0" fmla="*/ 0 h 639763"/>
                  <a:gd name="connsiteX1" fmla="*/ 20638 w 527050"/>
                  <a:gd name="connsiteY1" fmla="*/ 61913 h 639763"/>
                  <a:gd name="connsiteX2" fmla="*/ 65088 w 527050"/>
                  <a:gd name="connsiteY2" fmla="*/ 112713 h 639763"/>
                  <a:gd name="connsiteX3" fmla="*/ 82550 w 527050"/>
                  <a:gd name="connsiteY3" fmla="*/ 176213 h 639763"/>
                  <a:gd name="connsiteX4" fmla="*/ 136525 w 527050"/>
                  <a:gd name="connsiteY4" fmla="*/ 193675 h 639763"/>
                  <a:gd name="connsiteX5" fmla="*/ 163513 w 527050"/>
                  <a:gd name="connsiteY5" fmla="*/ 227013 h 639763"/>
                  <a:gd name="connsiteX6" fmla="*/ 204788 w 527050"/>
                  <a:gd name="connsiteY6" fmla="*/ 276225 h 639763"/>
                  <a:gd name="connsiteX7" fmla="*/ 239713 w 527050"/>
                  <a:gd name="connsiteY7" fmla="*/ 309563 h 639763"/>
                  <a:gd name="connsiteX8" fmla="*/ 241300 w 527050"/>
                  <a:gd name="connsiteY8" fmla="*/ 350838 h 639763"/>
                  <a:gd name="connsiteX9" fmla="*/ 280988 w 527050"/>
                  <a:gd name="connsiteY9" fmla="*/ 349250 h 639763"/>
                  <a:gd name="connsiteX10" fmla="*/ 320675 w 527050"/>
                  <a:gd name="connsiteY10" fmla="*/ 323850 h 639763"/>
                  <a:gd name="connsiteX11" fmla="*/ 361950 w 527050"/>
                  <a:gd name="connsiteY11" fmla="*/ 355600 h 639763"/>
                  <a:gd name="connsiteX12" fmla="*/ 377825 w 527050"/>
                  <a:gd name="connsiteY12" fmla="*/ 436563 h 639763"/>
                  <a:gd name="connsiteX13" fmla="*/ 400050 w 527050"/>
                  <a:gd name="connsiteY13" fmla="*/ 530225 h 639763"/>
                  <a:gd name="connsiteX14" fmla="*/ 438150 w 527050"/>
                  <a:gd name="connsiteY14" fmla="*/ 574675 h 639763"/>
                  <a:gd name="connsiteX15" fmla="*/ 527050 w 527050"/>
                  <a:gd name="connsiteY15" fmla="*/ 639763 h 63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50" h="639763">
                    <a:moveTo>
                      <a:pt x="0" y="0"/>
                    </a:moveTo>
                    <a:cubicBezTo>
                      <a:pt x="10715" y="18918"/>
                      <a:pt x="9790" y="43128"/>
                      <a:pt x="20638" y="61913"/>
                    </a:cubicBezTo>
                    <a:cubicBezTo>
                      <a:pt x="31486" y="80698"/>
                      <a:pt x="54769" y="93663"/>
                      <a:pt x="65088" y="112713"/>
                    </a:cubicBezTo>
                    <a:cubicBezTo>
                      <a:pt x="75407" y="131763"/>
                      <a:pt x="70644" y="162719"/>
                      <a:pt x="82550" y="176213"/>
                    </a:cubicBezTo>
                    <a:cubicBezTo>
                      <a:pt x="94456" y="189707"/>
                      <a:pt x="123031" y="185208"/>
                      <a:pt x="136525" y="193675"/>
                    </a:cubicBezTo>
                    <a:cubicBezTo>
                      <a:pt x="150019" y="202142"/>
                      <a:pt x="152136" y="213255"/>
                      <a:pt x="163513" y="227013"/>
                    </a:cubicBezTo>
                    <a:cubicBezTo>
                      <a:pt x="174890" y="240771"/>
                      <a:pt x="192088" y="262467"/>
                      <a:pt x="204788" y="276225"/>
                    </a:cubicBezTo>
                    <a:cubicBezTo>
                      <a:pt x="217488" y="289983"/>
                      <a:pt x="233628" y="297128"/>
                      <a:pt x="239713" y="309563"/>
                    </a:cubicBezTo>
                    <a:cubicBezTo>
                      <a:pt x="245798" y="321999"/>
                      <a:pt x="234421" y="344224"/>
                      <a:pt x="241300" y="350838"/>
                    </a:cubicBezTo>
                    <a:cubicBezTo>
                      <a:pt x="248179" y="357452"/>
                      <a:pt x="267759" y="353748"/>
                      <a:pt x="280988" y="349250"/>
                    </a:cubicBezTo>
                    <a:cubicBezTo>
                      <a:pt x="294217" y="344752"/>
                      <a:pt x="307181" y="322792"/>
                      <a:pt x="320675" y="323850"/>
                    </a:cubicBezTo>
                    <a:cubicBezTo>
                      <a:pt x="334169" y="324908"/>
                      <a:pt x="352425" y="336815"/>
                      <a:pt x="361950" y="355600"/>
                    </a:cubicBezTo>
                    <a:cubicBezTo>
                      <a:pt x="371475" y="374385"/>
                      <a:pt x="371475" y="407459"/>
                      <a:pt x="377825" y="436563"/>
                    </a:cubicBezTo>
                    <a:cubicBezTo>
                      <a:pt x="384175" y="465667"/>
                      <a:pt x="389996" y="507206"/>
                      <a:pt x="400050" y="530225"/>
                    </a:cubicBezTo>
                    <a:cubicBezTo>
                      <a:pt x="410104" y="553244"/>
                      <a:pt x="416983" y="556419"/>
                      <a:pt x="438150" y="574675"/>
                    </a:cubicBezTo>
                    <a:cubicBezTo>
                      <a:pt x="459317" y="592931"/>
                      <a:pt x="493183" y="616347"/>
                      <a:pt x="527050" y="639763"/>
                    </a:cubicBezTo>
                  </a:path>
                </a:pathLst>
              </a:custGeom>
              <a:noFill/>
              <a:ln w="28575"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60" name="Freeform: Shape 459">
                <a:extLst>
                  <a:ext uri="{FF2B5EF4-FFF2-40B4-BE49-F238E27FC236}">
                    <a16:creationId xmlns:a16="http://schemas.microsoft.com/office/drawing/2014/main" id="{55FEBC28-8549-4B1A-9768-828CF37185B0}"/>
                  </a:ext>
                </a:extLst>
              </p:cNvPr>
              <p:cNvSpPr/>
              <p:nvPr/>
            </p:nvSpPr>
            <p:spPr>
              <a:xfrm>
                <a:off x="6804025" y="4727575"/>
                <a:ext cx="260371" cy="569913"/>
              </a:xfrm>
              <a:custGeom>
                <a:avLst/>
                <a:gdLst>
                  <a:gd name="connsiteX0" fmla="*/ 0 w 260371"/>
                  <a:gd name="connsiteY0" fmla="*/ 0 h 569913"/>
                  <a:gd name="connsiteX1" fmla="*/ 71438 w 260371"/>
                  <a:gd name="connsiteY1" fmla="*/ 44450 h 569913"/>
                  <a:gd name="connsiteX2" fmla="*/ 106363 w 260371"/>
                  <a:gd name="connsiteY2" fmla="*/ 98425 h 569913"/>
                  <a:gd name="connsiteX3" fmla="*/ 141288 w 260371"/>
                  <a:gd name="connsiteY3" fmla="*/ 168275 h 569913"/>
                  <a:gd name="connsiteX4" fmla="*/ 127000 w 260371"/>
                  <a:gd name="connsiteY4" fmla="*/ 247650 h 569913"/>
                  <a:gd name="connsiteX5" fmla="*/ 134938 w 260371"/>
                  <a:gd name="connsiteY5" fmla="*/ 309563 h 569913"/>
                  <a:gd name="connsiteX6" fmla="*/ 150813 w 260371"/>
                  <a:gd name="connsiteY6" fmla="*/ 346075 h 569913"/>
                  <a:gd name="connsiteX7" fmla="*/ 193675 w 260371"/>
                  <a:gd name="connsiteY7" fmla="*/ 361950 h 569913"/>
                  <a:gd name="connsiteX8" fmla="*/ 214313 w 260371"/>
                  <a:gd name="connsiteY8" fmla="*/ 430213 h 569913"/>
                  <a:gd name="connsiteX9" fmla="*/ 260350 w 260371"/>
                  <a:gd name="connsiteY9" fmla="*/ 490538 h 569913"/>
                  <a:gd name="connsiteX10" fmla="*/ 219075 w 260371"/>
                  <a:gd name="connsiteY10" fmla="*/ 569913 h 569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0371" h="569913">
                    <a:moveTo>
                      <a:pt x="0" y="0"/>
                    </a:moveTo>
                    <a:cubicBezTo>
                      <a:pt x="26855" y="14023"/>
                      <a:pt x="53711" y="28046"/>
                      <a:pt x="71438" y="44450"/>
                    </a:cubicBezTo>
                    <a:cubicBezTo>
                      <a:pt x="89165" y="60854"/>
                      <a:pt x="94721" y="77788"/>
                      <a:pt x="106363" y="98425"/>
                    </a:cubicBezTo>
                    <a:cubicBezTo>
                      <a:pt x="118005" y="119062"/>
                      <a:pt x="137849" y="143404"/>
                      <a:pt x="141288" y="168275"/>
                    </a:cubicBezTo>
                    <a:cubicBezTo>
                      <a:pt x="144727" y="193146"/>
                      <a:pt x="128058" y="224102"/>
                      <a:pt x="127000" y="247650"/>
                    </a:cubicBezTo>
                    <a:cubicBezTo>
                      <a:pt x="125942" y="271198"/>
                      <a:pt x="130969" y="293159"/>
                      <a:pt x="134938" y="309563"/>
                    </a:cubicBezTo>
                    <a:cubicBezTo>
                      <a:pt x="138907" y="325967"/>
                      <a:pt x="141024" y="337344"/>
                      <a:pt x="150813" y="346075"/>
                    </a:cubicBezTo>
                    <a:cubicBezTo>
                      <a:pt x="160602" y="354806"/>
                      <a:pt x="183092" y="347927"/>
                      <a:pt x="193675" y="361950"/>
                    </a:cubicBezTo>
                    <a:cubicBezTo>
                      <a:pt x="204258" y="375973"/>
                      <a:pt x="203201" y="408782"/>
                      <a:pt x="214313" y="430213"/>
                    </a:cubicBezTo>
                    <a:cubicBezTo>
                      <a:pt x="225425" y="451644"/>
                      <a:pt x="259556" y="467255"/>
                      <a:pt x="260350" y="490538"/>
                    </a:cubicBezTo>
                    <a:cubicBezTo>
                      <a:pt x="261144" y="513821"/>
                      <a:pt x="240109" y="541867"/>
                      <a:pt x="219075" y="569913"/>
                    </a:cubicBezTo>
                  </a:path>
                </a:pathLst>
              </a:custGeom>
              <a:noFill/>
              <a:ln w="28575"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61" name="Freeform: Shape 460">
                <a:extLst>
                  <a:ext uri="{FF2B5EF4-FFF2-40B4-BE49-F238E27FC236}">
                    <a16:creationId xmlns:a16="http://schemas.microsoft.com/office/drawing/2014/main" id="{7756107C-A19E-4894-86D7-162C4A412657}"/>
                  </a:ext>
                </a:extLst>
              </p:cNvPr>
              <p:cNvSpPr/>
              <p:nvPr/>
            </p:nvSpPr>
            <p:spPr>
              <a:xfrm>
                <a:off x="6151563" y="4040188"/>
                <a:ext cx="1054100" cy="573523"/>
              </a:xfrm>
              <a:custGeom>
                <a:avLst/>
                <a:gdLst>
                  <a:gd name="connsiteX0" fmla="*/ 0 w 952500"/>
                  <a:gd name="connsiteY0" fmla="*/ 0 h 611623"/>
                  <a:gd name="connsiteX1" fmla="*/ 41275 w 952500"/>
                  <a:gd name="connsiteY1" fmla="*/ 66675 h 611623"/>
                  <a:gd name="connsiteX2" fmla="*/ 85725 w 952500"/>
                  <a:gd name="connsiteY2" fmla="*/ 107950 h 611623"/>
                  <a:gd name="connsiteX3" fmla="*/ 176212 w 952500"/>
                  <a:gd name="connsiteY3" fmla="*/ 150812 h 611623"/>
                  <a:gd name="connsiteX4" fmla="*/ 274637 w 952500"/>
                  <a:gd name="connsiteY4" fmla="*/ 180975 h 611623"/>
                  <a:gd name="connsiteX5" fmla="*/ 317500 w 952500"/>
                  <a:gd name="connsiteY5" fmla="*/ 174625 h 611623"/>
                  <a:gd name="connsiteX6" fmla="*/ 360362 w 952500"/>
                  <a:gd name="connsiteY6" fmla="*/ 187325 h 611623"/>
                  <a:gd name="connsiteX7" fmla="*/ 506412 w 952500"/>
                  <a:gd name="connsiteY7" fmla="*/ 246062 h 611623"/>
                  <a:gd name="connsiteX8" fmla="*/ 587375 w 952500"/>
                  <a:gd name="connsiteY8" fmla="*/ 319087 h 611623"/>
                  <a:gd name="connsiteX9" fmla="*/ 598487 w 952500"/>
                  <a:gd name="connsiteY9" fmla="*/ 376237 h 611623"/>
                  <a:gd name="connsiteX10" fmla="*/ 669925 w 952500"/>
                  <a:gd name="connsiteY10" fmla="*/ 396875 h 611623"/>
                  <a:gd name="connsiteX11" fmla="*/ 719137 w 952500"/>
                  <a:gd name="connsiteY11" fmla="*/ 463550 h 611623"/>
                  <a:gd name="connsiteX12" fmla="*/ 747712 w 952500"/>
                  <a:gd name="connsiteY12" fmla="*/ 523875 h 611623"/>
                  <a:gd name="connsiteX13" fmla="*/ 814387 w 952500"/>
                  <a:gd name="connsiteY13" fmla="*/ 550862 h 611623"/>
                  <a:gd name="connsiteX14" fmla="*/ 847725 w 952500"/>
                  <a:gd name="connsiteY14" fmla="*/ 606425 h 611623"/>
                  <a:gd name="connsiteX15" fmla="*/ 952500 w 952500"/>
                  <a:gd name="connsiteY15" fmla="*/ 609600 h 611623"/>
                  <a:gd name="connsiteX0" fmla="*/ 0 w 952500"/>
                  <a:gd name="connsiteY0" fmla="*/ 0 h 611623"/>
                  <a:gd name="connsiteX1" fmla="*/ 41275 w 952500"/>
                  <a:gd name="connsiteY1" fmla="*/ 66675 h 611623"/>
                  <a:gd name="connsiteX2" fmla="*/ 85725 w 952500"/>
                  <a:gd name="connsiteY2" fmla="*/ 107950 h 611623"/>
                  <a:gd name="connsiteX3" fmla="*/ 176212 w 952500"/>
                  <a:gd name="connsiteY3" fmla="*/ 150812 h 611623"/>
                  <a:gd name="connsiteX4" fmla="*/ 274637 w 952500"/>
                  <a:gd name="connsiteY4" fmla="*/ 180975 h 611623"/>
                  <a:gd name="connsiteX5" fmla="*/ 317500 w 952500"/>
                  <a:gd name="connsiteY5" fmla="*/ 174625 h 611623"/>
                  <a:gd name="connsiteX6" fmla="*/ 393700 w 952500"/>
                  <a:gd name="connsiteY6" fmla="*/ 227013 h 611623"/>
                  <a:gd name="connsiteX7" fmla="*/ 506412 w 952500"/>
                  <a:gd name="connsiteY7" fmla="*/ 246062 h 611623"/>
                  <a:gd name="connsiteX8" fmla="*/ 587375 w 952500"/>
                  <a:gd name="connsiteY8" fmla="*/ 319087 h 611623"/>
                  <a:gd name="connsiteX9" fmla="*/ 598487 w 952500"/>
                  <a:gd name="connsiteY9" fmla="*/ 376237 h 611623"/>
                  <a:gd name="connsiteX10" fmla="*/ 669925 w 952500"/>
                  <a:gd name="connsiteY10" fmla="*/ 396875 h 611623"/>
                  <a:gd name="connsiteX11" fmla="*/ 719137 w 952500"/>
                  <a:gd name="connsiteY11" fmla="*/ 463550 h 611623"/>
                  <a:gd name="connsiteX12" fmla="*/ 747712 w 952500"/>
                  <a:gd name="connsiteY12" fmla="*/ 523875 h 611623"/>
                  <a:gd name="connsiteX13" fmla="*/ 814387 w 952500"/>
                  <a:gd name="connsiteY13" fmla="*/ 550862 h 611623"/>
                  <a:gd name="connsiteX14" fmla="*/ 847725 w 952500"/>
                  <a:gd name="connsiteY14" fmla="*/ 606425 h 611623"/>
                  <a:gd name="connsiteX15" fmla="*/ 952500 w 952500"/>
                  <a:gd name="connsiteY15" fmla="*/ 609600 h 611623"/>
                  <a:gd name="connsiteX0" fmla="*/ 0 w 952500"/>
                  <a:gd name="connsiteY0" fmla="*/ 0 h 611623"/>
                  <a:gd name="connsiteX1" fmla="*/ 41275 w 952500"/>
                  <a:gd name="connsiteY1" fmla="*/ 66675 h 611623"/>
                  <a:gd name="connsiteX2" fmla="*/ 85725 w 952500"/>
                  <a:gd name="connsiteY2" fmla="*/ 107950 h 611623"/>
                  <a:gd name="connsiteX3" fmla="*/ 176212 w 952500"/>
                  <a:gd name="connsiteY3" fmla="*/ 150812 h 611623"/>
                  <a:gd name="connsiteX4" fmla="*/ 274637 w 952500"/>
                  <a:gd name="connsiteY4" fmla="*/ 180975 h 611623"/>
                  <a:gd name="connsiteX5" fmla="*/ 314325 w 952500"/>
                  <a:gd name="connsiteY5" fmla="*/ 249237 h 611623"/>
                  <a:gd name="connsiteX6" fmla="*/ 393700 w 952500"/>
                  <a:gd name="connsiteY6" fmla="*/ 227013 h 611623"/>
                  <a:gd name="connsiteX7" fmla="*/ 506412 w 952500"/>
                  <a:gd name="connsiteY7" fmla="*/ 246062 h 611623"/>
                  <a:gd name="connsiteX8" fmla="*/ 587375 w 952500"/>
                  <a:gd name="connsiteY8" fmla="*/ 319087 h 611623"/>
                  <a:gd name="connsiteX9" fmla="*/ 598487 w 952500"/>
                  <a:gd name="connsiteY9" fmla="*/ 376237 h 611623"/>
                  <a:gd name="connsiteX10" fmla="*/ 669925 w 952500"/>
                  <a:gd name="connsiteY10" fmla="*/ 396875 h 611623"/>
                  <a:gd name="connsiteX11" fmla="*/ 719137 w 952500"/>
                  <a:gd name="connsiteY11" fmla="*/ 463550 h 611623"/>
                  <a:gd name="connsiteX12" fmla="*/ 747712 w 952500"/>
                  <a:gd name="connsiteY12" fmla="*/ 523875 h 611623"/>
                  <a:gd name="connsiteX13" fmla="*/ 814387 w 952500"/>
                  <a:gd name="connsiteY13" fmla="*/ 550862 h 611623"/>
                  <a:gd name="connsiteX14" fmla="*/ 847725 w 952500"/>
                  <a:gd name="connsiteY14" fmla="*/ 606425 h 611623"/>
                  <a:gd name="connsiteX15" fmla="*/ 952500 w 952500"/>
                  <a:gd name="connsiteY15" fmla="*/ 609600 h 611623"/>
                  <a:gd name="connsiteX0" fmla="*/ 0 w 952500"/>
                  <a:gd name="connsiteY0" fmla="*/ 0 h 611623"/>
                  <a:gd name="connsiteX1" fmla="*/ 41275 w 952500"/>
                  <a:gd name="connsiteY1" fmla="*/ 66675 h 611623"/>
                  <a:gd name="connsiteX2" fmla="*/ 85725 w 952500"/>
                  <a:gd name="connsiteY2" fmla="*/ 107950 h 611623"/>
                  <a:gd name="connsiteX3" fmla="*/ 176212 w 952500"/>
                  <a:gd name="connsiteY3" fmla="*/ 150812 h 611623"/>
                  <a:gd name="connsiteX4" fmla="*/ 198437 w 952500"/>
                  <a:gd name="connsiteY4" fmla="*/ 260350 h 611623"/>
                  <a:gd name="connsiteX5" fmla="*/ 314325 w 952500"/>
                  <a:gd name="connsiteY5" fmla="*/ 249237 h 611623"/>
                  <a:gd name="connsiteX6" fmla="*/ 393700 w 952500"/>
                  <a:gd name="connsiteY6" fmla="*/ 227013 h 611623"/>
                  <a:gd name="connsiteX7" fmla="*/ 506412 w 952500"/>
                  <a:gd name="connsiteY7" fmla="*/ 246062 h 611623"/>
                  <a:gd name="connsiteX8" fmla="*/ 587375 w 952500"/>
                  <a:gd name="connsiteY8" fmla="*/ 319087 h 611623"/>
                  <a:gd name="connsiteX9" fmla="*/ 598487 w 952500"/>
                  <a:gd name="connsiteY9" fmla="*/ 376237 h 611623"/>
                  <a:gd name="connsiteX10" fmla="*/ 669925 w 952500"/>
                  <a:gd name="connsiteY10" fmla="*/ 396875 h 611623"/>
                  <a:gd name="connsiteX11" fmla="*/ 719137 w 952500"/>
                  <a:gd name="connsiteY11" fmla="*/ 463550 h 611623"/>
                  <a:gd name="connsiteX12" fmla="*/ 747712 w 952500"/>
                  <a:gd name="connsiteY12" fmla="*/ 523875 h 611623"/>
                  <a:gd name="connsiteX13" fmla="*/ 814387 w 952500"/>
                  <a:gd name="connsiteY13" fmla="*/ 550862 h 611623"/>
                  <a:gd name="connsiteX14" fmla="*/ 847725 w 952500"/>
                  <a:gd name="connsiteY14" fmla="*/ 606425 h 611623"/>
                  <a:gd name="connsiteX15" fmla="*/ 952500 w 952500"/>
                  <a:gd name="connsiteY15" fmla="*/ 609600 h 611623"/>
                  <a:gd name="connsiteX0" fmla="*/ 0 w 952500"/>
                  <a:gd name="connsiteY0" fmla="*/ 0 h 611623"/>
                  <a:gd name="connsiteX1" fmla="*/ 41275 w 952500"/>
                  <a:gd name="connsiteY1" fmla="*/ 66675 h 611623"/>
                  <a:gd name="connsiteX2" fmla="*/ 85725 w 952500"/>
                  <a:gd name="connsiteY2" fmla="*/ 107950 h 611623"/>
                  <a:gd name="connsiteX3" fmla="*/ 131762 w 952500"/>
                  <a:gd name="connsiteY3" fmla="*/ 201612 h 611623"/>
                  <a:gd name="connsiteX4" fmla="*/ 198437 w 952500"/>
                  <a:gd name="connsiteY4" fmla="*/ 260350 h 611623"/>
                  <a:gd name="connsiteX5" fmla="*/ 314325 w 952500"/>
                  <a:gd name="connsiteY5" fmla="*/ 249237 h 611623"/>
                  <a:gd name="connsiteX6" fmla="*/ 393700 w 952500"/>
                  <a:gd name="connsiteY6" fmla="*/ 227013 h 611623"/>
                  <a:gd name="connsiteX7" fmla="*/ 506412 w 952500"/>
                  <a:gd name="connsiteY7" fmla="*/ 246062 h 611623"/>
                  <a:gd name="connsiteX8" fmla="*/ 587375 w 952500"/>
                  <a:gd name="connsiteY8" fmla="*/ 319087 h 611623"/>
                  <a:gd name="connsiteX9" fmla="*/ 598487 w 952500"/>
                  <a:gd name="connsiteY9" fmla="*/ 376237 h 611623"/>
                  <a:gd name="connsiteX10" fmla="*/ 669925 w 952500"/>
                  <a:gd name="connsiteY10" fmla="*/ 396875 h 611623"/>
                  <a:gd name="connsiteX11" fmla="*/ 719137 w 952500"/>
                  <a:gd name="connsiteY11" fmla="*/ 463550 h 611623"/>
                  <a:gd name="connsiteX12" fmla="*/ 747712 w 952500"/>
                  <a:gd name="connsiteY12" fmla="*/ 523875 h 611623"/>
                  <a:gd name="connsiteX13" fmla="*/ 814387 w 952500"/>
                  <a:gd name="connsiteY13" fmla="*/ 550862 h 611623"/>
                  <a:gd name="connsiteX14" fmla="*/ 847725 w 952500"/>
                  <a:gd name="connsiteY14" fmla="*/ 606425 h 611623"/>
                  <a:gd name="connsiteX15" fmla="*/ 952500 w 952500"/>
                  <a:gd name="connsiteY15" fmla="*/ 609600 h 611623"/>
                  <a:gd name="connsiteX0" fmla="*/ 0 w 952500"/>
                  <a:gd name="connsiteY0" fmla="*/ 0 h 611623"/>
                  <a:gd name="connsiteX1" fmla="*/ 41275 w 952500"/>
                  <a:gd name="connsiteY1" fmla="*/ 66675 h 611623"/>
                  <a:gd name="connsiteX2" fmla="*/ 53975 w 952500"/>
                  <a:gd name="connsiteY2" fmla="*/ 141288 h 611623"/>
                  <a:gd name="connsiteX3" fmla="*/ 131762 w 952500"/>
                  <a:gd name="connsiteY3" fmla="*/ 201612 h 611623"/>
                  <a:gd name="connsiteX4" fmla="*/ 198437 w 952500"/>
                  <a:gd name="connsiteY4" fmla="*/ 260350 h 611623"/>
                  <a:gd name="connsiteX5" fmla="*/ 314325 w 952500"/>
                  <a:gd name="connsiteY5" fmla="*/ 249237 h 611623"/>
                  <a:gd name="connsiteX6" fmla="*/ 393700 w 952500"/>
                  <a:gd name="connsiteY6" fmla="*/ 227013 h 611623"/>
                  <a:gd name="connsiteX7" fmla="*/ 506412 w 952500"/>
                  <a:gd name="connsiteY7" fmla="*/ 246062 h 611623"/>
                  <a:gd name="connsiteX8" fmla="*/ 587375 w 952500"/>
                  <a:gd name="connsiteY8" fmla="*/ 319087 h 611623"/>
                  <a:gd name="connsiteX9" fmla="*/ 598487 w 952500"/>
                  <a:gd name="connsiteY9" fmla="*/ 376237 h 611623"/>
                  <a:gd name="connsiteX10" fmla="*/ 669925 w 952500"/>
                  <a:gd name="connsiteY10" fmla="*/ 396875 h 611623"/>
                  <a:gd name="connsiteX11" fmla="*/ 719137 w 952500"/>
                  <a:gd name="connsiteY11" fmla="*/ 463550 h 611623"/>
                  <a:gd name="connsiteX12" fmla="*/ 747712 w 952500"/>
                  <a:gd name="connsiteY12" fmla="*/ 523875 h 611623"/>
                  <a:gd name="connsiteX13" fmla="*/ 814387 w 952500"/>
                  <a:gd name="connsiteY13" fmla="*/ 550862 h 611623"/>
                  <a:gd name="connsiteX14" fmla="*/ 847725 w 952500"/>
                  <a:gd name="connsiteY14" fmla="*/ 606425 h 611623"/>
                  <a:gd name="connsiteX15" fmla="*/ 952500 w 952500"/>
                  <a:gd name="connsiteY15" fmla="*/ 609600 h 611623"/>
                  <a:gd name="connsiteX0" fmla="*/ 18796 w 971296"/>
                  <a:gd name="connsiteY0" fmla="*/ 0 h 611623"/>
                  <a:gd name="connsiteX1" fmla="*/ 1333 w 971296"/>
                  <a:gd name="connsiteY1" fmla="*/ 111125 h 611623"/>
                  <a:gd name="connsiteX2" fmla="*/ 72771 w 971296"/>
                  <a:gd name="connsiteY2" fmla="*/ 141288 h 611623"/>
                  <a:gd name="connsiteX3" fmla="*/ 150558 w 971296"/>
                  <a:gd name="connsiteY3" fmla="*/ 201612 h 611623"/>
                  <a:gd name="connsiteX4" fmla="*/ 217233 w 971296"/>
                  <a:gd name="connsiteY4" fmla="*/ 260350 h 611623"/>
                  <a:gd name="connsiteX5" fmla="*/ 333121 w 971296"/>
                  <a:gd name="connsiteY5" fmla="*/ 249237 h 611623"/>
                  <a:gd name="connsiteX6" fmla="*/ 412496 w 971296"/>
                  <a:gd name="connsiteY6" fmla="*/ 227013 h 611623"/>
                  <a:gd name="connsiteX7" fmla="*/ 525208 w 971296"/>
                  <a:gd name="connsiteY7" fmla="*/ 246062 h 611623"/>
                  <a:gd name="connsiteX8" fmla="*/ 606171 w 971296"/>
                  <a:gd name="connsiteY8" fmla="*/ 319087 h 611623"/>
                  <a:gd name="connsiteX9" fmla="*/ 617283 w 971296"/>
                  <a:gd name="connsiteY9" fmla="*/ 376237 h 611623"/>
                  <a:gd name="connsiteX10" fmla="*/ 688721 w 971296"/>
                  <a:gd name="connsiteY10" fmla="*/ 396875 h 611623"/>
                  <a:gd name="connsiteX11" fmla="*/ 737933 w 971296"/>
                  <a:gd name="connsiteY11" fmla="*/ 463550 h 611623"/>
                  <a:gd name="connsiteX12" fmla="*/ 766508 w 971296"/>
                  <a:gd name="connsiteY12" fmla="*/ 523875 h 611623"/>
                  <a:gd name="connsiteX13" fmla="*/ 833183 w 971296"/>
                  <a:gd name="connsiteY13" fmla="*/ 550862 h 611623"/>
                  <a:gd name="connsiteX14" fmla="*/ 866521 w 971296"/>
                  <a:gd name="connsiteY14" fmla="*/ 606425 h 611623"/>
                  <a:gd name="connsiteX15" fmla="*/ 971296 w 971296"/>
                  <a:gd name="connsiteY15" fmla="*/ 609600 h 611623"/>
                  <a:gd name="connsiteX0" fmla="*/ 0 w 1054100"/>
                  <a:gd name="connsiteY0" fmla="*/ 0 h 573523"/>
                  <a:gd name="connsiteX1" fmla="*/ 84137 w 1054100"/>
                  <a:gd name="connsiteY1" fmla="*/ 73025 h 573523"/>
                  <a:gd name="connsiteX2" fmla="*/ 155575 w 1054100"/>
                  <a:gd name="connsiteY2" fmla="*/ 103188 h 573523"/>
                  <a:gd name="connsiteX3" fmla="*/ 233362 w 1054100"/>
                  <a:gd name="connsiteY3" fmla="*/ 163512 h 573523"/>
                  <a:gd name="connsiteX4" fmla="*/ 300037 w 1054100"/>
                  <a:gd name="connsiteY4" fmla="*/ 222250 h 573523"/>
                  <a:gd name="connsiteX5" fmla="*/ 415925 w 1054100"/>
                  <a:gd name="connsiteY5" fmla="*/ 211137 h 573523"/>
                  <a:gd name="connsiteX6" fmla="*/ 495300 w 1054100"/>
                  <a:gd name="connsiteY6" fmla="*/ 188913 h 573523"/>
                  <a:gd name="connsiteX7" fmla="*/ 608012 w 1054100"/>
                  <a:gd name="connsiteY7" fmla="*/ 207962 h 573523"/>
                  <a:gd name="connsiteX8" fmla="*/ 688975 w 1054100"/>
                  <a:gd name="connsiteY8" fmla="*/ 280987 h 573523"/>
                  <a:gd name="connsiteX9" fmla="*/ 700087 w 1054100"/>
                  <a:gd name="connsiteY9" fmla="*/ 338137 h 573523"/>
                  <a:gd name="connsiteX10" fmla="*/ 771525 w 1054100"/>
                  <a:gd name="connsiteY10" fmla="*/ 358775 h 573523"/>
                  <a:gd name="connsiteX11" fmla="*/ 820737 w 1054100"/>
                  <a:gd name="connsiteY11" fmla="*/ 425450 h 573523"/>
                  <a:gd name="connsiteX12" fmla="*/ 849312 w 1054100"/>
                  <a:gd name="connsiteY12" fmla="*/ 485775 h 573523"/>
                  <a:gd name="connsiteX13" fmla="*/ 915987 w 1054100"/>
                  <a:gd name="connsiteY13" fmla="*/ 512762 h 573523"/>
                  <a:gd name="connsiteX14" fmla="*/ 949325 w 1054100"/>
                  <a:gd name="connsiteY14" fmla="*/ 568325 h 573523"/>
                  <a:gd name="connsiteX15" fmla="*/ 1054100 w 1054100"/>
                  <a:gd name="connsiteY15" fmla="*/ 571500 h 573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54100" h="573523">
                    <a:moveTo>
                      <a:pt x="0" y="0"/>
                    </a:moveTo>
                    <a:cubicBezTo>
                      <a:pt x="13493" y="24341"/>
                      <a:pt x="58208" y="55827"/>
                      <a:pt x="84137" y="73025"/>
                    </a:cubicBezTo>
                    <a:cubicBezTo>
                      <a:pt x="110066" y="90223"/>
                      <a:pt x="130704" y="88107"/>
                      <a:pt x="155575" y="103188"/>
                    </a:cubicBezTo>
                    <a:cubicBezTo>
                      <a:pt x="180446" y="118269"/>
                      <a:pt x="209285" y="143668"/>
                      <a:pt x="233362" y="163512"/>
                    </a:cubicBezTo>
                    <a:cubicBezTo>
                      <a:pt x="257439" y="183356"/>
                      <a:pt x="269610" y="214313"/>
                      <a:pt x="300037" y="222250"/>
                    </a:cubicBezTo>
                    <a:cubicBezTo>
                      <a:pt x="330464" y="230187"/>
                      <a:pt x="383381" y="216693"/>
                      <a:pt x="415925" y="211137"/>
                    </a:cubicBezTo>
                    <a:cubicBezTo>
                      <a:pt x="448469" y="205581"/>
                      <a:pt x="463286" y="189442"/>
                      <a:pt x="495300" y="188913"/>
                    </a:cubicBezTo>
                    <a:cubicBezTo>
                      <a:pt x="527314" y="188384"/>
                      <a:pt x="575733" y="192616"/>
                      <a:pt x="608012" y="207962"/>
                    </a:cubicBezTo>
                    <a:cubicBezTo>
                      <a:pt x="640291" y="223308"/>
                      <a:pt x="673629" y="259291"/>
                      <a:pt x="688975" y="280987"/>
                    </a:cubicBezTo>
                    <a:cubicBezTo>
                      <a:pt x="704321" y="302683"/>
                      <a:pt x="686329" y="325172"/>
                      <a:pt x="700087" y="338137"/>
                    </a:cubicBezTo>
                    <a:cubicBezTo>
                      <a:pt x="713845" y="351102"/>
                      <a:pt x="751417" y="344223"/>
                      <a:pt x="771525" y="358775"/>
                    </a:cubicBezTo>
                    <a:cubicBezTo>
                      <a:pt x="791633" y="373327"/>
                      <a:pt x="807773" y="404283"/>
                      <a:pt x="820737" y="425450"/>
                    </a:cubicBezTo>
                    <a:cubicBezTo>
                      <a:pt x="833701" y="446617"/>
                      <a:pt x="833437" y="471223"/>
                      <a:pt x="849312" y="485775"/>
                    </a:cubicBezTo>
                    <a:cubicBezTo>
                      <a:pt x="865187" y="500327"/>
                      <a:pt x="899318" y="499004"/>
                      <a:pt x="915987" y="512762"/>
                    </a:cubicBezTo>
                    <a:cubicBezTo>
                      <a:pt x="932656" y="526520"/>
                      <a:pt x="926306" y="558535"/>
                      <a:pt x="949325" y="568325"/>
                    </a:cubicBezTo>
                    <a:cubicBezTo>
                      <a:pt x="972344" y="578115"/>
                      <a:pt x="1032140" y="570971"/>
                      <a:pt x="1054100" y="571500"/>
                    </a:cubicBezTo>
                  </a:path>
                </a:pathLst>
              </a:custGeom>
              <a:noFill/>
              <a:ln w="28575"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62" name="Freeform: Shape 461">
                <a:extLst>
                  <a:ext uri="{FF2B5EF4-FFF2-40B4-BE49-F238E27FC236}">
                    <a16:creationId xmlns:a16="http://schemas.microsoft.com/office/drawing/2014/main" id="{CF0E6A39-8F5E-4011-88F7-D4ACAB2551E1}"/>
                  </a:ext>
                </a:extLst>
              </p:cNvPr>
              <p:cNvSpPr/>
              <p:nvPr/>
            </p:nvSpPr>
            <p:spPr>
              <a:xfrm>
                <a:off x="7123050" y="4240213"/>
                <a:ext cx="58889" cy="376237"/>
              </a:xfrm>
              <a:custGeom>
                <a:avLst/>
                <a:gdLst>
                  <a:gd name="connsiteX0" fmla="*/ 12763 w 58889"/>
                  <a:gd name="connsiteY0" fmla="*/ 0 h 363537"/>
                  <a:gd name="connsiteX1" fmla="*/ 63 w 58889"/>
                  <a:gd name="connsiteY1" fmla="*/ 60325 h 363537"/>
                  <a:gd name="connsiteX2" fmla="*/ 17525 w 58889"/>
                  <a:gd name="connsiteY2" fmla="*/ 128587 h 363537"/>
                  <a:gd name="connsiteX3" fmla="*/ 58800 w 58889"/>
                  <a:gd name="connsiteY3" fmla="*/ 234950 h 363537"/>
                  <a:gd name="connsiteX4" fmla="*/ 28638 w 58889"/>
                  <a:gd name="connsiteY4" fmla="*/ 287337 h 363537"/>
                  <a:gd name="connsiteX5" fmla="*/ 31813 w 58889"/>
                  <a:gd name="connsiteY5" fmla="*/ 363537 h 363537"/>
                  <a:gd name="connsiteX0" fmla="*/ 12763 w 58889"/>
                  <a:gd name="connsiteY0" fmla="*/ 0 h 376237"/>
                  <a:gd name="connsiteX1" fmla="*/ 63 w 58889"/>
                  <a:gd name="connsiteY1" fmla="*/ 60325 h 376237"/>
                  <a:gd name="connsiteX2" fmla="*/ 17525 w 58889"/>
                  <a:gd name="connsiteY2" fmla="*/ 128587 h 376237"/>
                  <a:gd name="connsiteX3" fmla="*/ 58800 w 58889"/>
                  <a:gd name="connsiteY3" fmla="*/ 234950 h 376237"/>
                  <a:gd name="connsiteX4" fmla="*/ 28638 w 58889"/>
                  <a:gd name="connsiteY4" fmla="*/ 287337 h 376237"/>
                  <a:gd name="connsiteX5" fmla="*/ 33400 w 58889"/>
                  <a:gd name="connsiteY5" fmla="*/ 376237 h 376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889" h="376237">
                    <a:moveTo>
                      <a:pt x="12763" y="0"/>
                    </a:moveTo>
                    <a:cubicBezTo>
                      <a:pt x="6016" y="19447"/>
                      <a:pt x="-731" y="38894"/>
                      <a:pt x="63" y="60325"/>
                    </a:cubicBezTo>
                    <a:cubicBezTo>
                      <a:pt x="857" y="81756"/>
                      <a:pt x="7736" y="99483"/>
                      <a:pt x="17525" y="128587"/>
                    </a:cubicBezTo>
                    <a:cubicBezTo>
                      <a:pt x="27314" y="157691"/>
                      <a:pt x="56948" y="208492"/>
                      <a:pt x="58800" y="234950"/>
                    </a:cubicBezTo>
                    <a:cubicBezTo>
                      <a:pt x="60652" y="261408"/>
                      <a:pt x="33136" y="265906"/>
                      <a:pt x="28638" y="287337"/>
                    </a:cubicBezTo>
                    <a:cubicBezTo>
                      <a:pt x="24140" y="308768"/>
                      <a:pt x="19642" y="363537"/>
                      <a:pt x="33400" y="376237"/>
                    </a:cubicBezTo>
                  </a:path>
                </a:pathLst>
              </a:custGeom>
              <a:noFill/>
              <a:ln w="28575"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63" name="Freeform: Shape 462">
                <a:extLst>
                  <a:ext uri="{FF2B5EF4-FFF2-40B4-BE49-F238E27FC236}">
                    <a16:creationId xmlns:a16="http://schemas.microsoft.com/office/drawing/2014/main" id="{71C0B129-CDD6-4346-8440-5CCE5F5C6739}"/>
                  </a:ext>
                </a:extLst>
              </p:cNvPr>
              <p:cNvSpPr/>
              <p:nvPr/>
            </p:nvSpPr>
            <p:spPr>
              <a:xfrm>
                <a:off x="7037026" y="2906713"/>
                <a:ext cx="457398" cy="2644775"/>
              </a:xfrm>
              <a:custGeom>
                <a:avLst/>
                <a:gdLst>
                  <a:gd name="connsiteX0" fmla="*/ 449519 w 472040"/>
                  <a:gd name="connsiteY0" fmla="*/ 2657475 h 2657475"/>
                  <a:gd name="connsiteX1" fmla="*/ 306644 w 472040"/>
                  <a:gd name="connsiteY1" fmla="*/ 2622550 h 2657475"/>
                  <a:gd name="connsiteX2" fmla="*/ 193931 w 472040"/>
                  <a:gd name="connsiteY2" fmla="*/ 2571750 h 2657475"/>
                  <a:gd name="connsiteX3" fmla="*/ 109794 w 472040"/>
                  <a:gd name="connsiteY3" fmla="*/ 2487612 h 2657475"/>
                  <a:gd name="connsiteX4" fmla="*/ 109794 w 472040"/>
                  <a:gd name="connsiteY4" fmla="*/ 2359025 h 2657475"/>
                  <a:gd name="connsiteX5" fmla="*/ 165356 w 472040"/>
                  <a:gd name="connsiteY5" fmla="*/ 2208212 h 2657475"/>
                  <a:gd name="connsiteX6" fmla="*/ 182819 w 472040"/>
                  <a:gd name="connsiteY6" fmla="*/ 2058987 h 2657475"/>
                  <a:gd name="connsiteX7" fmla="*/ 136781 w 472040"/>
                  <a:gd name="connsiteY7" fmla="*/ 1903412 h 2657475"/>
                  <a:gd name="connsiteX8" fmla="*/ 154244 w 472040"/>
                  <a:gd name="connsiteY8" fmla="*/ 1774825 h 2657475"/>
                  <a:gd name="connsiteX9" fmla="*/ 276481 w 472040"/>
                  <a:gd name="connsiteY9" fmla="*/ 1531937 h 2657475"/>
                  <a:gd name="connsiteX10" fmla="*/ 305056 w 472040"/>
                  <a:gd name="connsiteY10" fmla="*/ 1412875 h 2657475"/>
                  <a:gd name="connsiteX11" fmla="*/ 438406 w 472040"/>
                  <a:gd name="connsiteY11" fmla="*/ 1128712 h 2657475"/>
                  <a:gd name="connsiteX12" fmla="*/ 470156 w 472040"/>
                  <a:gd name="connsiteY12" fmla="*/ 960437 h 2657475"/>
                  <a:gd name="connsiteX13" fmla="*/ 398719 w 472040"/>
                  <a:gd name="connsiteY13" fmla="*/ 860425 h 2657475"/>
                  <a:gd name="connsiteX14" fmla="*/ 401894 w 472040"/>
                  <a:gd name="connsiteY14" fmla="*/ 763587 h 2657475"/>
                  <a:gd name="connsiteX15" fmla="*/ 333631 w 472040"/>
                  <a:gd name="connsiteY15" fmla="*/ 723900 h 2657475"/>
                  <a:gd name="connsiteX16" fmla="*/ 252669 w 472040"/>
                  <a:gd name="connsiteY16" fmla="*/ 669925 h 2657475"/>
                  <a:gd name="connsiteX17" fmla="*/ 239969 w 472040"/>
                  <a:gd name="connsiteY17" fmla="*/ 606425 h 2657475"/>
                  <a:gd name="connsiteX18" fmla="*/ 265369 w 472040"/>
                  <a:gd name="connsiteY18" fmla="*/ 519112 h 2657475"/>
                  <a:gd name="connsiteX19" fmla="*/ 185994 w 472040"/>
                  <a:gd name="connsiteY19" fmla="*/ 476250 h 2657475"/>
                  <a:gd name="connsiteX20" fmla="*/ 138369 w 472040"/>
                  <a:gd name="connsiteY20" fmla="*/ 411162 h 2657475"/>
                  <a:gd name="connsiteX21" fmla="*/ 85981 w 472040"/>
                  <a:gd name="connsiteY21" fmla="*/ 314325 h 2657475"/>
                  <a:gd name="connsiteX22" fmla="*/ 12956 w 472040"/>
                  <a:gd name="connsiteY22" fmla="*/ 263525 h 2657475"/>
                  <a:gd name="connsiteX23" fmla="*/ 6606 w 472040"/>
                  <a:gd name="connsiteY23" fmla="*/ 160337 h 2657475"/>
                  <a:gd name="connsiteX24" fmla="*/ 82806 w 472040"/>
                  <a:gd name="connsiteY24" fmla="*/ 0 h 2657475"/>
                  <a:gd name="connsiteX0" fmla="*/ 449519 w 471432"/>
                  <a:gd name="connsiteY0" fmla="*/ 2657475 h 2657475"/>
                  <a:gd name="connsiteX1" fmla="*/ 306644 w 471432"/>
                  <a:gd name="connsiteY1" fmla="*/ 2622550 h 2657475"/>
                  <a:gd name="connsiteX2" fmla="*/ 193931 w 471432"/>
                  <a:gd name="connsiteY2" fmla="*/ 2571750 h 2657475"/>
                  <a:gd name="connsiteX3" fmla="*/ 109794 w 471432"/>
                  <a:gd name="connsiteY3" fmla="*/ 2487612 h 2657475"/>
                  <a:gd name="connsiteX4" fmla="*/ 109794 w 471432"/>
                  <a:gd name="connsiteY4" fmla="*/ 2359025 h 2657475"/>
                  <a:gd name="connsiteX5" fmla="*/ 165356 w 471432"/>
                  <a:gd name="connsiteY5" fmla="*/ 2208212 h 2657475"/>
                  <a:gd name="connsiteX6" fmla="*/ 182819 w 471432"/>
                  <a:gd name="connsiteY6" fmla="*/ 2058987 h 2657475"/>
                  <a:gd name="connsiteX7" fmla="*/ 136781 w 471432"/>
                  <a:gd name="connsiteY7" fmla="*/ 1903412 h 2657475"/>
                  <a:gd name="connsiteX8" fmla="*/ 154244 w 471432"/>
                  <a:gd name="connsiteY8" fmla="*/ 1774825 h 2657475"/>
                  <a:gd name="connsiteX9" fmla="*/ 276481 w 471432"/>
                  <a:gd name="connsiteY9" fmla="*/ 1531937 h 2657475"/>
                  <a:gd name="connsiteX10" fmla="*/ 305056 w 471432"/>
                  <a:gd name="connsiteY10" fmla="*/ 1412875 h 2657475"/>
                  <a:gd name="connsiteX11" fmla="*/ 438406 w 471432"/>
                  <a:gd name="connsiteY11" fmla="*/ 1128712 h 2657475"/>
                  <a:gd name="connsiteX12" fmla="*/ 470156 w 471432"/>
                  <a:gd name="connsiteY12" fmla="*/ 960437 h 2657475"/>
                  <a:gd name="connsiteX13" fmla="*/ 398719 w 471432"/>
                  <a:gd name="connsiteY13" fmla="*/ 860425 h 2657475"/>
                  <a:gd name="connsiteX14" fmla="*/ 401894 w 471432"/>
                  <a:gd name="connsiteY14" fmla="*/ 763587 h 2657475"/>
                  <a:gd name="connsiteX15" fmla="*/ 333631 w 471432"/>
                  <a:gd name="connsiteY15" fmla="*/ 723900 h 2657475"/>
                  <a:gd name="connsiteX16" fmla="*/ 252669 w 471432"/>
                  <a:gd name="connsiteY16" fmla="*/ 669925 h 2657475"/>
                  <a:gd name="connsiteX17" fmla="*/ 239969 w 471432"/>
                  <a:gd name="connsiteY17" fmla="*/ 606425 h 2657475"/>
                  <a:gd name="connsiteX18" fmla="*/ 265369 w 471432"/>
                  <a:gd name="connsiteY18" fmla="*/ 519112 h 2657475"/>
                  <a:gd name="connsiteX19" fmla="*/ 185994 w 471432"/>
                  <a:gd name="connsiteY19" fmla="*/ 476250 h 2657475"/>
                  <a:gd name="connsiteX20" fmla="*/ 138369 w 471432"/>
                  <a:gd name="connsiteY20" fmla="*/ 411162 h 2657475"/>
                  <a:gd name="connsiteX21" fmla="*/ 85981 w 471432"/>
                  <a:gd name="connsiteY21" fmla="*/ 314325 h 2657475"/>
                  <a:gd name="connsiteX22" fmla="*/ 12956 w 471432"/>
                  <a:gd name="connsiteY22" fmla="*/ 263525 h 2657475"/>
                  <a:gd name="connsiteX23" fmla="*/ 6606 w 471432"/>
                  <a:gd name="connsiteY23" fmla="*/ 160337 h 2657475"/>
                  <a:gd name="connsiteX24" fmla="*/ 82806 w 471432"/>
                  <a:gd name="connsiteY24" fmla="*/ 0 h 2657475"/>
                  <a:gd name="connsiteX0" fmla="*/ 449519 w 471507"/>
                  <a:gd name="connsiteY0" fmla="*/ 2657475 h 2657475"/>
                  <a:gd name="connsiteX1" fmla="*/ 306644 w 471507"/>
                  <a:gd name="connsiteY1" fmla="*/ 2622550 h 2657475"/>
                  <a:gd name="connsiteX2" fmla="*/ 193931 w 471507"/>
                  <a:gd name="connsiteY2" fmla="*/ 2571750 h 2657475"/>
                  <a:gd name="connsiteX3" fmla="*/ 109794 w 471507"/>
                  <a:gd name="connsiteY3" fmla="*/ 2487612 h 2657475"/>
                  <a:gd name="connsiteX4" fmla="*/ 109794 w 471507"/>
                  <a:gd name="connsiteY4" fmla="*/ 2359025 h 2657475"/>
                  <a:gd name="connsiteX5" fmla="*/ 165356 w 471507"/>
                  <a:gd name="connsiteY5" fmla="*/ 2208212 h 2657475"/>
                  <a:gd name="connsiteX6" fmla="*/ 182819 w 471507"/>
                  <a:gd name="connsiteY6" fmla="*/ 2058987 h 2657475"/>
                  <a:gd name="connsiteX7" fmla="*/ 136781 w 471507"/>
                  <a:gd name="connsiteY7" fmla="*/ 1903412 h 2657475"/>
                  <a:gd name="connsiteX8" fmla="*/ 154244 w 471507"/>
                  <a:gd name="connsiteY8" fmla="*/ 1774825 h 2657475"/>
                  <a:gd name="connsiteX9" fmla="*/ 276481 w 471507"/>
                  <a:gd name="connsiteY9" fmla="*/ 1531937 h 2657475"/>
                  <a:gd name="connsiteX10" fmla="*/ 305056 w 471507"/>
                  <a:gd name="connsiteY10" fmla="*/ 1412875 h 2657475"/>
                  <a:gd name="connsiteX11" fmla="*/ 438406 w 471507"/>
                  <a:gd name="connsiteY11" fmla="*/ 1128712 h 2657475"/>
                  <a:gd name="connsiteX12" fmla="*/ 470156 w 471507"/>
                  <a:gd name="connsiteY12" fmla="*/ 960437 h 2657475"/>
                  <a:gd name="connsiteX13" fmla="*/ 398719 w 471507"/>
                  <a:gd name="connsiteY13" fmla="*/ 860425 h 2657475"/>
                  <a:gd name="connsiteX14" fmla="*/ 401894 w 471507"/>
                  <a:gd name="connsiteY14" fmla="*/ 763587 h 2657475"/>
                  <a:gd name="connsiteX15" fmla="*/ 333631 w 471507"/>
                  <a:gd name="connsiteY15" fmla="*/ 723900 h 2657475"/>
                  <a:gd name="connsiteX16" fmla="*/ 252669 w 471507"/>
                  <a:gd name="connsiteY16" fmla="*/ 669925 h 2657475"/>
                  <a:gd name="connsiteX17" fmla="*/ 239969 w 471507"/>
                  <a:gd name="connsiteY17" fmla="*/ 606425 h 2657475"/>
                  <a:gd name="connsiteX18" fmla="*/ 265369 w 471507"/>
                  <a:gd name="connsiteY18" fmla="*/ 519112 h 2657475"/>
                  <a:gd name="connsiteX19" fmla="*/ 185994 w 471507"/>
                  <a:gd name="connsiteY19" fmla="*/ 476250 h 2657475"/>
                  <a:gd name="connsiteX20" fmla="*/ 138369 w 471507"/>
                  <a:gd name="connsiteY20" fmla="*/ 411162 h 2657475"/>
                  <a:gd name="connsiteX21" fmla="*/ 85981 w 471507"/>
                  <a:gd name="connsiteY21" fmla="*/ 314325 h 2657475"/>
                  <a:gd name="connsiteX22" fmla="*/ 12956 w 471507"/>
                  <a:gd name="connsiteY22" fmla="*/ 263525 h 2657475"/>
                  <a:gd name="connsiteX23" fmla="*/ 6606 w 471507"/>
                  <a:gd name="connsiteY23" fmla="*/ 160337 h 2657475"/>
                  <a:gd name="connsiteX24" fmla="*/ 82806 w 471507"/>
                  <a:gd name="connsiteY24" fmla="*/ 0 h 2657475"/>
                  <a:gd name="connsiteX0" fmla="*/ 449519 w 472917"/>
                  <a:gd name="connsiteY0" fmla="*/ 2657475 h 2657475"/>
                  <a:gd name="connsiteX1" fmla="*/ 306644 w 472917"/>
                  <a:gd name="connsiteY1" fmla="*/ 2622550 h 2657475"/>
                  <a:gd name="connsiteX2" fmla="*/ 193931 w 472917"/>
                  <a:gd name="connsiteY2" fmla="*/ 2571750 h 2657475"/>
                  <a:gd name="connsiteX3" fmla="*/ 109794 w 472917"/>
                  <a:gd name="connsiteY3" fmla="*/ 2487612 h 2657475"/>
                  <a:gd name="connsiteX4" fmla="*/ 109794 w 472917"/>
                  <a:gd name="connsiteY4" fmla="*/ 2359025 h 2657475"/>
                  <a:gd name="connsiteX5" fmla="*/ 165356 w 472917"/>
                  <a:gd name="connsiteY5" fmla="*/ 2208212 h 2657475"/>
                  <a:gd name="connsiteX6" fmla="*/ 182819 w 472917"/>
                  <a:gd name="connsiteY6" fmla="*/ 2058987 h 2657475"/>
                  <a:gd name="connsiteX7" fmla="*/ 136781 w 472917"/>
                  <a:gd name="connsiteY7" fmla="*/ 1903412 h 2657475"/>
                  <a:gd name="connsiteX8" fmla="*/ 154244 w 472917"/>
                  <a:gd name="connsiteY8" fmla="*/ 1774825 h 2657475"/>
                  <a:gd name="connsiteX9" fmla="*/ 276481 w 472917"/>
                  <a:gd name="connsiteY9" fmla="*/ 1531937 h 2657475"/>
                  <a:gd name="connsiteX10" fmla="*/ 305056 w 472917"/>
                  <a:gd name="connsiteY10" fmla="*/ 1412875 h 2657475"/>
                  <a:gd name="connsiteX11" fmla="*/ 447931 w 472917"/>
                  <a:gd name="connsiteY11" fmla="*/ 1085850 h 2657475"/>
                  <a:gd name="connsiteX12" fmla="*/ 470156 w 472917"/>
                  <a:gd name="connsiteY12" fmla="*/ 960437 h 2657475"/>
                  <a:gd name="connsiteX13" fmla="*/ 398719 w 472917"/>
                  <a:gd name="connsiteY13" fmla="*/ 860425 h 2657475"/>
                  <a:gd name="connsiteX14" fmla="*/ 401894 w 472917"/>
                  <a:gd name="connsiteY14" fmla="*/ 763587 h 2657475"/>
                  <a:gd name="connsiteX15" fmla="*/ 333631 w 472917"/>
                  <a:gd name="connsiteY15" fmla="*/ 723900 h 2657475"/>
                  <a:gd name="connsiteX16" fmla="*/ 252669 w 472917"/>
                  <a:gd name="connsiteY16" fmla="*/ 669925 h 2657475"/>
                  <a:gd name="connsiteX17" fmla="*/ 239969 w 472917"/>
                  <a:gd name="connsiteY17" fmla="*/ 606425 h 2657475"/>
                  <a:gd name="connsiteX18" fmla="*/ 265369 w 472917"/>
                  <a:gd name="connsiteY18" fmla="*/ 519112 h 2657475"/>
                  <a:gd name="connsiteX19" fmla="*/ 185994 w 472917"/>
                  <a:gd name="connsiteY19" fmla="*/ 476250 h 2657475"/>
                  <a:gd name="connsiteX20" fmla="*/ 138369 w 472917"/>
                  <a:gd name="connsiteY20" fmla="*/ 411162 h 2657475"/>
                  <a:gd name="connsiteX21" fmla="*/ 85981 w 472917"/>
                  <a:gd name="connsiteY21" fmla="*/ 314325 h 2657475"/>
                  <a:gd name="connsiteX22" fmla="*/ 12956 w 472917"/>
                  <a:gd name="connsiteY22" fmla="*/ 263525 h 2657475"/>
                  <a:gd name="connsiteX23" fmla="*/ 6606 w 472917"/>
                  <a:gd name="connsiteY23" fmla="*/ 160337 h 2657475"/>
                  <a:gd name="connsiteX24" fmla="*/ 82806 w 472917"/>
                  <a:gd name="connsiteY24" fmla="*/ 0 h 2657475"/>
                  <a:gd name="connsiteX0" fmla="*/ 449519 w 471579"/>
                  <a:gd name="connsiteY0" fmla="*/ 2657475 h 2657475"/>
                  <a:gd name="connsiteX1" fmla="*/ 306644 w 471579"/>
                  <a:gd name="connsiteY1" fmla="*/ 2622550 h 2657475"/>
                  <a:gd name="connsiteX2" fmla="*/ 193931 w 471579"/>
                  <a:gd name="connsiteY2" fmla="*/ 2571750 h 2657475"/>
                  <a:gd name="connsiteX3" fmla="*/ 109794 w 471579"/>
                  <a:gd name="connsiteY3" fmla="*/ 2487612 h 2657475"/>
                  <a:gd name="connsiteX4" fmla="*/ 109794 w 471579"/>
                  <a:gd name="connsiteY4" fmla="*/ 2359025 h 2657475"/>
                  <a:gd name="connsiteX5" fmla="*/ 165356 w 471579"/>
                  <a:gd name="connsiteY5" fmla="*/ 2208212 h 2657475"/>
                  <a:gd name="connsiteX6" fmla="*/ 182819 w 471579"/>
                  <a:gd name="connsiteY6" fmla="*/ 2058987 h 2657475"/>
                  <a:gd name="connsiteX7" fmla="*/ 136781 w 471579"/>
                  <a:gd name="connsiteY7" fmla="*/ 1903412 h 2657475"/>
                  <a:gd name="connsiteX8" fmla="*/ 154244 w 471579"/>
                  <a:gd name="connsiteY8" fmla="*/ 1774825 h 2657475"/>
                  <a:gd name="connsiteX9" fmla="*/ 276481 w 471579"/>
                  <a:gd name="connsiteY9" fmla="*/ 1531937 h 2657475"/>
                  <a:gd name="connsiteX10" fmla="*/ 305056 w 471579"/>
                  <a:gd name="connsiteY10" fmla="*/ 1412875 h 2657475"/>
                  <a:gd name="connsiteX11" fmla="*/ 447931 w 471579"/>
                  <a:gd name="connsiteY11" fmla="*/ 1085850 h 2657475"/>
                  <a:gd name="connsiteX12" fmla="*/ 470156 w 471579"/>
                  <a:gd name="connsiteY12" fmla="*/ 960437 h 2657475"/>
                  <a:gd name="connsiteX13" fmla="*/ 398719 w 471579"/>
                  <a:gd name="connsiteY13" fmla="*/ 860425 h 2657475"/>
                  <a:gd name="connsiteX14" fmla="*/ 401894 w 471579"/>
                  <a:gd name="connsiteY14" fmla="*/ 763587 h 2657475"/>
                  <a:gd name="connsiteX15" fmla="*/ 333631 w 471579"/>
                  <a:gd name="connsiteY15" fmla="*/ 723900 h 2657475"/>
                  <a:gd name="connsiteX16" fmla="*/ 252669 w 471579"/>
                  <a:gd name="connsiteY16" fmla="*/ 669925 h 2657475"/>
                  <a:gd name="connsiteX17" fmla="*/ 239969 w 471579"/>
                  <a:gd name="connsiteY17" fmla="*/ 606425 h 2657475"/>
                  <a:gd name="connsiteX18" fmla="*/ 265369 w 471579"/>
                  <a:gd name="connsiteY18" fmla="*/ 519112 h 2657475"/>
                  <a:gd name="connsiteX19" fmla="*/ 185994 w 471579"/>
                  <a:gd name="connsiteY19" fmla="*/ 476250 h 2657475"/>
                  <a:gd name="connsiteX20" fmla="*/ 138369 w 471579"/>
                  <a:gd name="connsiteY20" fmla="*/ 411162 h 2657475"/>
                  <a:gd name="connsiteX21" fmla="*/ 85981 w 471579"/>
                  <a:gd name="connsiteY21" fmla="*/ 314325 h 2657475"/>
                  <a:gd name="connsiteX22" fmla="*/ 12956 w 471579"/>
                  <a:gd name="connsiteY22" fmla="*/ 263525 h 2657475"/>
                  <a:gd name="connsiteX23" fmla="*/ 6606 w 471579"/>
                  <a:gd name="connsiteY23" fmla="*/ 160337 h 2657475"/>
                  <a:gd name="connsiteX24" fmla="*/ 82806 w 471579"/>
                  <a:gd name="connsiteY24" fmla="*/ 0 h 2657475"/>
                  <a:gd name="connsiteX0" fmla="*/ 449519 w 471579"/>
                  <a:gd name="connsiteY0" fmla="*/ 2657475 h 2657475"/>
                  <a:gd name="connsiteX1" fmla="*/ 306644 w 471579"/>
                  <a:gd name="connsiteY1" fmla="*/ 2622550 h 2657475"/>
                  <a:gd name="connsiteX2" fmla="*/ 193931 w 471579"/>
                  <a:gd name="connsiteY2" fmla="*/ 2571750 h 2657475"/>
                  <a:gd name="connsiteX3" fmla="*/ 109794 w 471579"/>
                  <a:gd name="connsiteY3" fmla="*/ 2487612 h 2657475"/>
                  <a:gd name="connsiteX4" fmla="*/ 109794 w 471579"/>
                  <a:gd name="connsiteY4" fmla="*/ 2359025 h 2657475"/>
                  <a:gd name="connsiteX5" fmla="*/ 165356 w 471579"/>
                  <a:gd name="connsiteY5" fmla="*/ 2208212 h 2657475"/>
                  <a:gd name="connsiteX6" fmla="*/ 182819 w 471579"/>
                  <a:gd name="connsiteY6" fmla="*/ 2058987 h 2657475"/>
                  <a:gd name="connsiteX7" fmla="*/ 136781 w 471579"/>
                  <a:gd name="connsiteY7" fmla="*/ 1903412 h 2657475"/>
                  <a:gd name="connsiteX8" fmla="*/ 154244 w 471579"/>
                  <a:gd name="connsiteY8" fmla="*/ 1774825 h 2657475"/>
                  <a:gd name="connsiteX9" fmla="*/ 276481 w 471579"/>
                  <a:gd name="connsiteY9" fmla="*/ 1531937 h 2657475"/>
                  <a:gd name="connsiteX10" fmla="*/ 305056 w 471579"/>
                  <a:gd name="connsiteY10" fmla="*/ 1412875 h 2657475"/>
                  <a:gd name="connsiteX11" fmla="*/ 447931 w 471579"/>
                  <a:gd name="connsiteY11" fmla="*/ 1085850 h 2657475"/>
                  <a:gd name="connsiteX12" fmla="*/ 470156 w 471579"/>
                  <a:gd name="connsiteY12" fmla="*/ 960437 h 2657475"/>
                  <a:gd name="connsiteX13" fmla="*/ 398719 w 471579"/>
                  <a:gd name="connsiteY13" fmla="*/ 860425 h 2657475"/>
                  <a:gd name="connsiteX14" fmla="*/ 401894 w 471579"/>
                  <a:gd name="connsiteY14" fmla="*/ 763587 h 2657475"/>
                  <a:gd name="connsiteX15" fmla="*/ 333631 w 471579"/>
                  <a:gd name="connsiteY15" fmla="*/ 723900 h 2657475"/>
                  <a:gd name="connsiteX16" fmla="*/ 252669 w 471579"/>
                  <a:gd name="connsiteY16" fmla="*/ 669925 h 2657475"/>
                  <a:gd name="connsiteX17" fmla="*/ 239969 w 471579"/>
                  <a:gd name="connsiteY17" fmla="*/ 606425 h 2657475"/>
                  <a:gd name="connsiteX18" fmla="*/ 265369 w 471579"/>
                  <a:gd name="connsiteY18" fmla="*/ 519112 h 2657475"/>
                  <a:gd name="connsiteX19" fmla="*/ 185994 w 471579"/>
                  <a:gd name="connsiteY19" fmla="*/ 476250 h 2657475"/>
                  <a:gd name="connsiteX20" fmla="*/ 138369 w 471579"/>
                  <a:gd name="connsiteY20" fmla="*/ 411162 h 2657475"/>
                  <a:gd name="connsiteX21" fmla="*/ 85981 w 471579"/>
                  <a:gd name="connsiteY21" fmla="*/ 314325 h 2657475"/>
                  <a:gd name="connsiteX22" fmla="*/ 12956 w 471579"/>
                  <a:gd name="connsiteY22" fmla="*/ 263525 h 2657475"/>
                  <a:gd name="connsiteX23" fmla="*/ 6606 w 471579"/>
                  <a:gd name="connsiteY23" fmla="*/ 160337 h 2657475"/>
                  <a:gd name="connsiteX24" fmla="*/ 82806 w 471579"/>
                  <a:gd name="connsiteY24" fmla="*/ 0 h 2657475"/>
                  <a:gd name="connsiteX0" fmla="*/ 449519 w 471579"/>
                  <a:gd name="connsiteY0" fmla="*/ 2657475 h 2657475"/>
                  <a:gd name="connsiteX1" fmla="*/ 311407 w 471579"/>
                  <a:gd name="connsiteY1" fmla="*/ 2632075 h 2657475"/>
                  <a:gd name="connsiteX2" fmla="*/ 193931 w 471579"/>
                  <a:gd name="connsiteY2" fmla="*/ 2571750 h 2657475"/>
                  <a:gd name="connsiteX3" fmla="*/ 109794 w 471579"/>
                  <a:gd name="connsiteY3" fmla="*/ 2487612 h 2657475"/>
                  <a:gd name="connsiteX4" fmla="*/ 109794 w 471579"/>
                  <a:gd name="connsiteY4" fmla="*/ 2359025 h 2657475"/>
                  <a:gd name="connsiteX5" fmla="*/ 165356 w 471579"/>
                  <a:gd name="connsiteY5" fmla="*/ 2208212 h 2657475"/>
                  <a:gd name="connsiteX6" fmla="*/ 182819 w 471579"/>
                  <a:gd name="connsiteY6" fmla="*/ 2058987 h 2657475"/>
                  <a:gd name="connsiteX7" fmla="*/ 136781 w 471579"/>
                  <a:gd name="connsiteY7" fmla="*/ 1903412 h 2657475"/>
                  <a:gd name="connsiteX8" fmla="*/ 154244 w 471579"/>
                  <a:gd name="connsiteY8" fmla="*/ 1774825 h 2657475"/>
                  <a:gd name="connsiteX9" fmla="*/ 276481 w 471579"/>
                  <a:gd name="connsiteY9" fmla="*/ 1531937 h 2657475"/>
                  <a:gd name="connsiteX10" fmla="*/ 305056 w 471579"/>
                  <a:gd name="connsiteY10" fmla="*/ 1412875 h 2657475"/>
                  <a:gd name="connsiteX11" fmla="*/ 447931 w 471579"/>
                  <a:gd name="connsiteY11" fmla="*/ 1085850 h 2657475"/>
                  <a:gd name="connsiteX12" fmla="*/ 470156 w 471579"/>
                  <a:gd name="connsiteY12" fmla="*/ 960437 h 2657475"/>
                  <a:gd name="connsiteX13" fmla="*/ 398719 w 471579"/>
                  <a:gd name="connsiteY13" fmla="*/ 860425 h 2657475"/>
                  <a:gd name="connsiteX14" fmla="*/ 401894 w 471579"/>
                  <a:gd name="connsiteY14" fmla="*/ 763587 h 2657475"/>
                  <a:gd name="connsiteX15" fmla="*/ 333631 w 471579"/>
                  <a:gd name="connsiteY15" fmla="*/ 723900 h 2657475"/>
                  <a:gd name="connsiteX16" fmla="*/ 252669 w 471579"/>
                  <a:gd name="connsiteY16" fmla="*/ 669925 h 2657475"/>
                  <a:gd name="connsiteX17" fmla="*/ 239969 w 471579"/>
                  <a:gd name="connsiteY17" fmla="*/ 606425 h 2657475"/>
                  <a:gd name="connsiteX18" fmla="*/ 265369 w 471579"/>
                  <a:gd name="connsiteY18" fmla="*/ 519112 h 2657475"/>
                  <a:gd name="connsiteX19" fmla="*/ 185994 w 471579"/>
                  <a:gd name="connsiteY19" fmla="*/ 476250 h 2657475"/>
                  <a:gd name="connsiteX20" fmla="*/ 138369 w 471579"/>
                  <a:gd name="connsiteY20" fmla="*/ 411162 h 2657475"/>
                  <a:gd name="connsiteX21" fmla="*/ 85981 w 471579"/>
                  <a:gd name="connsiteY21" fmla="*/ 314325 h 2657475"/>
                  <a:gd name="connsiteX22" fmla="*/ 12956 w 471579"/>
                  <a:gd name="connsiteY22" fmla="*/ 263525 h 2657475"/>
                  <a:gd name="connsiteX23" fmla="*/ 6606 w 471579"/>
                  <a:gd name="connsiteY23" fmla="*/ 160337 h 2657475"/>
                  <a:gd name="connsiteX24" fmla="*/ 82806 w 471579"/>
                  <a:gd name="connsiteY24" fmla="*/ 0 h 2657475"/>
                  <a:gd name="connsiteX0" fmla="*/ 449594 w 471654"/>
                  <a:gd name="connsiteY0" fmla="*/ 2657475 h 2657475"/>
                  <a:gd name="connsiteX1" fmla="*/ 311482 w 471654"/>
                  <a:gd name="connsiteY1" fmla="*/ 2632075 h 2657475"/>
                  <a:gd name="connsiteX2" fmla="*/ 194006 w 471654"/>
                  <a:gd name="connsiteY2" fmla="*/ 2571750 h 2657475"/>
                  <a:gd name="connsiteX3" fmla="*/ 109869 w 471654"/>
                  <a:gd name="connsiteY3" fmla="*/ 2487612 h 2657475"/>
                  <a:gd name="connsiteX4" fmla="*/ 109869 w 471654"/>
                  <a:gd name="connsiteY4" fmla="*/ 2359025 h 2657475"/>
                  <a:gd name="connsiteX5" fmla="*/ 165431 w 471654"/>
                  <a:gd name="connsiteY5" fmla="*/ 2208212 h 2657475"/>
                  <a:gd name="connsiteX6" fmla="*/ 182894 w 471654"/>
                  <a:gd name="connsiteY6" fmla="*/ 2058987 h 2657475"/>
                  <a:gd name="connsiteX7" fmla="*/ 136856 w 471654"/>
                  <a:gd name="connsiteY7" fmla="*/ 1903412 h 2657475"/>
                  <a:gd name="connsiteX8" fmla="*/ 154319 w 471654"/>
                  <a:gd name="connsiteY8" fmla="*/ 1774825 h 2657475"/>
                  <a:gd name="connsiteX9" fmla="*/ 276556 w 471654"/>
                  <a:gd name="connsiteY9" fmla="*/ 1531937 h 2657475"/>
                  <a:gd name="connsiteX10" fmla="*/ 305131 w 471654"/>
                  <a:gd name="connsiteY10" fmla="*/ 1412875 h 2657475"/>
                  <a:gd name="connsiteX11" fmla="*/ 448006 w 471654"/>
                  <a:gd name="connsiteY11" fmla="*/ 1085850 h 2657475"/>
                  <a:gd name="connsiteX12" fmla="*/ 470231 w 471654"/>
                  <a:gd name="connsiteY12" fmla="*/ 960437 h 2657475"/>
                  <a:gd name="connsiteX13" fmla="*/ 398794 w 471654"/>
                  <a:gd name="connsiteY13" fmla="*/ 860425 h 2657475"/>
                  <a:gd name="connsiteX14" fmla="*/ 401969 w 471654"/>
                  <a:gd name="connsiteY14" fmla="*/ 763587 h 2657475"/>
                  <a:gd name="connsiteX15" fmla="*/ 333706 w 471654"/>
                  <a:gd name="connsiteY15" fmla="*/ 723900 h 2657475"/>
                  <a:gd name="connsiteX16" fmla="*/ 252744 w 471654"/>
                  <a:gd name="connsiteY16" fmla="*/ 669925 h 2657475"/>
                  <a:gd name="connsiteX17" fmla="*/ 240044 w 471654"/>
                  <a:gd name="connsiteY17" fmla="*/ 606425 h 2657475"/>
                  <a:gd name="connsiteX18" fmla="*/ 265444 w 471654"/>
                  <a:gd name="connsiteY18" fmla="*/ 519112 h 2657475"/>
                  <a:gd name="connsiteX19" fmla="*/ 186069 w 471654"/>
                  <a:gd name="connsiteY19" fmla="*/ 476250 h 2657475"/>
                  <a:gd name="connsiteX20" fmla="*/ 138444 w 471654"/>
                  <a:gd name="connsiteY20" fmla="*/ 411162 h 2657475"/>
                  <a:gd name="connsiteX21" fmla="*/ 87644 w 471654"/>
                  <a:gd name="connsiteY21" fmla="*/ 325437 h 2657475"/>
                  <a:gd name="connsiteX22" fmla="*/ 13031 w 471654"/>
                  <a:gd name="connsiteY22" fmla="*/ 263525 h 2657475"/>
                  <a:gd name="connsiteX23" fmla="*/ 6681 w 471654"/>
                  <a:gd name="connsiteY23" fmla="*/ 160337 h 2657475"/>
                  <a:gd name="connsiteX24" fmla="*/ 82881 w 471654"/>
                  <a:gd name="connsiteY24" fmla="*/ 0 h 2657475"/>
                  <a:gd name="connsiteX0" fmla="*/ 448620 w 470680"/>
                  <a:gd name="connsiteY0" fmla="*/ 2657475 h 2657475"/>
                  <a:gd name="connsiteX1" fmla="*/ 310508 w 470680"/>
                  <a:gd name="connsiteY1" fmla="*/ 2632075 h 2657475"/>
                  <a:gd name="connsiteX2" fmla="*/ 193032 w 470680"/>
                  <a:gd name="connsiteY2" fmla="*/ 2571750 h 2657475"/>
                  <a:gd name="connsiteX3" fmla="*/ 108895 w 470680"/>
                  <a:gd name="connsiteY3" fmla="*/ 2487612 h 2657475"/>
                  <a:gd name="connsiteX4" fmla="*/ 108895 w 470680"/>
                  <a:gd name="connsiteY4" fmla="*/ 2359025 h 2657475"/>
                  <a:gd name="connsiteX5" fmla="*/ 164457 w 470680"/>
                  <a:gd name="connsiteY5" fmla="*/ 2208212 h 2657475"/>
                  <a:gd name="connsiteX6" fmla="*/ 181920 w 470680"/>
                  <a:gd name="connsiteY6" fmla="*/ 2058987 h 2657475"/>
                  <a:gd name="connsiteX7" fmla="*/ 135882 w 470680"/>
                  <a:gd name="connsiteY7" fmla="*/ 1903412 h 2657475"/>
                  <a:gd name="connsiteX8" fmla="*/ 153345 w 470680"/>
                  <a:gd name="connsiteY8" fmla="*/ 1774825 h 2657475"/>
                  <a:gd name="connsiteX9" fmla="*/ 275582 w 470680"/>
                  <a:gd name="connsiteY9" fmla="*/ 1531937 h 2657475"/>
                  <a:gd name="connsiteX10" fmla="*/ 304157 w 470680"/>
                  <a:gd name="connsiteY10" fmla="*/ 1412875 h 2657475"/>
                  <a:gd name="connsiteX11" fmla="*/ 447032 w 470680"/>
                  <a:gd name="connsiteY11" fmla="*/ 1085850 h 2657475"/>
                  <a:gd name="connsiteX12" fmla="*/ 469257 w 470680"/>
                  <a:gd name="connsiteY12" fmla="*/ 960437 h 2657475"/>
                  <a:gd name="connsiteX13" fmla="*/ 397820 w 470680"/>
                  <a:gd name="connsiteY13" fmla="*/ 860425 h 2657475"/>
                  <a:gd name="connsiteX14" fmla="*/ 400995 w 470680"/>
                  <a:gd name="connsiteY14" fmla="*/ 763587 h 2657475"/>
                  <a:gd name="connsiteX15" fmla="*/ 332732 w 470680"/>
                  <a:gd name="connsiteY15" fmla="*/ 723900 h 2657475"/>
                  <a:gd name="connsiteX16" fmla="*/ 251770 w 470680"/>
                  <a:gd name="connsiteY16" fmla="*/ 669925 h 2657475"/>
                  <a:gd name="connsiteX17" fmla="*/ 239070 w 470680"/>
                  <a:gd name="connsiteY17" fmla="*/ 606425 h 2657475"/>
                  <a:gd name="connsiteX18" fmla="*/ 264470 w 470680"/>
                  <a:gd name="connsiteY18" fmla="*/ 519112 h 2657475"/>
                  <a:gd name="connsiteX19" fmla="*/ 185095 w 470680"/>
                  <a:gd name="connsiteY19" fmla="*/ 476250 h 2657475"/>
                  <a:gd name="connsiteX20" fmla="*/ 137470 w 470680"/>
                  <a:gd name="connsiteY20" fmla="*/ 411162 h 2657475"/>
                  <a:gd name="connsiteX21" fmla="*/ 86670 w 470680"/>
                  <a:gd name="connsiteY21" fmla="*/ 325437 h 2657475"/>
                  <a:gd name="connsiteX22" fmla="*/ 15232 w 470680"/>
                  <a:gd name="connsiteY22" fmla="*/ 255587 h 2657475"/>
                  <a:gd name="connsiteX23" fmla="*/ 5707 w 470680"/>
                  <a:gd name="connsiteY23" fmla="*/ 160337 h 2657475"/>
                  <a:gd name="connsiteX24" fmla="*/ 81907 w 470680"/>
                  <a:gd name="connsiteY24" fmla="*/ 0 h 2657475"/>
                  <a:gd name="connsiteX0" fmla="*/ 437196 w 459256"/>
                  <a:gd name="connsiteY0" fmla="*/ 2657475 h 2657475"/>
                  <a:gd name="connsiteX1" fmla="*/ 299084 w 459256"/>
                  <a:gd name="connsiteY1" fmla="*/ 2632075 h 2657475"/>
                  <a:gd name="connsiteX2" fmla="*/ 181608 w 459256"/>
                  <a:gd name="connsiteY2" fmla="*/ 2571750 h 2657475"/>
                  <a:gd name="connsiteX3" fmla="*/ 97471 w 459256"/>
                  <a:gd name="connsiteY3" fmla="*/ 2487612 h 2657475"/>
                  <a:gd name="connsiteX4" fmla="*/ 97471 w 459256"/>
                  <a:gd name="connsiteY4" fmla="*/ 2359025 h 2657475"/>
                  <a:gd name="connsiteX5" fmla="*/ 153033 w 459256"/>
                  <a:gd name="connsiteY5" fmla="*/ 2208212 h 2657475"/>
                  <a:gd name="connsiteX6" fmla="*/ 170496 w 459256"/>
                  <a:gd name="connsiteY6" fmla="*/ 2058987 h 2657475"/>
                  <a:gd name="connsiteX7" fmla="*/ 124458 w 459256"/>
                  <a:gd name="connsiteY7" fmla="*/ 1903412 h 2657475"/>
                  <a:gd name="connsiteX8" fmla="*/ 141921 w 459256"/>
                  <a:gd name="connsiteY8" fmla="*/ 1774825 h 2657475"/>
                  <a:gd name="connsiteX9" fmla="*/ 264158 w 459256"/>
                  <a:gd name="connsiteY9" fmla="*/ 1531937 h 2657475"/>
                  <a:gd name="connsiteX10" fmla="*/ 292733 w 459256"/>
                  <a:gd name="connsiteY10" fmla="*/ 1412875 h 2657475"/>
                  <a:gd name="connsiteX11" fmla="*/ 435608 w 459256"/>
                  <a:gd name="connsiteY11" fmla="*/ 1085850 h 2657475"/>
                  <a:gd name="connsiteX12" fmla="*/ 457833 w 459256"/>
                  <a:gd name="connsiteY12" fmla="*/ 960437 h 2657475"/>
                  <a:gd name="connsiteX13" fmla="*/ 386396 w 459256"/>
                  <a:gd name="connsiteY13" fmla="*/ 860425 h 2657475"/>
                  <a:gd name="connsiteX14" fmla="*/ 389571 w 459256"/>
                  <a:gd name="connsiteY14" fmla="*/ 763587 h 2657475"/>
                  <a:gd name="connsiteX15" fmla="*/ 321308 w 459256"/>
                  <a:gd name="connsiteY15" fmla="*/ 723900 h 2657475"/>
                  <a:gd name="connsiteX16" fmla="*/ 240346 w 459256"/>
                  <a:gd name="connsiteY16" fmla="*/ 669925 h 2657475"/>
                  <a:gd name="connsiteX17" fmla="*/ 227646 w 459256"/>
                  <a:gd name="connsiteY17" fmla="*/ 606425 h 2657475"/>
                  <a:gd name="connsiteX18" fmla="*/ 253046 w 459256"/>
                  <a:gd name="connsiteY18" fmla="*/ 519112 h 2657475"/>
                  <a:gd name="connsiteX19" fmla="*/ 173671 w 459256"/>
                  <a:gd name="connsiteY19" fmla="*/ 476250 h 2657475"/>
                  <a:gd name="connsiteX20" fmla="*/ 126046 w 459256"/>
                  <a:gd name="connsiteY20" fmla="*/ 411162 h 2657475"/>
                  <a:gd name="connsiteX21" fmla="*/ 75246 w 459256"/>
                  <a:gd name="connsiteY21" fmla="*/ 325437 h 2657475"/>
                  <a:gd name="connsiteX22" fmla="*/ 3808 w 459256"/>
                  <a:gd name="connsiteY22" fmla="*/ 255587 h 2657475"/>
                  <a:gd name="connsiteX23" fmla="*/ 16508 w 459256"/>
                  <a:gd name="connsiteY23" fmla="*/ 166687 h 2657475"/>
                  <a:gd name="connsiteX24" fmla="*/ 70483 w 459256"/>
                  <a:gd name="connsiteY24" fmla="*/ 0 h 2657475"/>
                  <a:gd name="connsiteX0" fmla="*/ 435919 w 457979"/>
                  <a:gd name="connsiteY0" fmla="*/ 2657475 h 2657475"/>
                  <a:gd name="connsiteX1" fmla="*/ 297807 w 457979"/>
                  <a:gd name="connsiteY1" fmla="*/ 2632075 h 2657475"/>
                  <a:gd name="connsiteX2" fmla="*/ 180331 w 457979"/>
                  <a:gd name="connsiteY2" fmla="*/ 2571750 h 2657475"/>
                  <a:gd name="connsiteX3" fmla="*/ 96194 w 457979"/>
                  <a:gd name="connsiteY3" fmla="*/ 2487612 h 2657475"/>
                  <a:gd name="connsiteX4" fmla="*/ 96194 w 457979"/>
                  <a:gd name="connsiteY4" fmla="*/ 2359025 h 2657475"/>
                  <a:gd name="connsiteX5" fmla="*/ 151756 w 457979"/>
                  <a:gd name="connsiteY5" fmla="*/ 2208212 h 2657475"/>
                  <a:gd name="connsiteX6" fmla="*/ 169219 w 457979"/>
                  <a:gd name="connsiteY6" fmla="*/ 2058987 h 2657475"/>
                  <a:gd name="connsiteX7" fmla="*/ 123181 w 457979"/>
                  <a:gd name="connsiteY7" fmla="*/ 1903412 h 2657475"/>
                  <a:gd name="connsiteX8" fmla="*/ 140644 w 457979"/>
                  <a:gd name="connsiteY8" fmla="*/ 1774825 h 2657475"/>
                  <a:gd name="connsiteX9" fmla="*/ 262881 w 457979"/>
                  <a:gd name="connsiteY9" fmla="*/ 1531937 h 2657475"/>
                  <a:gd name="connsiteX10" fmla="*/ 291456 w 457979"/>
                  <a:gd name="connsiteY10" fmla="*/ 1412875 h 2657475"/>
                  <a:gd name="connsiteX11" fmla="*/ 434331 w 457979"/>
                  <a:gd name="connsiteY11" fmla="*/ 1085850 h 2657475"/>
                  <a:gd name="connsiteX12" fmla="*/ 456556 w 457979"/>
                  <a:gd name="connsiteY12" fmla="*/ 960437 h 2657475"/>
                  <a:gd name="connsiteX13" fmla="*/ 385119 w 457979"/>
                  <a:gd name="connsiteY13" fmla="*/ 860425 h 2657475"/>
                  <a:gd name="connsiteX14" fmla="*/ 388294 w 457979"/>
                  <a:gd name="connsiteY14" fmla="*/ 763587 h 2657475"/>
                  <a:gd name="connsiteX15" fmla="*/ 320031 w 457979"/>
                  <a:gd name="connsiteY15" fmla="*/ 723900 h 2657475"/>
                  <a:gd name="connsiteX16" fmla="*/ 239069 w 457979"/>
                  <a:gd name="connsiteY16" fmla="*/ 669925 h 2657475"/>
                  <a:gd name="connsiteX17" fmla="*/ 226369 w 457979"/>
                  <a:gd name="connsiteY17" fmla="*/ 606425 h 2657475"/>
                  <a:gd name="connsiteX18" fmla="*/ 251769 w 457979"/>
                  <a:gd name="connsiteY18" fmla="*/ 519112 h 2657475"/>
                  <a:gd name="connsiteX19" fmla="*/ 172394 w 457979"/>
                  <a:gd name="connsiteY19" fmla="*/ 476250 h 2657475"/>
                  <a:gd name="connsiteX20" fmla="*/ 124769 w 457979"/>
                  <a:gd name="connsiteY20" fmla="*/ 411162 h 2657475"/>
                  <a:gd name="connsiteX21" fmla="*/ 73969 w 457979"/>
                  <a:gd name="connsiteY21" fmla="*/ 325437 h 2657475"/>
                  <a:gd name="connsiteX22" fmla="*/ 4119 w 457979"/>
                  <a:gd name="connsiteY22" fmla="*/ 268287 h 2657475"/>
                  <a:gd name="connsiteX23" fmla="*/ 15231 w 457979"/>
                  <a:gd name="connsiteY23" fmla="*/ 166687 h 2657475"/>
                  <a:gd name="connsiteX24" fmla="*/ 69206 w 457979"/>
                  <a:gd name="connsiteY24" fmla="*/ 0 h 2657475"/>
                  <a:gd name="connsiteX0" fmla="*/ 435338 w 457398"/>
                  <a:gd name="connsiteY0" fmla="*/ 2657475 h 2657475"/>
                  <a:gd name="connsiteX1" fmla="*/ 297226 w 457398"/>
                  <a:gd name="connsiteY1" fmla="*/ 2632075 h 2657475"/>
                  <a:gd name="connsiteX2" fmla="*/ 179750 w 457398"/>
                  <a:gd name="connsiteY2" fmla="*/ 2571750 h 2657475"/>
                  <a:gd name="connsiteX3" fmla="*/ 95613 w 457398"/>
                  <a:gd name="connsiteY3" fmla="*/ 2487612 h 2657475"/>
                  <a:gd name="connsiteX4" fmla="*/ 95613 w 457398"/>
                  <a:gd name="connsiteY4" fmla="*/ 2359025 h 2657475"/>
                  <a:gd name="connsiteX5" fmla="*/ 151175 w 457398"/>
                  <a:gd name="connsiteY5" fmla="*/ 2208212 h 2657475"/>
                  <a:gd name="connsiteX6" fmla="*/ 168638 w 457398"/>
                  <a:gd name="connsiteY6" fmla="*/ 2058987 h 2657475"/>
                  <a:gd name="connsiteX7" fmla="*/ 122600 w 457398"/>
                  <a:gd name="connsiteY7" fmla="*/ 1903412 h 2657475"/>
                  <a:gd name="connsiteX8" fmla="*/ 140063 w 457398"/>
                  <a:gd name="connsiteY8" fmla="*/ 1774825 h 2657475"/>
                  <a:gd name="connsiteX9" fmla="*/ 262300 w 457398"/>
                  <a:gd name="connsiteY9" fmla="*/ 1531937 h 2657475"/>
                  <a:gd name="connsiteX10" fmla="*/ 290875 w 457398"/>
                  <a:gd name="connsiteY10" fmla="*/ 1412875 h 2657475"/>
                  <a:gd name="connsiteX11" fmla="*/ 433750 w 457398"/>
                  <a:gd name="connsiteY11" fmla="*/ 1085850 h 2657475"/>
                  <a:gd name="connsiteX12" fmla="*/ 455975 w 457398"/>
                  <a:gd name="connsiteY12" fmla="*/ 960437 h 2657475"/>
                  <a:gd name="connsiteX13" fmla="*/ 384538 w 457398"/>
                  <a:gd name="connsiteY13" fmla="*/ 860425 h 2657475"/>
                  <a:gd name="connsiteX14" fmla="*/ 387713 w 457398"/>
                  <a:gd name="connsiteY14" fmla="*/ 763587 h 2657475"/>
                  <a:gd name="connsiteX15" fmla="*/ 319450 w 457398"/>
                  <a:gd name="connsiteY15" fmla="*/ 723900 h 2657475"/>
                  <a:gd name="connsiteX16" fmla="*/ 238488 w 457398"/>
                  <a:gd name="connsiteY16" fmla="*/ 669925 h 2657475"/>
                  <a:gd name="connsiteX17" fmla="*/ 225788 w 457398"/>
                  <a:gd name="connsiteY17" fmla="*/ 606425 h 2657475"/>
                  <a:gd name="connsiteX18" fmla="*/ 251188 w 457398"/>
                  <a:gd name="connsiteY18" fmla="*/ 519112 h 2657475"/>
                  <a:gd name="connsiteX19" fmla="*/ 171813 w 457398"/>
                  <a:gd name="connsiteY19" fmla="*/ 476250 h 2657475"/>
                  <a:gd name="connsiteX20" fmla="*/ 124188 w 457398"/>
                  <a:gd name="connsiteY20" fmla="*/ 411162 h 2657475"/>
                  <a:gd name="connsiteX21" fmla="*/ 65451 w 457398"/>
                  <a:gd name="connsiteY21" fmla="*/ 357187 h 2657475"/>
                  <a:gd name="connsiteX22" fmla="*/ 3538 w 457398"/>
                  <a:gd name="connsiteY22" fmla="*/ 268287 h 2657475"/>
                  <a:gd name="connsiteX23" fmla="*/ 14650 w 457398"/>
                  <a:gd name="connsiteY23" fmla="*/ 166687 h 2657475"/>
                  <a:gd name="connsiteX24" fmla="*/ 68625 w 457398"/>
                  <a:gd name="connsiteY24" fmla="*/ 0 h 2657475"/>
                  <a:gd name="connsiteX0" fmla="*/ 435338 w 457398"/>
                  <a:gd name="connsiteY0" fmla="*/ 2644775 h 2644775"/>
                  <a:gd name="connsiteX1" fmla="*/ 297226 w 457398"/>
                  <a:gd name="connsiteY1" fmla="*/ 2619375 h 2644775"/>
                  <a:gd name="connsiteX2" fmla="*/ 179750 w 457398"/>
                  <a:gd name="connsiteY2" fmla="*/ 2559050 h 2644775"/>
                  <a:gd name="connsiteX3" fmla="*/ 95613 w 457398"/>
                  <a:gd name="connsiteY3" fmla="*/ 2474912 h 2644775"/>
                  <a:gd name="connsiteX4" fmla="*/ 95613 w 457398"/>
                  <a:gd name="connsiteY4" fmla="*/ 2346325 h 2644775"/>
                  <a:gd name="connsiteX5" fmla="*/ 151175 w 457398"/>
                  <a:gd name="connsiteY5" fmla="*/ 2195512 h 2644775"/>
                  <a:gd name="connsiteX6" fmla="*/ 168638 w 457398"/>
                  <a:gd name="connsiteY6" fmla="*/ 2046287 h 2644775"/>
                  <a:gd name="connsiteX7" fmla="*/ 122600 w 457398"/>
                  <a:gd name="connsiteY7" fmla="*/ 1890712 h 2644775"/>
                  <a:gd name="connsiteX8" fmla="*/ 140063 w 457398"/>
                  <a:gd name="connsiteY8" fmla="*/ 1762125 h 2644775"/>
                  <a:gd name="connsiteX9" fmla="*/ 262300 w 457398"/>
                  <a:gd name="connsiteY9" fmla="*/ 1519237 h 2644775"/>
                  <a:gd name="connsiteX10" fmla="*/ 290875 w 457398"/>
                  <a:gd name="connsiteY10" fmla="*/ 1400175 h 2644775"/>
                  <a:gd name="connsiteX11" fmla="*/ 433750 w 457398"/>
                  <a:gd name="connsiteY11" fmla="*/ 1073150 h 2644775"/>
                  <a:gd name="connsiteX12" fmla="*/ 455975 w 457398"/>
                  <a:gd name="connsiteY12" fmla="*/ 947737 h 2644775"/>
                  <a:gd name="connsiteX13" fmla="*/ 384538 w 457398"/>
                  <a:gd name="connsiteY13" fmla="*/ 847725 h 2644775"/>
                  <a:gd name="connsiteX14" fmla="*/ 387713 w 457398"/>
                  <a:gd name="connsiteY14" fmla="*/ 750887 h 2644775"/>
                  <a:gd name="connsiteX15" fmla="*/ 319450 w 457398"/>
                  <a:gd name="connsiteY15" fmla="*/ 711200 h 2644775"/>
                  <a:gd name="connsiteX16" fmla="*/ 238488 w 457398"/>
                  <a:gd name="connsiteY16" fmla="*/ 657225 h 2644775"/>
                  <a:gd name="connsiteX17" fmla="*/ 225788 w 457398"/>
                  <a:gd name="connsiteY17" fmla="*/ 593725 h 2644775"/>
                  <a:gd name="connsiteX18" fmla="*/ 251188 w 457398"/>
                  <a:gd name="connsiteY18" fmla="*/ 506412 h 2644775"/>
                  <a:gd name="connsiteX19" fmla="*/ 171813 w 457398"/>
                  <a:gd name="connsiteY19" fmla="*/ 463550 h 2644775"/>
                  <a:gd name="connsiteX20" fmla="*/ 124188 w 457398"/>
                  <a:gd name="connsiteY20" fmla="*/ 398462 h 2644775"/>
                  <a:gd name="connsiteX21" fmla="*/ 65451 w 457398"/>
                  <a:gd name="connsiteY21" fmla="*/ 344487 h 2644775"/>
                  <a:gd name="connsiteX22" fmla="*/ 3538 w 457398"/>
                  <a:gd name="connsiteY22" fmla="*/ 255587 h 2644775"/>
                  <a:gd name="connsiteX23" fmla="*/ 14650 w 457398"/>
                  <a:gd name="connsiteY23" fmla="*/ 153987 h 2644775"/>
                  <a:gd name="connsiteX24" fmla="*/ 90850 w 457398"/>
                  <a:gd name="connsiteY24" fmla="*/ 0 h 264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57398" h="2644775">
                    <a:moveTo>
                      <a:pt x="435338" y="2644775"/>
                    </a:moveTo>
                    <a:cubicBezTo>
                      <a:pt x="385199" y="2634456"/>
                      <a:pt x="339824" y="2633662"/>
                      <a:pt x="297226" y="2619375"/>
                    </a:cubicBezTo>
                    <a:cubicBezTo>
                      <a:pt x="254628" y="2605087"/>
                      <a:pt x="213352" y="2583127"/>
                      <a:pt x="179750" y="2559050"/>
                    </a:cubicBezTo>
                    <a:cubicBezTo>
                      <a:pt x="146148" y="2534973"/>
                      <a:pt x="133448" y="2537354"/>
                      <a:pt x="95613" y="2474912"/>
                    </a:cubicBezTo>
                    <a:cubicBezTo>
                      <a:pt x="57778" y="2412470"/>
                      <a:pt x="86353" y="2392892"/>
                      <a:pt x="95613" y="2346325"/>
                    </a:cubicBezTo>
                    <a:cubicBezTo>
                      <a:pt x="104873" y="2299758"/>
                      <a:pt x="139004" y="2245518"/>
                      <a:pt x="151175" y="2195512"/>
                    </a:cubicBezTo>
                    <a:cubicBezTo>
                      <a:pt x="163346" y="2145506"/>
                      <a:pt x="173400" y="2097087"/>
                      <a:pt x="168638" y="2046287"/>
                    </a:cubicBezTo>
                    <a:cubicBezTo>
                      <a:pt x="163876" y="1995487"/>
                      <a:pt x="127362" y="1938072"/>
                      <a:pt x="122600" y="1890712"/>
                    </a:cubicBezTo>
                    <a:cubicBezTo>
                      <a:pt x="117838" y="1843352"/>
                      <a:pt x="116780" y="1824037"/>
                      <a:pt x="140063" y="1762125"/>
                    </a:cubicBezTo>
                    <a:cubicBezTo>
                      <a:pt x="163346" y="1700213"/>
                      <a:pt x="237165" y="1579562"/>
                      <a:pt x="262300" y="1519237"/>
                    </a:cubicBezTo>
                    <a:cubicBezTo>
                      <a:pt x="287435" y="1458912"/>
                      <a:pt x="262300" y="1474523"/>
                      <a:pt x="290875" y="1400175"/>
                    </a:cubicBezTo>
                    <a:cubicBezTo>
                      <a:pt x="319450" y="1325827"/>
                      <a:pt x="433221" y="1118394"/>
                      <a:pt x="433750" y="1073150"/>
                    </a:cubicBezTo>
                    <a:cubicBezTo>
                      <a:pt x="434279" y="1027906"/>
                      <a:pt x="464177" y="985308"/>
                      <a:pt x="455975" y="947737"/>
                    </a:cubicBezTo>
                    <a:cubicBezTo>
                      <a:pt x="447773" y="910166"/>
                      <a:pt x="395915" y="880533"/>
                      <a:pt x="384538" y="847725"/>
                    </a:cubicBezTo>
                    <a:cubicBezTo>
                      <a:pt x="373161" y="814917"/>
                      <a:pt x="398561" y="773641"/>
                      <a:pt x="387713" y="750887"/>
                    </a:cubicBezTo>
                    <a:cubicBezTo>
                      <a:pt x="376865" y="728133"/>
                      <a:pt x="344321" y="726810"/>
                      <a:pt x="319450" y="711200"/>
                    </a:cubicBezTo>
                    <a:cubicBezTo>
                      <a:pt x="294579" y="695590"/>
                      <a:pt x="254098" y="676804"/>
                      <a:pt x="238488" y="657225"/>
                    </a:cubicBezTo>
                    <a:cubicBezTo>
                      <a:pt x="222878" y="637646"/>
                      <a:pt x="223671" y="618860"/>
                      <a:pt x="225788" y="593725"/>
                    </a:cubicBezTo>
                    <a:cubicBezTo>
                      <a:pt x="227905" y="568589"/>
                      <a:pt x="260184" y="528108"/>
                      <a:pt x="251188" y="506412"/>
                    </a:cubicBezTo>
                    <a:cubicBezTo>
                      <a:pt x="242192" y="484716"/>
                      <a:pt x="192980" y="481542"/>
                      <a:pt x="171813" y="463550"/>
                    </a:cubicBezTo>
                    <a:cubicBezTo>
                      <a:pt x="150646" y="445558"/>
                      <a:pt x="141915" y="418306"/>
                      <a:pt x="124188" y="398462"/>
                    </a:cubicBezTo>
                    <a:cubicBezTo>
                      <a:pt x="106461" y="378618"/>
                      <a:pt x="85559" y="368299"/>
                      <a:pt x="65451" y="344487"/>
                    </a:cubicBezTo>
                    <a:cubicBezTo>
                      <a:pt x="45343" y="320675"/>
                      <a:pt x="12005" y="287337"/>
                      <a:pt x="3538" y="255587"/>
                    </a:cubicBezTo>
                    <a:cubicBezTo>
                      <a:pt x="-4929" y="223837"/>
                      <a:pt x="3008" y="197908"/>
                      <a:pt x="14650" y="153987"/>
                    </a:cubicBezTo>
                    <a:cubicBezTo>
                      <a:pt x="26292" y="110066"/>
                      <a:pt x="58571" y="58208"/>
                      <a:pt x="90850" y="0"/>
                    </a:cubicBezTo>
                  </a:path>
                </a:pathLst>
              </a:custGeom>
              <a:noFill/>
              <a:ln w="28575"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64" name="Freeform: Shape 463">
                <a:extLst>
                  <a:ext uri="{FF2B5EF4-FFF2-40B4-BE49-F238E27FC236}">
                    <a16:creationId xmlns:a16="http://schemas.microsoft.com/office/drawing/2014/main" id="{58AF4145-4F07-4E9A-A5B7-1AA633D54AC8}"/>
                  </a:ext>
                </a:extLst>
              </p:cNvPr>
              <p:cNvSpPr/>
              <p:nvPr/>
            </p:nvSpPr>
            <p:spPr>
              <a:xfrm>
                <a:off x="6667501" y="1971675"/>
                <a:ext cx="605227" cy="938213"/>
              </a:xfrm>
              <a:custGeom>
                <a:avLst/>
                <a:gdLst>
                  <a:gd name="connsiteX0" fmla="*/ 454025 w 574523"/>
                  <a:gd name="connsiteY0" fmla="*/ 939800 h 939800"/>
                  <a:gd name="connsiteX1" fmla="*/ 454025 w 574523"/>
                  <a:gd name="connsiteY1" fmla="*/ 815975 h 939800"/>
                  <a:gd name="connsiteX2" fmla="*/ 508000 w 574523"/>
                  <a:gd name="connsiteY2" fmla="*/ 757238 h 939800"/>
                  <a:gd name="connsiteX3" fmla="*/ 565150 w 574523"/>
                  <a:gd name="connsiteY3" fmla="*/ 717550 h 939800"/>
                  <a:gd name="connsiteX4" fmla="*/ 569912 w 574523"/>
                  <a:gd name="connsiteY4" fmla="*/ 646113 h 939800"/>
                  <a:gd name="connsiteX5" fmla="*/ 519112 w 574523"/>
                  <a:gd name="connsiteY5" fmla="*/ 569913 h 939800"/>
                  <a:gd name="connsiteX6" fmla="*/ 423862 w 574523"/>
                  <a:gd name="connsiteY6" fmla="*/ 463550 h 939800"/>
                  <a:gd name="connsiteX7" fmla="*/ 392112 w 574523"/>
                  <a:gd name="connsiteY7" fmla="*/ 373063 h 939800"/>
                  <a:gd name="connsiteX8" fmla="*/ 360362 w 574523"/>
                  <a:gd name="connsiteY8" fmla="*/ 241300 h 939800"/>
                  <a:gd name="connsiteX9" fmla="*/ 282575 w 574523"/>
                  <a:gd name="connsiteY9" fmla="*/ 136525 h 939800"/>
                  <a:gd name="connsiteX10" fmla="*/ 133350 w 574523"/>
                  <a:gd name="connsiteY10" fmla="*/ 39688 h 939800"/>
                  <a:gd name="connsiteX11" fmla="*/ 47625 w 574523"/>
                  <a:gd name="connsiteY11" fmla="*/ 7938 h 939800"/>
                  <a:gd name="connsiteX12" fmla="*/ 0 w 574523"/>
                  <a:gd name="connsiteY12" fmla="*/ 0 h 939800"/>
                  <a:gd name="connsiteX0" fmla="*/ 471487 w 574523"/>
                  <a:gd name="connsiteY0" fmla="*/ 947738 h 947738"/>
                  <a:gd name="connsiteX1" fmla="*/ 454025 w 574523"/>
                  <a:gd name="connsiteY1" fmla="*/ 815975 h 947738"/>
                  <a:gd name="connsiteX2" fmla="*/ 508000 w 574523"/>
                  <a:gd name="connsiteY2" fmla="*/ 757238 h 947738"/>
                  <a:gd name="connsiteX3" fmla="*/ 565150 w 574523"/>
                  <a:gd name="connsiteY3" fmla="*/ 717550 h 947738"/>
                  <a:gd name="connsiteX4" fmla="*/ 569912 w 574523"/>
                  <a:gd name="connsiteY4" fmla="*/ 646113 h 947738"/>
                  <a:gd name="connsiteX5" fmla="*/ 519112 w 574523"/>
                  <a:gd name="connsiteY5" fmla="*/ 569913 h 947738"/>
                  <a:gd name="connsiteX6" fmla="*/ 423862 w 574523"/>
                  <a:gd name="connsiteY6" fmla="*/ 463550 h 947738"/>
                  <a:gd name="connsiteX7" fmla="*/ 392112 w 574523"/>
                  <a:gd name="connsiteY7" fmla="*/ 373063 h 947738"/>
                  <a:gd name="connsiteX8" fmla="*/ 360362 w 574523"/>
                  <a:gd name="connsiteY8" fmla="*/ 241300 h 947738"/>
                  <a:gd name="connsiteX9" fmla="*/ 282575 w 574523"/>
                  <a:gd name="connsiteY9" fmla="*/ 136525 h 947738"/>
                  <a:gd name="connsiteX10" fmla="*/ 133350 w 574523"/>
                  <a:gd name="connsiteY10" fmla="*/ 39688 h 947738"/>
                  <a:gd name="connsiteX11" fmla="*/ 47625 w 574523"/>
                  <a:gd name="connsiteY11" fmla="*/ 7938 h 947738"/>
                  <a:gd name="connsiteX12" fmla="*/ 0 w 574523"/>
                  <a:gd name="connsiteY12" fmla="*/ 0 h 947738"/>
                  <a:gd name="connsiteX0" fmla="*/ 471487 w 574523"/>
                  <a:gd name="connsiteY0" fmla="*/ 947738 h 947738"/>
                  <a:gd name="connsiteX1" fmla="*/ 473075 w 574523"/>
                  <a:gd name="connsiteY1" fmla="*/ 871537 h 947738"/>
                  <a:gd name="connsiteX2" fmla="*/ 508000 w 574523"/>
                  <a:gd name="connsiteY2" fmla="*/ 757238 h 947738"/>
                  <a:gd name="connsiteX3" fmla="*/ 565150 w 574523"/>
                  <a:gd name="connsiteY3" fmla="*/ 717550 h 947738"/>
                  <a:gd name="connsiteX4" fmla="*/ 569912 w 574523"/>
                  <a:gd name="connsiteY4" fmla="*/ 646113 h 947738"/>
                  <a:gd name="connsiteX5" fmla="*/ 519112 w 574523"/>
                  <a:gd name="connsiteY5" fmla="*/ 569913 h 947738"/>
                  <a:gd name="connsiteX6" fmla="*/ 423862 w 574523"/>
                  <a:gd name="connsiteY6" fmla="*/ 463550 h 947738"/>
                  <a:gd name="connsiteX7" fmla="*/ 392112 w 574523"/>
                  <a:gd name="connsiteY7" fmla="*/ 373063 h 947738"/>
                  <a:gd name="connsiteX8" fmla="*/ 360362 w 574523"/>
                  <a:gd name="connsiteY8" fmla="*/ 241300 h 947738"/>
                  <a:gd name="connsiteX9" fmla="*/ 282575 w 574523"/>
                  <a:gd name="connsiteY9" fmla="*/ 136525 h 947738"/>
                  <a:gd name="connsiteX10" fmla="*/ 133350 w 574523"/>
                  <a:gd name="connsiteY10" fmla="*/ 39688 h 947738"/>
                  <a:gd name="connsiteX11" fmla="*/ 47625 w 574523"/>
                  <a:gd name="connsiteY11" fmla="*/ 7938 h 947738"/>
                  <a:gd name="connsiteX12" fmla="*/ 0 w 574523"/>
                  <a:gd name="connsiteY12" fmla="*/ 0 h 947738"/>
                  <a:gd name="connsiteX0" fmla="*/ 471487 w 573618"/>
                  <a:gd name="connsiteY0" fmla="*/ 947738 h 947738"/>
                  <a:gd name="connsiteX1" fmla="*/ 473075 w 573618"/>
                  <a:gd name="connsiteY1" fmla="*/ 871537 h 947738"/>
                  <a:gd name="connsiteX2" fmla="*/ 528637 w 573618"/>
                  <a:gd name="connsiteY2" fmla="*/ 808038 h 947738"/>
                  <a:gd name="connsiteX3" fmla="*/ 565150 w 573618"/>
                  <a:gd name="connsiteY3" fmla="*/ 717550 h 947738"/>
                  <a:gd name="connsiteX4" fmla="*/ 569912 w 573618"/>
                  <a:gd name="connsiteY4" fmla="*/ 646113 h 947738"/>
                  <a:gd name="connsiteX5" fmla="*/ 519112 w 573618"/>
                  <a:gd name="connsiteY5" fmla="*/ 569913 h 947738"/>
                  <a:gd name="connsiteX6" fmla="*/ 423862 w 573618"/>
                  <a:gd name="connsiteY6" fmla="*/ 463550 h 947738"/>
                  <a:gd name="connsiteX7" fmla="*/ 392112 w 573618"/>
                  <a:gd name="connsiteY7" fmla="*/ 373063 h 947738"/>
                  <a:gd name="connsiteX8" fmla="*/ 360362 w 573618"/>
                  <a:gd name="connsiteY8" fmla="*/ 241300 h 947738"/>
                  <a:gd name="connsiteX9" fmla="*/ 282575 w 573618"/>
                  <a:gd name="connsiteY9" fmla="*/ 136525 h 947738"/>
                  <a:gd name="connsiteX10" fmla="*/ 133350 w 573618"/>
                  <a:gd name="connsiteY10" fmla="*/ 39688 h 947738"/>
                  <a:gd name="connsiteX11" fmla="*/ 47625 w 573618"/>
                  <a:gd name="connsiteY11" fmla="*/ 7938 h 947738"/>
                  <a:gd name="connsiteX12" fmla="*/ 0 w 573618"/>
                  <a:gd name="connsiteY12" fmla="*/ 0 h 947738"/>
                  <a:gd name="connsiteX0" fmla="*/ 471487 w 573618"/>
                  <a:gd name="connsiteY0" fmla="*/ 947738 h 947738"/>
                  <a:gd name="connsiteX1" fmla="*/ 473075 w 573618"/>
                  <a:gd name="connsiteY1" fmla="*/ 871537 h 947738"/>
                  <a:gd name="connsiteX2" fmla="*/ 528637 w 573618"/>
                  <a:gd name="connsiteY2" fmla="*/ 808038 h 947738"/>
                  <a:gd name="connsiteX3" fmla="*/ 565150 w 573618"/>
                  <a:gd name="connsiteY3" fmla="*/ 717550 h 947738"/>
                  <a:gd name="connsiteX4" fmla="*/ 569912 w 573618"/>
                  <a:gd name="connsiteY4" fmla="*/ 646113 h 947738"/>
                  <a:gd name="connsiteX5" fmla="*/ 519112 w 573618"/>
                  <a:gd name="connsiteY5" fmla="*/ 569913 h 947738"/>
                  <a:gd name="connsiteX6" fmla="*/ 423862 w 573618"/>
                  <a:gd name="connsiteY6" fmla="*/ 463550 h 947738"/>
                  <a:gd name="connsiteX7" fmla="*/ 392112 w 573618"/>
                  <a:gd name="connsiteY7" fmla="*/ 373063 h 947738"/>
                  <a:gd name="connsiteX8" fmla="*/ 360362 w 573618"/>
                  <a:gd name="connsiteY8" fmla="*/ 241300 h 947738"/>
                  <a:gd name="connsiteX9" fmla="*/ 282575 w 573618"/>
                  <a:gd name="connsiteY9" fmla="*/ 136525 h 947738"/>
                  <a:gd name="connsiteX10" fmla="*/ 133350 w 573618"/>
                  <a:gd name="connsiteY10" fmla="*/ 39688 h 947738"/>
                  <a:gd name="connsiteX11" fmla="*/ 47625 w 573618"/>
                  <a:gd name="connsiteY11" fmla="*/ 7938 h 947738"/>
                  <a:gd name="connsiteX12" fmla="*/ 0 w 573618"/>
                  <a:gd name="connsiteY12" fmla="*/ 0 h 947738"/>
                  <a:gd name="connsiteX0" fmla="*/ 471487 w 624619"/>
                  <a:gd name="connsiteY0" fmla="*/ 947738 h 947738"/>
                  <a:gd name="connsiteX1" fmla="*/ 473075 w 624619"/>
                  <a:gd name="connsiteY1" fmla="*/ 871537 h 947738"/>
                  <a:gd name="connsiteX2" fmla="*/ 528637 w 624619"/>
                  <a:gd name="connsiteY2" fmla="*/ 808038 h 947738"/>
                  <a:gd name="connsiteX3" fmla="*/ 623887 w 624619"/>
                  <a:gd name="connsiteY3" fmla="*/ 723900 h 947738"/>
                  <a:gd name="connsiteX4" fmla="*/ 569912 w 624619"/>
                  <a:gd name="connsiteY4" fmla="*/ 646113 h 947738"/>
                  <a:gd name="connsiteX5" fmla="*/ 519112 w 624619"/>
                  <a:gd name="connsiteY5" fmla="*/ 569913 h 947738"/>
                  <a:gd name="connsiteX6" fmla="*/ 423862 w 624619"/>
                  <a:gd name="connsiteY6" fmla="*/ 463550 h 947738"/>
                  <a:gd name="connsiteX7" fmla="*/ 392112 w 624619"/>
                  <a:gd name="connsiteY7" fmla="*/ 373063 h 947738"/>
                  <a:gd name="connsiteX8" fmla="*/ 360362 w 624619"/>
                  <a:gd name="connsiteY8" fmla="*/ 241300 h 947738"/>
                  <a:gd name="connsiteX9" fmla="*/ 282575 w 624619"/>
                  <a:gd name="connsiteY9" fmla="*/ 136525 h 947738"/>
                  <a:gd name="connsiteX10" fmla="*/ 133350 w 624619"/>
                  <a:gd name="connsiteY10" fmla="*/ 39688 h 947738"/>
                  <a:gd name="connsiteX11" fmla="*/ 47625 w 624619"/>
                  <a:gd name="connsiteY11" fmla="*/ 7938 h 947738"/>
                  <a:gd name="connsiteX12" fmla="*/ 0 w 624619"/>
                  <a:gd name="connsiteY12" fmla="*/ 0 h 947738"/>
                  <a:gd name="connsiteX0" fmla="*/ 471487 w 625864"/>
                  <a:gd name="connsiteY0" fmla="*/ 947738 h 947738"/>
                  <a:gd name="connsiteX1" fmla="*/ 473075 w 625864"/>
                  <a:gd name="connsiteY1" fmla="*/ 871537 h 947738"/>
                  <a:gd name="connsiteX2" fmla="*/ 528637 w 625864"/>
                  <a:gd name="connsiteY2" fmla="*/ 808038 h 947738"/>
                  <a:gd name="connsiteX3" fmla="*/ 623887 w 625864"/>
                  <a:gd name="connsiteY3" fmla="*/ 723900 h 947738"/>
                  <a:gd name="connsiteX4" fmla="*/ 587374 w 625864"/>
                  <a:gd name="connsiteY4" fmla="*/ 633413 h 947738"/>
                  <a:gd name="connsiteX5" fmla="*/ 519112 w 625864"/>
                  <a:gd name="connsiteY5" fmla="*/ 569913 h 947738"/>
                  <a:gd name="connsiteX6" fmla="*/ 423862 w 625864"/>
                  <a:gd name="connsiteY6" fmla="*/ 463550 h 947738"/>
                  <a:gd name="connsiteX7" fmla="*/ 392112 w 625864"/>
                  <a:gd name="connsiteY7" fmla="*/ 373063 h 947738"/>
                  <a:gd name="connsiteX8" fmla="*/ 360362 w 625864"/>
                  <a:gd name="connsiteY8" fmla="*/ 241300 h 947738"/>
                  <a:gd name="connsiteX9" fmla="*/ 282575 w 625864"/>
                  <a:gd name="connsiteY9" fmla="*/ 136525 h 947738"/>
                  <a:gd name="connsiteX10" fmla="*/ 133350 w 625864"/>
                  <a:gd name="connsiteY10" fmla="*/ 39688 h 947738"/>
                  <a:gd name="connsiteX11" fmla="*/ 47625 w 625864"/>
                  <a:gd name="connsiteY11" fmla="*/ 7938 h 947738"/>
                  <a:gd name="connsiteX12" fmla="*/ 0 w 625864"/>
                  <a:gd name="connsiteY12" fmla="*/ 0 h 947738"/>
                  <a:gd name="connsiteX0" fmla="*/ 471487 w 625864"/>
                  <a:gd name="connsiteY0" fmla="*/ 947738 h 947738"/>
                  <a:gd name="connsiteX1" fmla="*/ 473075 w 625864"/>
                  <a:gd name="connsiteY1" fmla="*/ 871537 h 947738"/>
                  <a:gd name="connsiteX2" fmla="*/ 528637 w 625864"/>
                  <a:gd name="connsiteY2" fmla="*/ 808038 h 947738"/>
                  <a:gd name="connsiteX3" fmla="*/ 623887 w 625864"/>
                  <a:gd name="connsiteY3" fmla="*/ 723900 h 947738"/>
                  <a:gd name="connsiteX4" fmla="*/ 587374 w 625864"/>
                  <a:gd name="connsiteY4" fmla="*/ 633413 h 947738"/>
                  <a:gd name="connsiteX5" fmla="*/ 519112 w 625864"/>
                  <a:gd name="connsiteY5" fmla="*/ 569913 h 947738"/>
                  <a:gd name="connsiteX6" fmla="*/ 471487 w 625864"/>
                  <a:gd name="connsiteY6" fmla="*/ 512763 h 947738"/>
                  <a:gd name="connsiteX7" fmla="*/ 392112 w 625864"/>
                  <a:gd name="connsiteY7" fmla="*/ 373063 h 947738"/>
                  <a:gd name="connsiteX8" fmla="*/ 360362 w 625864"/>
                  <a:gd name="connsiteY8" fmla="*/ 241300 h 947738"/>
                  <a:gd name="connsiteX9" fmla="*/ 282575 w 625864"/>
                  <a:gd name="connsiteY9" fmla="*/ 136525 h 947738"/>
                  <a:gd name="connsiteX10" fmla="*/ 133350 w 625864"/>
                  <a:gd name="connsiteY10" fmla="*/ 39688 h 947738"/>
                  <a:gd name="connsiteX11" fmla="*/ 47625 w 625864"/>
                  <a:gd name="connsiteY11" fmla="*/ 7938 h 947738"/>
                  <a:gd name="connsiteX12" fmla="*/ 0 w 625864"/>
                  <a:gd name="connsiteY12" fmla="*/ 0 h 947738"/>
                  <a:gd name="connsiteX0" fmla="*/ 471487 w 625864"/>
                  <a:gd name="connsiteY0" fmla="*/ 947738 h 947738"/>
                  <a:gd name="connsiteX1" fmla="*/ 473075 w 625864"/>
                  <a:gd name="connsiteY1" fmla="*/ 871537 h 947738"/>
                  <a:gd name="connsiteX2" fmla="*/ 528637 w 625864"/>
                  <a:gd name="connsiteY2" fmla="*/ 808038 h 947738"/>
                  <a:gd name="connsiteX3" fmla="*/ 623887 w 625864"/>
                  <a:gd name="connsiteY3" fmla="*/ 723900 h 947738"/>
                  <a:gd name="connsiteX4" fmla="*/ 587374 w 625864"/>
                  <a:gd name="connsiteY4" fmla="*/ 633413 h 947738"/>
                  <a:gd name="connsiteX5" fmla="*/ 519112 w 625864"/>
                  <a:gd name="connsiteY5" fmla="*/ 569913 h 947738"/>
                  <a:gd name="connsiteX6" fmla="*/ 471487 w 625864"/>
                  <a:gd name="connsiteY6" fmla="*/ 512763 h 947738"/>
                  <a:gd name="connsiteX7" fmla="*/ 441325 w 625864"/>
                  <a:gd name="connsiteY7" fmla="*/ 384175 h 947738"/>
                  <a:gd name="connsiteX8" fmla="*/ 360362 w 625864"/>
                  <a:gd name="connsiteY8" fmla="*/ 241300 h 947738"/>
                  <a:gd name="connsiteX9" fmla="*/ 282575 w 625864"/>
                  <a:gd name="connsiteY9" fmla="*/ 136525 h 947738"/>
                  <a:gd name="connsiteX10" fmla="*/ 133350 w 625864"/>
                  <a:gd name="connsiteY10" fmla="*/ 39688 h 947738"/>
                  <a:gd name="connsiteX11" fmla="*/ 47625 w 625864"/>
                  <a:gd name="connsiteY11" fmla="*/ 7938 h 947738"/>
                  <a:gd name="connsiteX12" fmla="*/ 0 w 625864"/>
                  <a:gd name="connsiteY12" fmla="*/ 0 h 947738"/>
                  <a:gd name="connsiteX0" fmla="*/ 471487 w 625864"/>
                  <a:gd name="connsiteY0" fmla="*/ 947738 h 947738"/>
                  <a:gd name="connsiteX1" fmla="*/ 473075 w 625864"/>
                  <a:gd name="connsiteY1" fmla="*/ 871537 h 947738"/>
                  <a:gd name="connsiteX2" fmla="*/ 528637 w 625864"/>
                  <a:gd name="connsiteY2" fmla="*/ 808038 h 947738"/>
                  <a:gd name="connsiteX3" fmla="*/ 623887 w 625864"/>
                  <a:gd name="connsiteY3" fmla="*/ 723900 h 947738"/>
                  <a:gd name="connsiteX4" fmla="*/ 587374 w 625864"/>
                  <a:gd name="connsiteY4" fmla="*/ 633413 h 947738"/>
                  <a:gd name="connsiteX5" fmla="*/ 519112 w 625864"/>
                  <a:gd name="connsiteY5" fmla="*/ 569913 h 947738"/>
                  <a:gd name="connsiteX6" fmla="*/ 471487 w 625864"/>
                  <a:gd name="connsiteY6" fmla="*/ 512763 h 947738"/>
                  <a:gd name="connsiteX7" fmla="*/ 441325 w 625864"/>
                  <a:gd name="connsiteY7" fmla="*/ 384175 h 947738"/>
                  <a:gd name="connsiteX8" fmla="*/ 382587 w 625864"/>
                  <a:gd name="connsiteY8" fmla="*/ 241300 h 947738"/>
                  <a:gd name="connsiteX9" fmla="*/ 282575 w 625864"/>
                  <a:gd name="connsiteY9" fmla="*/ 136525 h 947738"/>
                  <a:gd name="connsiteX10" fmla="*/ 133350 w 625864"/>
                  <a:gd name="connsiteY10" fmla="*/ 39688 h 947738"/>
                  <a:gd name="connsiteX11" fmla="*/ 47625 w 625864"/>
                  <a:gd name="connsiteY11" fmla="*/ 7938 h 947738"/>
                  <a:gd name="connsiteX12" fmla="*/ 0 w 625864"/>
                  <a:gd name="connsiteY12" fmla="*/ 0 h 947738"/>
                  <a:gd name="connsiteX0" fmla="*/ 471487 w 625864"/>
                  <a:gd name="connsiteY0" fmla="*/ 947738 h 947738"/>
                  <a:gd name="connsiteX1" fmla="*/ 473075 w 625864"/>
                  <a:gd name="connsiteY1" fmla="*/ 871537 h 947738"/>
                  <a:gd name="connsiteX2" fmla="*/ 528637 w 625864"/>
                  <a:gd name="connsiteY2" fmla="*/ 808038 h 947738"/>
                  <a:gd name="connsiteX3" fmla="*/ 623887 w 625864"/>
                  <a:gd name="connsiteY3" fmla="*/ 723900 h 947738"/>
                  <a:gd name="connsiteX4" fmla="*/ 587374 w 625864"/>
                  <a:gd name="connsiteY4" fmla="*/ 633413 h 947738"/>
                  <a:gd name="connsiteX5" fmla="*/ 519112 w 625864"/>
                  <a:gd name="connsiteY5" fmla="*/ 569913 h 947738"/>
                  <a:gd name="connsiteX6" fmla="*/ 471487 w 625864"/>
                  <a:gd name="connsiteY6" fmla="*/ 512763 h 947738"/>
                  <a:gd name="connsiteX7" fmla="*/ 441325 w 625864"/>
                  <a:gd name="connsiteY7" fmla="*/ 384175 h 947738"/>
                  <a:gd name="connsiteX8" fmla="*/ 382587 w 625864"/>
                  <a:gd name="connsiteY8" fmla="*/ 241300 h 947738"/>
                  <a:gd name="connsiteX9" fmla="*/ 268287 w 625864"/>
                  <a:gd name="connsiteY9" fmla="*/ 147638 h 947738"/>
                  <a:gd name="connsiteX10" fmla="*/ 133350 w 625864"/>
                  <a:gd name="connsiteY10" fmla="*/ 39688 h 947738"/>
                  <a:gd name="connsiteX11" fmla="*/ 47625 w 625864"/>
                  <a:gd name="connsiteY11" fmla="*/ 7938 h 947738"/>
                  <a:gd name="connsiteX12" fmla="*/ 0 w 625864"/>
                  <a:gd name="connsiteY12" fmla="*/ 0 h 947738"/>
                  <a:gd name="connsiteX0" fmla="*/ 471487 w 625864"/>
                  <a:gd name="connsiteY0" fmla="*/ 947738 h 947738"/>
                  <a:gd name="connsiteX1" fmla="*/ 473075 w 625864"/>
                  <a:gd name="connsiteY1" fmla="*/ 871537 h 947738"/>
                  <a:gd name="connsiteX2" fmla="*/ 528637 w 625864"/>
                  <a:gd name="connsiteY2" fmla="*/ 808038 h 947738"/>
                  <a:gd name="connsiteX3" fmla="*/ 623887 w 625864"/>
                  <a:gd name="connsiteY3" fmla="*/ 723900 h 947738"/>
                  <a:gd name="connsiteX4" fmla="*/ 587374 w 625864"/>
                  <a:gd name="connsiteY4" fmla="*/ 633413 h 947738"/>
                  <a:gd name="connsiteX5" fmla="*/ 519112 w 625864"/>
                  <a:gd name="connsiteY5" fmla="*/ 569913 h 947738"/>
                  <a:gd name="connsiteX6" fmla="*/ 471487 w 625864"/>
                  <a:gd name="connsiteY6" fmla="*/ 512763 h 947738"/>
                  <a:gd name="connsiteX7" fmla="*/ 441325 w 625864"/>
                  <a:gd name="connsiteY7" fmla="*/ 384175 h 947738"/>
                  <a:gd name="connsiteX8" fmla="*/ 382587 w 625864"/>
                  <a:gd name="connsiteY8" fmla="*/ 241300 h 947738"/>
                  <a:gd name="connsiteX9" fmla="*/ 268287 w 625864"/>
                  <a:gd name="connsiteY9" fmla="*/ 147638 h 947738"/>
                  <a:gd name="connsiteX10" fmla="*/ 168275 w 625864"/>
                  <a:gd name="connsiteY10" fmla="*/ 87313 h 947738"/>
                  <a:gd name="connsiteX11" fmla="*/ 47625 w 625864"/>
                  <a:gd name="connsiteY11" fmla="*/ 7938 h 947738"/>
                  <a:gd name="connsiteX12" fmla="*/ 0 w 625864"/>
                  <a:gd name="connsiteY12" fmla="*/ 0 h 947738"/>
                  <a:gd name="connsiteX0" fmla="*/ 471487 w 625864"/>
                  <a:gd name="connsiteY0" fmla="*/ 947738 h 947738"/>
                  <a:gd name="connsiteX1" fmla="*/ 473075 w 625864"/>
                  <a:gd name="connsiteY1" fmla="*/ 871537 h 947738"/>
                  <a:gd name="connsiteX2" fmla="*/ 528637 w 625864"/>
                  <a:gd name="connsiteY2" fmla="*/ 808038 h 947738"/>
                  <a:gd name="connsiteX3" fmla="*/ 623887 w 625864"/>
                  <a:gd name="connsiteY3" fmla="*/ 723900 h 947738"/>
                  <a:gd name="connsiteX4" fmla="*/ 587374 w 625864"/>
                  <a:gd name="connsiteY4" fmla="*/ 633413 h 947738"/>
                  <a:gd name="connsiteX5" fmla="*/ 519112 w 625864"/>
                  <a:gd name="connsiteY5" fmla="*/ 569913 h 947738"/>
                  <a:gd name="connsiteX6" fmla="*/ 471487 w 625864"/>
                  <a:gd name="connsiteY6" fmla="*/ 512763 h 947738"/>
                  <a:gd name="connsiteX7" fmla="*/ 441325 w 625864"/>
                  <a:gd name="connsiteY7" fmla="*/ 384175 h 947738"/>
                  <a:gd name="connsiteX8" fmla="*/ 382587 w 625864"/>
                  <a:gd name="connsiteY8" fmla="*/ 241300 h 947738"/>
                  <a:gd name="connsiteX9" fmla="*/ 268287 w 625864"/>
                  <a:gd name="connsiteY9" fmla="*/ 147638 h 947738"/>
                  <a:gd name="connsiteX10" fmla="*/ 168275 w 625864"/>
                  <a:gd name="connsiteY10" fmla="*/ 87313 h 947738"/>
                  <a:gd name="connsiteX11" fmla="*/ 79375 w 625864"/>
                  <a:gd name="connsiteY11" fmla="*/ 44451 h 947738"/>
                  <a:gd name="connsiteX12" fmla="*/ 0 w 625864"/>
                  <a:gd name="connsiteY12" fmla="*/ 0 h 947738"/>
                  <a:gd name="connsiteX0" fmla="*/ 450850 w 605227"/>
                  <a:gd name="connsiteY0" fmla="*/ 938213 h 938213"/>
                  <a:gd name="connsiteX1" fmla="*/ 452438 w 605227"/>
                  <a:gd name="connsiteY1" fmla="*/ 862012 h 938213"/>
                  <a:gd name="connsiteX2" fmla="*/ 508000 w 605227"/>
                  <a:gd name="connsiteY2" fmla="*/ 798513 h 938213"/>
                  <a:gd name="connsiteX3" fmla="*/ 603250 w 605227"/>
                  <a:gd name="connsiteY3" fmla="*/ 714375 h 938213"/>
                  <a:gd name="connsiteX4" fmla="*/ 566737 w 605227"/>
                  <a:gd name="connsiteY4" fmla="*/ 623888 h 938213"/>
                  <a:gd name="connsiteX5" fmla="*/ 498475 w 605227"/>
                  <a:gd name="connsiteY5" fmla="*/ 560388 h 938213"/>
                  <a:gd name="connsiteX6" fmla="*/ 450850 w 605227"/>
                  <a:gd name="connsiteY6" fmla="*/ 503238 h 938213"/>
                  <a:gd name="connsiteX7" fmla="*/ 420688 w 605227"/>
                  <a:gd name="connsiteY7" fmla="*/ 374650 h 938213"/>
                  <a:gd name="connsiteX8" fmla="*/ 361950 w 605227"/>
                  <a:gd name="connsiteY8" fmla="*/ 231775 h 938213"/>
                  <a:gd name="connsiteX9" fmla="*/ 247650 w 605227"/>
                  <a:gd name="connsiteY9" fmla="*/ 138113 h 938213"/>
                  <a:gd name="connsiteX10" fmla="*/ 147638 w 605227"/>
                  <a:gd name="connsiteY10" fmla="*/ 77788 h 938213"/>
                  <a:gd name="connsiteX11" fmla="*/ 58738 w 605227"/>
                  <a:gd name="connsiteY11" fmla="*/ 34926 h 938213"/>
                  <a:gd name="connsiteX12" fmla="*/ 0 w 605227"/>
                  <a:gd name="connsiteY12" fmla="*/ 0 h 938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05227" h="938213">
                    <a:moveTo>
                      <a:pt x="450850" y="938213"/>
                    </a:moveTo>
                    <a:cubicBezTo>
                      <a:pt x="446352" y="891514"/>
                      <a:pt x="442913" y="885295"/>
                      <a:pt x="452438" y="862012"/>
                    </a:cubicBezTo>
                    <a:cubicBezTo>
                      <a:pt x="461963" y="838729"/>
                      <a:pt x="482865" y="823119"/>
                      <a:pt x="508000" y="798513"/>
                    </a:cubicBezTo>
                    <a:cubicBezTo>
                      <a:pt x="533135" y="773907"/>
                      <a:pt x="593461" y="743479"/>
                      <a:pt x="603250" y="714375"/>
                    </a:cubicBezTo>
                    <a:cubicBezTo>
                      <a:pt x="613039" y="685271"/>
                      <a:pt x="584199" y="649552"/>
                      <a:pt x="566737" y="623888"/>
                    </a:cubicBezTo>
                    <a:cubicBezTo>
                      <a:pt x="549275" y="598224"/>
                      <a:pt x="517789" y="580496"/>
                      <a:pt x="498475" y="560388"/>
                    </a:cubicBezTo>
                    <a:cubicBezTo>
                      <a:pt x="479161" y="540280"/>
                      <a:pt x="463814" y="534194"/>
                      <a:pt x="450850" y="503238"/>
                    </a:cubicBezTo>
                    <a:cubicBezTo>
                      <a:pt x="437886" y="472282"/>
                      <a:pt x="435505" y="419894"/>
                      <a:pt x="420688" y="374650"/>
                    </a:cubicBezTo>
                    <a:cubicBezTo>
                      <a:pt x="405871" y="329406"/>
                      <a:pt x="390790" y="271198"/>
                      <a:pt x="361950" y="231775"/>
                    </a:cubicBezTo>
                    <a:cubicBezTo>
                      <a:pt x="333110" y="192352"/>
                      <a:pt x="283369" y="163777"/>
                      <a:pt x="247650" y="138113"/>
                    </a:cubicBezTo>
                    <a:cubicBezTo>
                      <a:pt x="211931" y="112449"/>
                      <a:pt x="179123" y="94986"/>
                      <a:pt x="147638" y="77788"/>
                    </a:cubicBezTo>
                    <a:cubicBezTo>
                      <a:pt x="116153" y="60590"/>
                      <a:pt x="80963" y="41541"/>
                      <a:pt x="58738" y="34926"/>
                    </a:cubicBezTo>
                    <a:cubicBezTo>
                      <a:pt x="36513" y="28311"/>
                      <a:pt x="12700" y="661"/>
                      <a:pt x="0" y="0"/>
                    </a:cubicBezTo>
                  </a:path>
                </a:pathLst>
              </a:custGeom>
              <a:noFill/>
              <a:ln w="28575"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65" name="Freeform: Shape 464">
                <a:extLst>
                  <a:ext uri="{FF2B5EF4-FFF2-40B4-BE49-F238E27FC236}">
                    <a16:creationId xmlns:a16="http://schemas.microsoft.com/office/drawing/2014/main" id="{91C05938-DC21-4C5C-954A-91C11A760476}"/>
                  </a:ext>
                </a:extLst>
              </p:cNvPr>
              <p:cNvSpPr/>
              <p:nvPr/>
            </p:nvSpPr>
            <p:spPr>
              <a:xfrm>
                <a:off x="6656388" y="1927225"/>
                <a:ext cx="75482" cy="163513"/>
              </a:xfrm>
              <a:custGeom>
                <a:avLst/>
                <a:gdLst>
                  <a:gd name="connsiteX0" fmla="*/ 0 w 75482"/>
                  <a:gd name="connsiteY0" fmla="*/ 163513 h 163513"/>
                  <a:gd name="connsiteX1" fmla="*/ 71437 w 75482"/>
                  <a:gd name="connsiteY1" fmla="*/ 79375 h 163513"/>
                  <a:gd name="connsiteX2" fmla="*/ 60325 w 75482"/>
                  <a:gd name="connsiteY2" fmla="*/ 0 h 163513"/>
                </a:gdLst>
                <a:ahLst/>
                <a:cxnLst>
                  <a:cxn ang="0">
                    <a:pos x="connsiteX0" y="connsiteY0"/>
                  </a:cxn>
                  <a:cxn ang="0">
                    <a:pos x="connsiteX1" y="connsiteY1"/>
                  </a:cxn>
                  <a:cxn ang="0">
                    <a:pos x="connsiteX2" y="connsiteY2"/>
                  </a:cxn>
                </a:cxnLst>
                <a:rect l="l" t="t" r="r" b="b"/>
                <a:pathLst>
                  <a:path w="75482" h="163513">
                    <a:moveTo>
                      <a:pt x="0" y="163513"/>
                    </a:moveTo>
                    <a:cubicBezTo>
                      <a:pt x="30691" y="135070"/>
                      <a:pt x="61383" y="106627"/>
                      <a:pt x="71437" y="79375"/>
                    </a:cubicBezTo>
                    <a:cubicBezTo>
                      <a:pt x="81491" y="52123"/>
                      <a:pt x="70908" y="26061"/>
                      <a:pt x="60325" y="0"/>
                    </a:cubicBezTo>
                  </a:path>
                </a:pathLst>
              </a:custGeom>
              <a:noFill/>
              <a:ln w="28575"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66" name="Freeform: Shape 465">
                <a:extLst>
                  <a:ext uri="{FF2B5EF4-FFF2-40B4-BE49-F238E27FC236}">
                    <a16:creationId xmlns:a16="http://schemas.microsoft.com/office/drawing/2014/main" id="{282D825F-3EDE-432B-BBE0-253FFF76F308}"/>
                  </a:ext>
                </a:extLst>
              </p:cNvPr>
              <p:cNvSpPr/>
              <p:nvPr/>
            </p:nvSpPr>
            <p:spPr>
              <a:xfrm>
                <a:off x="6143625" y="2562225"/>
                <a:ext cx="1135063" cy="937706"/>
              </a:xfrm>
              <a:custGeom>
                <a:avLst/>
                <a:gdLst>
                  <a:gd name="connsiteX0" fmla="*/ 0 w 1135063"/>
                  <a:gd name="connsiteY0" fmla="*/ 0 h 937706"/>
                  <a:gd name="connsiteX1" fmla="*/ 68263 w 1135063"/>
                  <a:gd name="connsiteY1" fmla="*/ 185738 h 937706"/>
                  <a:gd name="connsiteX2" fmla="*/ 98425 w 1135063"/>
                  <a:gd name="connsiteY2" fmla="*/ 293688 h 937706"/>
                  <a:gd name="connsiteX3" fmla="*/ 119063 w 1135063"/>
                  <a:gd name="connsiteY3" fmla="*/ 427038 h 937706"/>
                  <a:gd name="connsiteX4" fmla="*/ 153988 w 1135063"/>
                  <a:gd name="connsiteY4" fmla="*/ 523875 h 937706"/>
                  <a:gd name="connsiteX5" fmla="*/ 214313 w 1135063"/>
                  <a:gd name="connsiteY5" fmla="*/ 608013 h 937706"/>
                  <a:gd name="connsiteX6" fmla="*/ 290513 w 1135063"/>
                  <a:gd name="connsiteY6" fmla="*/ 625475 h 937706"/>
                  <a:gd name="connsiteX7" fmla="*/ 269875 w 1135063"/>
                  <a:gd name="connsiteY7" fmla="*/ 668338 h 937706"/>
                  <a:gd name="connsiteX8" fmla="*/ 249238 w 1135063"/>
                  <a:gd name="connsiteY8" fmla="*/ 717550 h 937706"/>
                  <a:gd name="connsiteX9" fmla="*/ 292100 w 1135063"/>
                  <a:gd name="connsiteY9" fmla="*/ 768350 h 937706"/>
                  <a:gd name="connsiteX10" fmla="*/ 344488 w 1135063"/>
                  <a:gd name="connsiteY10" fmla="*/ 785813 h 937706"/>
                  <a:gd name="connsiteX11" fmla="*/ 452438 w 1135063"/>
                  <a:gd name="connsiteY11" fmla="*/ 746125 h 937706"/>
                  <a:gd name="connsiteX12" fmla="*/ 511175 w 1135063"/>
                  <a:gd name="connsiteY12" fmla="*/ 771525 h 937706"/>
                  <a:gd name="connsiteX13" fmla="*/ 617538 w 1135063"/>
                  <a:gd name="connsiteY13" fmla="*/ 755650 h 937706"/>
                  <a:gd name="connsiteX14" fmla="*/ 654050 w 1135063"/>
                  <a:gd name="connsiteY14" fmla="*/ 788988 h 937706"/>
                  <a:gd name="connsiteX15" fmla="*/ 720725 w 1135063"/>
                  <a:gd name="connsiteY15" fmla="*/ 857250 h 937706"/>
                  <a:gd name="connsiteX16" fmla="*/ 798513 w 1135063"/>
                  <a:gd name="connsiteY16" fmla="*/ 884238 h 937706"/>
                  <a:gd name="connsiteX17" fmla="*/ 914400 w 1135063"/>
                  <a:gd name="connsiteY17" fmla="*/ 884238 h 937706"/>
                  <a:gd name="connsiteX18" fmla="*/ 990600 w 1135063"/>
                  <a:gd name="connsiteY18" fmla="*/ 933450 h 937706"/>
                  <a:gd name="connsiteX19" fmla="*/ 1042988 w 1135063"/>
                  <a:gd name="connsiteY19" fmla="*/ 930275 h 937706"/>
                  <a:gd name="connsiteX20" fmla="*/ 1135063 w 1135063"/>
                  <a:gd name="connsiteY20" fmla="*/ 890588 h 93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35063" h="937706">
                    <a:moveTo>
                      <a:pt x="0" y="0"/>
                    </a:moveTo>
                    <a:cubicBezTo>
                      <a:pt x="25929" y="68395"/>
                      <a:pt x="51859" y="136790"/>
                      <a:pt x="68263" y="185738"/>
                    </a:cubicBezTo>
                    <a:cubicBezTo>
                      <a:pt x="84667" y="234686"/>
                      <a:pt x="89958" y="253472"/>
                      <a:pt x="98425" y="293688"/>
                    </a:cubicBezTo>
                    <a:cubicBezTo>
                      <a:pt x="106892" y="333904"/>
                      <a:pt x="109803" y="388674"/>
                      <a:pt x="119063" y="427038"/>
                    </a:cubicBezTo>
                    <a:cubicBezTo>
                      <a:pt x="128324" y="465403"/>
                      <a:pt x="138113" y="493713"/>
                      <a:pt x="153988" y="523875"/>
                    </a:cubicBezTo>
                    <a:cubicBezTo>
                      <a:pt x="169863" y="554037"/>
                      <a:pt x="191559" y="591080"/>
                      <a:pt x="214313" y="608013"/>
                    </a:cubicBezTo>
                    <a:cubicBezTo>
                      <a:pt x="237067" y="624946"/>
                      <a:pt x="281253" y="615421"/>
                      <a:pt x="290513" y="625475"/>
                    </a:cubicBezTo>
                    <a:cubicBezTo>
                      <a:pt x="299773" y="635529"/>
                      <a:pt x="276754" y="652992"/>
                      <a:pt x="269875" y="668338"/>
                    </a:cubicBezTo>
                    <a:cubicBezTo>
                      <a:pt x="262996" y="683684"/>
                      <a:pt x="245534" y="700881"/>
                      <a:pt x="249238" y="717550"/>
                    </a:cubicBezTo>
                    <a:cubicBezTo>
                      <a:pt x="252942" y="734219"/>
                      <a:pt x="276225" y="756973"/>
                      <a:pt x="292100" y="768350"/>
                    </a:cubicBezTo>
                    <a:cubicBezTo>
                      <a:pt x="307975" y="779727"/>
                      <a:pt x="317765" y="789517"/>
                      <a:pt x="344488" y="785813"/>
                    </a:cubicBezTo>
                    <a:cubicBezTo>
                      <a:pt x="371211" y="782109"/>
                      <a:pt x="424657" y="748506"/>
                      <a:pt x="452438" y="746125"/>
                    </a:cubicBezTo>
                    <a:cubicBezTo>
                      <a:pt x="480219" y="743744"/>
                      <a:pt x="483658" y="769938"/>
                      <a:pt x="511175" y="771525"/>
                    </a:cubicBezTo>
                    <a:cubicBezTo>
                      <a:pt x="538692" y="773112"/>
                      <a:pt x="593726" y="752740"/>
                      <a:pt x="617538" y="755650"/>
                    </a:cubicBezTo>
                    <a:cubicBezTo>
                      <a:pt x="641350" y="758560"/>
                      <a:pt x="636852" y="772055"/>
                      <a:pt x="654050" y="788988"/>
                    </a:cubicBezTo>
                    <a:cubicBezTo>
                      <a:pt x="671248" y="805921"/>
                      <a:pt x="696648" y="841375"/>
                      <a:pt x="720725" y="857250"/>
                    </a:cubicBezTo>
                    <a:cubicBezTo>
                      <a:pt x="744802" y="873125"/>
                      <a:pt x="766234" y="879740"/>
                      <a:pt x="798513" y="884238"/>
                    </a:cubicBezTo>
                    <a:cubicBezTo>
                      <a:pt x="830792" y="888736"/>
                      <a:pt x="882386" y="876036"/>
                      <a:pt x="914400" y="884238"/>
                    </a:cubicBezTo>
                    <a:cubicBezTo>
                      <a:pt x="946414" y="892440"/>
                      <a:pt x="969169" y="925777"/>
                      <a:pt x="990600" y="933450"/>
                    </a:cubicBezTo>
                    <a:cubicBezTo>
                      <a:pt x="1012031" y="941123"/>
                      <a:pt x="1018911" y="937419"/>
                      <a:pt x="1042988" y="930275"/>
                    </a:cubicBezTo>
                    <a:cubicBezTo>
                      <a:pt x="1067065" y="923131"/>
                      <a:pt x="1101064" y="906859"/>
                      <a:pt x="1135063" y="890588"/>
                    </a:cubicBezTo>
                  </a:path>
                </a:pathLst>
              </a:custGeom>
              <a:noFill/>
              <a:ln w="28575"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67" name="Freeform: Shape 466">
                <a:extLst>
                  <a:ext uri="{FF2B5EF4-FFF2-40B4-BE49-F238E27FC236}">
                    <a16:creationId xmlns:a16="http://schemas.microsoft.com/office/drawing/2014/main" id="{02623F16-DEB9-4157-BF91-962972E79388}"/>
                  </a:ext>
                </a:extLst>
              </p:cNvPr>
              <p:cNvSpPr/>
              <p:nvPr/>
            </p:nvSpPr>
            <p:spPr>
              <a:xfrm>
                <a:off x="7228824" y="2516188"/>
                <a:ext cx="443564" cy="882650"/>
              </a:xfrm>
              <a:custGeom>
                <a:avLst/>
                <a:gdLst>
                  <a:gd name="connsiteX0" fmla="*/ 420450 w 420450"/>
                  <a:gd name="connsiteY0" fmla="*/ 0 h 882650"/>
                  <a:gd name="connsiteX1" fmla="*/ 371237 w 420450"/>
                  <a:gd name="connsiteY1" fmla="*/ 120650 h 882650"/>
                  <a:gd name="connsiteX2" fmla="*/ 256937 w 420450"/>
                  <a:gd name="connsiteY2" fmla="*/ 193675 h 882650"/>
                  <a:gd name="connsiteX3" fmla="*/ 222012 w 420450"/>
                  <a:gd name="connsiteY3" fmla="*/ 222250 h 882650"/>
                  <a:gd name="connsiteX4" fmla="*/ 209312 w 420450"/>
                  <a:gd name="connsiteY4" fmla="*/ 341312 h 882650"/>
                  <a:gd name="connsiteX5" fmla="*/ 166450 w 420450"/>
                  <a:gd name="connsiteY5" fmla="*/ 414337 h 882650"/>
                  <a:gd name="connsiteX6" fmla="*/ 34687 w 420450"/>
                  <a:gd name="connsiteY6" fmla="*/ 609600 h 882650"/>
                  <a:gd name="connsiteX7" fmla="*/ 1350 w 420450"/>
                  <a:gd name="connsiteY7" fmla="*/ 706437 h 882650"/>
                  <a:gd name="connsiteX8" fmla="*/ 7700 w 420450"/>
                  <a:gd name="connsiteY8" fmla="*/ 792162 h 882650"/>
                  <a:gd name="connsiteX9" fmla="*/ 18812 w 420450"/>
                  <a:gd name="connsiteY9" fmla="*/ 882650 h 882650"/>
                  <a:gd name="connsiteX0" fmla="*/ 443348 w 443348"/>
                  <a:gd name="connsiteY0" fmla="*/ 0 h 882650"/>
                  <a:gd name="connsiteX1" fmla="*/ 394135 w 443348"/>
                  <a:gd name="connsiteY1" fmla="*/ 120650 h 882650"/>
                  <a:gd name="connsiteX2" fmla="*/ 279835 w 443348"/>
                  <a:gd name="connsiteY2" fmla="*/ 193675 h 882650"/>
                  <a:gd name="connsiteX3" fmla="*/ 244910 w 443348"/>
                  <a:gd name="connsiteY3" fmla="*/ 222250 h 882650"/>
                  <a:gd name="connsiteX4" fmla="*/ 232210 w 443348"/>
                  <a:gd name="connsiteY4" fmla="*/ 341312 h 882650"/>
                  <a:gd name="connsiteX5" fmla="*/ 189348 w 443348"/>
                  <a:gd name="connsiteY5" fmla="*/ 414337 h 882650"/>
                  <a:gd name="connsiteX6" fmla="*/ 57585 w 443348"/>
                  <a:gd name="connsiteY6" fmla="*/ 609600 h 882650"/>
                  <a:gd name="connsiteX7" fmla="*/ 435 w 443348"/>
                  <a:gd name="connsiteY7" fmla="*/ 690562 h 882650"/>
                  <a:gd name="connsiteX8" fmla="*/ 30598 w 443348"/>
                  <a:gd name="connsiteY8" fmla="*/ 792162 h 882650"/>
                  <a:gd name="connsiteX9" fmla="*/ 41710 w 443348"/>
                  <a:gd name="connsiteY9" fmla="*/ 882650 h 882650"/>
                  <a:gd name="connsiteX0" fmla="*/ 442958 w 442958"/>
                  <a:gd name="connsiteY0" fmla="*/ 0 h 882650"/>
                  <a:gd name="connsiteX1" fmla="*/ 393745 w 442958"/>
                  <a:gd name="connsiteY1" fmla="*/ 120650 h 882650"/>
                  <a:gd name="connsiteX2" fmla="*/ 279445 w 442958"/>
                  <a:gd name="connsiteY2" fmla="*/ 193675 h 882650"/>
                  <a:gd name="connsiteX3" fmla="*/ 244520 w 442958"/>
                  <a:gd name="connsiteY3" fmla="*/ 222250 h 882650"/>
                  <a:gd name="connsiteX4" fmla="*/ 231820 w 442958"/>
                  <a:gd name="connsiteY4" fmla="*/ 341312 h 882650"/>
                  <a:gd name="connsiteX5" fmla="*/ 188958 w 442958"/>
                  <a:gd name="connsiteY5" fmla="*/ 414337 h 882650"/>
                  <a:gd name="connsiteX6" fmla="*/ 38145 w 442958"/>
                  <a:gd name="connsiteY6" fmla="*/ 590550 h 882650"/>
                  <a:gd name="connsiteX7" fmla="*/ 45 w 442958"/>
                  <a:gd name="connsiteY7" fmla="*/ 690562 h 882650"/>
                  <a:gd name="connsiteX8" fmla="*/ 30208 w 442958"/>
                  <a:gd name="connsiteY8" fmla="*/ 792162 h 882650"/>
                  <a:gd name="connsiteX9" fmla="*/ 41320 w 442958"/>
                  <a:gd name="connsiteY9" fmla="*/ 882650 h 882650"/>
                  <a:gd name="connsiteX0" fmla="*/ 443564 w 443564"/>
                  <a:gd name="connsiteY0" fmla="*/ 0 h 882650"/>
                  <a:gd name="connsiteX1" fmla="*/ 394351 w 443564"/>
                  <a:gd name="connsiteY1" fmla="*/ 120650 h 882650"/>
                  <a:gd name="connsiteX2" fmla="*/ 280051 w 443564"/>
                  <a:gd name="connsiteY2" fmla="*/ 193675 h 882650"/>
                  <a:gd name="connsiteX3" fmla="*/ 245126 w 443564"/>
                  <a:gd name="connsiteY3" fmla="*/ 222250 h 882650"/>
                  <a:gd name="connsiteX4" fmla="*/ 232426 w 443564"/>
                  <a:gd name="connsiteY4" fmla="*/ 341312 h 882650"/>
                  <a:gd name="connsiteX5" fmla="*/ 189564 w 443564"/>
                  <a:gd name="connsiteY5" fmla="*/ 414337 h 882650"/>
                  <a:gd name="connsiteX6" fmla="*/ 38751 w 443564"/>
                  <a:gd name="connsiteY6" fmla="*/ 590550 h 882650"/>
                  <a:gd name="connsiteX7" fmla="*/ 651 w 443564"/>
                  <a:gd name="connsiteY7" fmla="*/ 690562 h 882650"/>
                  <a:gd name="connsiteX8" fmla="*/ 14939 w 443564"/>
                  <a:gd name="connsiteY8" fmla="*/ 800099 h 882650"/>
                  <a:gd name="connsiteX9" fmla="*/ 41926 w 443564"/>
                  <a:gd name="connsiteY9" fmla="*/ 882650 h 882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3564" h="882650">
                    <a:moveTo>
                      <a:pt x="443564" y="0"/>
                    </a:moveTo>
                    <a:cubicBezTo>
                      <a:pt x="432583" y="44185"/>
                      <a:pt x="421603" y="88371"/>
                      <a:pt x="394351" y="120650"/>
                    </a:cubicBezTo>
                    <a:cubicBezTo>
                      <a:pt x="367099" y="152929"/>
                      <a:pt x="304922" y="176742"/>
                      <a:pt x="280051" y="193675"/>
                    </a:cubicBezTo>
                    <a:cubicBezTo>
                      <a:pt x="255180" y="210608"/>
                      <a:pt x="253063" y="197644"/>
                      <a:pt x="245126" y="222250"/>
                    </a:cubicBezTo>
                    <a:cubicBezTo>
                      <a:pt x="237189" y="246856"/>
                      <a:pt x="241686" y="309298"/>
                      <a:pt x="232426" y="341312"/>
                    </a:cubicBezTo>
                    <a:cubicBezTo>
                      <a:pt x="223166" y="373327"/>
                      <a:pt x="221843" y="372797"/>
                      <a:pt x="189564" y="414337"/>
                    </a:cubicBezTo>
                    <a:cubicBezTo>
                      <a:pt x="157285" y="455877"/>
                      <a:pt x="70237" y="544513"/>
                      <a:pt x="38751" y="590550"/>
                    </a:cubicBezTo>
                    <a:cubicBezTo>
                      <a:pt x="7266" y="636588"/>
                      <a:pt x="4620" y="655637"/>
                      <a:pt x="651" y="690562"/>
                    </a:cubicBezTo>
                    <a:cubicBezTo>
                      <a:pt x="-3318" y="725487"/>
                      <a:pt x="12029" y="770730"/>
                      <a:pt x="14939" y="800099"/>
                    </a:cubicBezTo>
                    <a:cubicBezTo>
                      <a:pt x="17849" y="829468"/>
                      <a:pt x="40868" y="859102"/>
                      <a:pt x="41926" y="882650"/>
                    </a:cubicBezTo>
                  </a:path>
                </a:pathLst>
              </a:custGeom>
              <a:noFill/>
              <a:ln w="28575"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68" name="Freeform: Shape 467">
                <a:extLst>
                  <a:ext uri="{FF2B5EF4-FFF2-40B4-BE49-F238E27FC236}">
                    <a16:creationId xmlns:a16="http://schemas.microsoft.com/office/drawing/2014/main" id="{F83EEABD-3377-492B-AA84-B943ACF2D5D7}"/>
                  </a:ext>
                </a:extLst>
              </p:cNvPr>
              <p:cNvSpPr/>
              <p:nvPr/>
            </p:nvSpPr>
            <p:spPr>
              <a:xfrm>
                <a:off x="7646988" y="2593975"/>
                <a:ext cx="69850" cy="1588"/>
              </a:xfrm>
              <a:custGeom>
                <a:avLst/>
                <a:gdLst>
                  <a:gd name="connsiteX0" fmla="*/ 69850 w 69850"/>
                  <a:gd name="connsiteY0" fmla="*/ 0 h 1588"/>
                  <a:gd name="connsiteX1" fmla="*/ 0 w 69850"/>
                  <a:gd name="connsiteY1" fmla="*/ 1588 h 1588"/>
                </a:gdLst>
                <a:ahLst/>
                <a:cxnLst>
                  <a:cxn ang="0">
                    <a:pos x="connsiteX0" y="connsiteY0"/>
                  </a:cxn>
                  <a:cxn ang="0">
                    <a:pos x="connsiteX1" y="connsiteY1"/>
                  </a:cxn>
                </a:cxnLst>
                <a:rect l="l" t="t" r="r" b="b"/>
                <a:pathLst>
                  <a:path w="69850" h="1588">
                    <a:moveTo>
                      <a:pt x="69850" y="0"/>
                    </a:moveTo>
                    <a:lnTo>
                      <a:pt x="0" y="1588"/>
                    </a:lnTo>
                  </a:path>
                </a:pathLst>
              </a:custGeom>
              <a:noFill/>
              <a:ln w="28575"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69" name="Freeform: Shape 468">
                <a:extLst>
                  <a:ext uri="{FF2B5EF4-FFF2-40B4-BE49-F238E27FC236}">
                    <a16:creationId xmlns:a16="http://schemas.microsoft.com/office/drawing/2014/main" id="{78E29D9A-8458-46CA-B0A1-D104077926A1}"/>
                  </a:ext>
                </a:extLst>
              </p:cNvPr>
              <p:cNvSpPr/>
              <p:nvPr/>
            </p:nvSpPr>
            <p:spPr>
              <a:xfrm>
                <a:off x="7388209" y="3497263"/>
                <a:ext cx="27004" cy="142875"/>
              </a:xfrm>
              <a:custGeom>
                <a:avLst/>
                <a:gdLst>
                  <a:gd name="connsiteX0" fmla="*/ 27004 w 27004"/>
                  <a:gd name="connsiteY0" fmla="*/ 0 h 142875"/>
                  <a:gd name="connsiteX1" fmla="*/ 16 w 27004"/>
                  <a:gd name="connsiteY1" fmla="*/ 69850 h 142875"/>
                  <a:gd name="connsiteX2" fmla="*/ 23829 w 27004"/>
                  <a:gd name="connsiteY2" fmla="*/ 142875 h 142875"/>
                </a:gdLst>
                <a:ahLst/>
                <a:cxnLst>
                  <a:cxn ang="0">
                    <a:pos x="connsiteX0" y="connsiteY0"/>
                  </a:cxn>
                  <a:cxn ang="0">
                    <a:pos x="connsiteX1" y="connsiteY1"/>
                  </a:cxn>
                  <a:cxn ang="0">
                    <a:pos x="connsiteX2" y="connsiteY2"/>
                  </a:cxn>
                </a:cxnLst>
                <a:rect l="l" t="t" r="r" b="b"/>
                <a:pathLst>
                  <a:path w="27004" h="142875">
                    <a:moveTo>
                      <a:pt x="27004" y="0"/>
                    </a:moveTo>
                    <a:cubicBezTo>
                      <a:pt x="13774" y="23019"/>
                      <a:pt x="545" y="46038"/>
                      <a:pt x="16" y="69850"/>
                    </a:cubicBezTo>
                    <a:cubicBezTo>
                      <a:pt x="-513" y="93662"/>
                      <a:pt x="11658" y="118268"/>
                      <a:pt x="23829" y="142875"/>
                    </a:cubicBezTo>
                  </a:path>
                </a:pathLst>
              </a:custGeom>
              <a:noFill/>
              <a:ln w="28575"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70" name="Freeform: Shape 469">
                <a:extLst>
                  <a:ext uri="{FF2B5EF4-FFF2-40B4-BE49-F238E27FC236}">
                    <a16:creationId xmlns:a16="http://schemas.microsoft.com/office/drawing/2014/main" id="{60EB02CB-3414-4BF4-9EC9-D25F72781422}"/>
                  </a:ext>
                </a:extLst>
              </p:cNvPr>
              <p:cNvSpPr/>
              <p:nvPr/>
            </p:nvSpPr>
            <p:spPr>
              <a:xfrm>
                <a:off x="9150549" y="2659063"/>
                <a:ext cx="66484" cy="360362"/>
              </a:xfrm>
              <a:custGeom>
                <a:avLst/>
                <a:gdLst>
                  <a:gd name="connsiteX0" fmla="*/ 96907 w 96907"/>
                  <a:gd name="connsiteY0" fmla="*/ 0 h 425450"/>
                  <a:gd name="connsiteX1" fmla="*/ 54044 w 96907"/>
                  <a:gd name="connsiteY1" fmla="*/ 92075 h 425450"/>
                  <a:gd name="connsiteX2" fmla="*/ 54044 w 96907"/>
                  <a:gd name="connsiteY2" fmla="*/ 92075 h 425450"/>
                  <a:gd name="connsiteX3" fmla="*/ 69 w 96907"/>
                  <a:gd name="connsiteY3" fmla="*/ 134938 h 425450"/>
                  <a:gd name="connsiteX4" fmla="*/ 42932 w 96907"/>
                  <a:gd name="connsiteY4" fmla="*/ 234950 h 425450"/>
                  <a:gd name="connsiteX5" fmla="*/ 55632 w 96907"/>
                  <a:gd name="connsiteY5" fmla="*/ 298450 h 425450"/>
                  <a:gd name="connsiteX6" fmla="*/ 22294 w 96907"/>
                  <a:gd name="connsiteY6" fmla="*/ 354013 h 425450"/>
                  <a:gd name="connsiteX7" fmla="*/ 34994 w 96907"/>
                  <a:gd name="connsiteY7" fmla="*/ 425450 h 425450"/>
                  <a:gd name="connsiteX0" fmla="*/ 55632 w 56532"/>
                  <a:gd name="connsiteY0" fmla="*/ 0 h 360362"/>
                  <a:gd name="connsiteX1" fmla="*/ 54044 w 56532"/>
                  <a:gd name="connsiteY1" fmla="*/ 26987 h 360362"/>
                  <a:gd name="connsiteX2" fmla="*/ 54044 w 56532"/>
                  <a:gd name="connsiteY2" fmla="*/ 26987 h 360362"/>
                  <a:gd name="connsiteX3" fmla="*/ 69 w 56532"/>
                  <a:gd name="connsiteY3" fmla="*/ 69850 h 360362"/>
                  <a:gd name="connsiteX4" fmla="*/ 42932 w 56532"/>
                  <a:gd name="connsiteY4" fmla="*/ 169862 h 360362"/>
                  <a:gd name="connsiteX5" fmla="*/ 55632 w 56532"/>
                  <a:gd name="connsiteY5" fmla="*/ 233362 h 360362"/>
                  <a:gd name="connsiteX6" fmla="*/ 22294 w 56532"/>
                  <a:gd name="connsiteY6" fmla="*/ 288925 h 360362"/>
                  <a:gd name="connsiteX7" fmla="*/ 34994 w 56532"/>
                  <a:gd name="connsiteY7" fmla="*/ 360362 h 360362"/>
                  <a:gd name="connsiteX0" fmla="*/ 56864 w 99726"/>
                  <a:gd name="connsiteY0" fmla="*/ 0 h 360362"/>
                  <a:gd name="connsiteX1" fmla="*/ 55276 w 99726"/>
                  <a:gd name="connsiteY1" fmla="*/ 26987 h 360362"/>
                  <a:gd name="connsiteX2" fmla="*/ 99726 w 99726"/>
                  <a:gd name="connsiteY2" fmla="*/ 38099 h 360362"/>
                  <a:gd name="connsiteX3" fmla="*/ 1301 w 99726"/>
                  <a:gd name="connsiteY3" fmla="*/ 69850 h 360362"/>
                  <a:gd name="connsiteX4" fmla="*/ 44164 w 99726"/>
                  <a:gd name="connsiteY4" fmla="*/ 169862 h 360362"/>
                  <a:gd name="connsiteX5" fmla="*/ 56864 w 99726"/>
                  <a:gd name="connsiteY5" fmla="*/ 233362 h 360362"/>
                  <a:gd name="connsiteX6" fmla="*/ 23526 w 99726"/>
                  <a:gd name="connsiteY6" fmla="*/ 288925 h 360362"/>
                  <a:gd name="connsiteX7" fmla="*/ 36226 w 99726"/>
                  <a:gd name="connsiteY7" fmla="*/ 360362 h 360362"/>
                  <a:gd name="connsiteX0" fmla="*/ 34153 w 77015"/>
                  <a:gd name="connsiteY0" fmla="*/ 0 h 360362"/>
                  <a:gd name="connsiteX1" fmla="*/ 32565 w 77015"/>
                  <a:gd name="connsiteY1" fmla="*/ 26987 h 360362"/>
                  <a:gd name="connsiteX2" fmla="*/ 77015 w 77015"/>
                  <a:gd name="connsiteY2" fmla="*/ 38099 h 360362"/>
                  <a:gd name="connsiteX3" fmla="*/ 2402 w 77015"/>
                  <a:gd name="connsiteY3" fmla="*/ 149225 h 360362"/>
                  <a:gd name="connsiteX4" fmla="*/ 21453 w 77015"/>
                  <a:gd name="connsiteY4" fmla="*/ 169862 h 360362"/>
                  <a:gd name="connsiteX5" fmla="*/ 34153 w 77015"/>
                  <a:gd name="connsiteY5" fmla="*/ 233362 h 360362"/>
                  <a:gd name="connsiteX6" fmla="*/ 815 w 77015"/>
                  <a:gd name="connsiteY6" fmla="*/ 288925 h 360362"/>
                  <a:gd name="connsiteX7" fmla="*/ 13515 w 77015"/>
                  <a:gd name="connsiteY7" fmla="*/ 360362 h 360362"/>
                  <a:gd name="connsiteX0" fmla="*/ 34153 w 77015"/>
                  <a:gd name="connsiteY0" fmla="*/ 0 h 360362"/>
                  <a:gd name="connsiteX1" fmla="*/ 50028 w 77015"/>
                  <a:gd name="connsiteY1" fmla="*/ 25400 h 360362"/>
                  <a:gd name="connsiteX2" fmla="*/ 77015 w 77015"/>
                  <a:gd name="connsiteY2" fmla="*/ 38099 h 360362"/>
                  <a:gd name="connsiteX3" fmla="*/ 2402 w 77015"/>
                  <a:gd name="connsiteY3" fmla="*/ 149225 h 360362"/>
                  <a:gd name="connsiteX4" fmla="*/ 21453 w 77015"/>
                  <a:gd name="connsiteY4" fmla="*/ 169862 h 360362"/>
                  <a:gd name="connsiteX5" fmla="*/ 34153 w 77015"/>
                  <a:gd name="connsiteY5" fmla="*/ 233362 h 360362"/>
                  <a:gd name="connsiteX6" fmla="*/ 815 w 77015"/>
                  <a:gd name="connsiteY6" fmla="*/ 288925 h 360362"/>
                  <a:gd name="connsiteX7" fmla="*/ 13515 w 77015"/>
                  <a:gd name="connsiteY7" fmla="*/ 360362 h 360362"/>
                  <a:gd name="connsiteX0" fmla="*/ 34153 w 62727"/>
                  <a:gd name="connsiteY0" fmla="*/ 0 h 360362"/>
                  <a:gd name="connsiteX1" fmla="*/ 50028 w 62727"/>
                  <a:gd name="connsiteY1" fmla="*/ 25400 h 360362"/>
                  <a:gd name="connsiteX2" fmla="*/ 62727 w 62727"/>
                  <a:gd name="connsiteY2" fmla="*/ 66674 h 360362"/>
                  <a:gd name="connsiteX3" fmla="*/ 2402 w 62727"/>
                  <a:gd name="connsiteY3" fmla="*/ 149225 h 360362"/>
                  <a:gd name="connsiteX4" fmla="*/ 21453 w 62727"/>
                  <a:gd name="connsiteY4" fmla="*/ 169862 h 360362"/>
                  <a:gd name="connsiteX5" fmla="*/ 34153 w 62727"/>
                  <a:gd name="connsiteY5" fmla="*/ 233362 h 360362"/>
                  <a:gd name="connsiteX6" fmla="*/ 815 w 62727"/>
                  <a:gd name="connsiteY6" fmla="*/ 288925 h 360362"/>
                  <a:gd name="connsiteX7" fmla="*/ 13515 w 62727"/>
                  <a:gd name="connsiteY7" fmla="*/ 360362 h 360362"/>
                  <a:gd name="connsiteX0" fmla="*/ 34153 w 67497"/>
                  <a:gd name="connsiteY0" fmla="*/ 0 h 360362"/>
                  <a:gd name="connsiteX1" fmla="*/ 67491 w 67497"/>
                  <a:gd name="connsiteY1" fmla="*/ 36512 h 360362"/>
                  <a:gd name="connsiteX2" fmla="*/ 62727 w 67497"/>
                  <a:gd name="connsiteY2" fmla="*/ 66674 h 360362"/>
                  <a:gd name="connsiteX3" fmla="*/ 2402 w 67497"/>
                  <a:gd name="connsiteY3" fmla="*/ 149225 h 360362"/>
                  <a:gd name="connsiteX4" fmla="*/ 21453 w 67497"/>
                  <a:gd name="connsiteY4" fmla="*/ 169862 h 360362"/>
                  <a:gd name="connsiteX5" fmla="*/ 34153 w 67497"/>
                  <a:gd name="connsiteY5" fmla="*/ 233362 h 360362"/>
                  <a:gd name="connsiteX6" fmla="*/ 815 w 67497"/>
                  <a:gd name="connsiteY6" fmla="*/ 288925 h 360362"/>
                  <a:gd name="connsiteX7" fmla="*/ 13515 w 67497"/>
                  <a:gd name="connsiteY7" fmla="*/ 360362 h 360362"/>
                  <a:gd name="connsiteX0" fmla="*/ 33140 w 66484"/>
                  <a:gd name="connsiteY0" fmla="*/ 0 h 360362"/>
                  <a:gd name="connsiteX1" fmla="*/ 66478 w 66484"/>
                  <a:gd name="connsiteY1" fmla="*/ 36512 h 360362"/>
                  <a:gd name="connsiteX2" fmla="*/ 61714 w 66484"/>
                  <a:gd name="connsiteY2" fmla="*/ 66674 h 360362"/>
                  <a:gd name="connsiteX3" fmla="*/ 1389 w 66484"/>
                  <a:gd name="connsiteY3" fmla="*/ 149225 h 360362"/>
                  <a:gd name="connsiteX4" fmla="*/ 20440 w 66484"/>
                  <a:gd name="connsiteY4" fmla="*/ 169862 h 360362"/>
                  <a:gd name="connsiteX5" fmla="*/ 33140 w 66484"/>
                  <a:gd name="connsiteY5" fmla="*/ 233362 h 360362"/>
                  <a:gd name="connsiteX6" fmla="*/ 12502 w 66484"/>
                  <a:gd name="connsiteY6" fmla="*/ 288925 h 360362"/>
                  <a:gd name="connsiteX7" fmla="*/ 12502 w 66484"/>
                  <a:gd name="connsiteY7" fmla="*/ 360362 h 360362"/>
                  <a:gd name="connsiteX0" fmla="*/ 33140 w 66484"/>
                  <a:gd name="connsiteY0" fmla="*/ 0 h 360362"/>
                  <a:gd name="connsiteX1" fmla="*/ 66478 w 66484"/>
                  <a:gd name="connsiteY1" fmla="*/ 36512 h 360362"/>
                  <a:gd name="connsiteX2" fmla="*/ 61714 w 66484"/>
                  <a:gd name="connsiteY2" fmla="*/ 66674 h 360362"/>
                  <a:gd name="connsiteX3" fmla="*/ 1389 w 66484"/>
                  <a:gd name="connsiteY3" fmla="*/ 149225 h 360362"/>
                  <a:gd name="connsiteX4" fmla="*/ 20440 w 66484"/>
                  <a:gd name="connsiteY4" fmla="*/ 169862 h 360362"/>
                  <a:gd name="connsiteX5" fmla="*/ 33140 w 66484"/>
                  <a:gd name="connsiteY5" fmla="*/ 233362 h 360362"/>
                  <a:gd name="connsiteX6" fmla="*/ 12502 w 66484"/>
                  <a:gd name="connsiteY6" fmla="*/ 288925 h 360362"/>
                  <a:gd name="connsiteX7" fmla="*/ 37902 w 66484"/>
                  <a:gd name="connsiteY7" fmla="*/ 360362 h 360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484" h="360362">
                    <a:moveTo>
                      <a:pt x="33140" y="0"/>
                    </a:moveTo>
                    <a:cubicBezTo>
                      <a:pt x="32611" y="8996"/>
                      <a:pt x="67007" y="27516"/>
                      <a:pt x="66478" y="36512"/>
                    </a:cubicBezTo>
                    <a:lnTo>
                      <a:pt x="61714" y="66674"/>
                    </a:lnTo>
                    <a:cubicBezTo>
                      <a:pt x="52718" y="73818"/>
                      <a:pt x="8268" y="132027"/>
                      <a:pt x="1389" y="149225"/>
                    </a:cubicBezTo>
                    <a:cubicBezTo>
                      <a:pt x="-5490" y="166423"/>
                      <a:pt x="15148" y="155839"/>
                      <a:pt x="20440" y="169862"/>
                    </a:cubicBezTo>
                    <a:cubicBezTo>
                      <a:pt x="25732" y="183885"/>
                      <a:pt x="34463" y="213518"/>
                      <a:pt x="33140" y="233362"/>
                    </a:cubicBezTo>
                    <a:cubicBezTo>
                      <a:pt x="31817" y="253206"/>
                      <a:pt x="15942" y="267758"/>
                      <a:pt x="12502" y="288925"/>
                    </a:cubicBezTo>
                    <a:cubicBezTo>
                      <a:pt x="9062" y="310092"/>
                      <a:pt x="29832" y="335227"/>
                      <a:pt x="37902" y="360362"/>
                    </a:cubicBezTo>
                  </a:path>
                </a:pathLst>
              </a:custGeom>
              <a:noFill/>
              <a:ln w="28575"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71" name="Freeform: Shape 470">
                <a:extLst>
                  <a:ext uri="{FF2B5EF4-FFF2-40B4-BE49-F238E27FC236}">
                    <a16:creationId xmlns:a16="http://schemas.microsoft.com/office/drawing/2014/main" id="{1B30A4A5-FD46-4755-8C4B-7F5EADFBBEEC}"/>
                  </a:ext>
                </a:extLst>
              </p:cNvPr>
              <p:cNvSpPr/>
              <p:nvPr/>
            </p:nvSpPr>
            <p:spPr>
              <a:xfrm>
                <a:off x="7478713" y="2769778"/>
                <a:ext cx="1671637" cy="1059272"/>
              </a:xfrm>
              <a:custGeom>
                <a:avLst/>
                <a:gdLst>
                  <a:gd name="connsiteX0" fmla="*/ 1671637 w 1671637"/>
                  <a:gd name="connsiteY0" fmla="*/ 44860 h 1059272"/>
                  <a:gd name="connsiteX1" fmla="*/ 1609725 w 1671637"/>
                  <a:gd name="connsiteY1" fmla="*/ 410 h 1059272"/>
                  <a:gd name="connsiteX2" fmla="*/ 1535112 w 1671637"/>
                  <a:gd name="connsiteY2" fmla="*/ 25810 h 1059272"/>
                  <a:gd name="connsiteX3" fmla="*/ 1517650 w 1671637"/>
                  <a:gd name="connsiteY3" fmla="*/ 76610 h 1059272"/>
                  <a:gd name="connsiteX4" fmla="*/ 1525587 w 1671637"/>
                  <a:gd name="connsiteY4" fmla="*/ 202022 h 1059272"/>
                  <a:gd name="connsiteX5" fmla="*/ 1479550 w 1671637"/>
                  <a:gd name="connsiteY5" fmla="*/ 295685 h 1059272"/>
                  <a:gd name="connsiteX6" fmla="*/ 1358900 w 1671637"/>
                  <a:gd name="connsiteY6" fmla="*/ 405222 h 1059272"/>
                  <a:gd name="connsiteX7" fmla="*/ 1289050 w 1671637"/>
                  <a:gd name="connsiteY7" fmla="*/ 519522 h 1059272"/>
                  <a:gd name="connsiteX8" fmla="*/ 1241425 w 1671637"/>
                  <a:gd name="connsiteY8" fmla="*/ 578260 h 1059272"/>
                  <a:gd name="connsiteX9" fmla="*/ 1169987 w 1671637"/>
                  <a:gd name="connsiteY9" fmla="*/ 529047 h 1059272"/>
                  <a:gd name="connsiteX10" fmla="*/ 1098550 w 1671637"/>
                  <a:gd name="connsiteY10" fmla="*/ 565560 h 1059272"/>
                  <a:gd name="connsiteX11" fmla="*/ 1017587 w 1671637"/>
                  <a:gd name="connsiteY11" fmla="*/ 560797 h 1059272"/>
                  <a:gd name="connsiteX12" fmla="*/ 931862 w 1671637"/>
                  <a:gd name="connsiteY12" fmla="*/ 508410 h 1059272"/>
                  <a:gd name="connsiteX13" fmla="*/ 835025 w 1671637"/>
                  <a:gd name="connsiteY13" fmla="*/ 483010 h 1059272"/>
                  <a:gd name="connsiteX14" fmla="*/ 820737 w 1671637"/>
                  <a:gd name="connsiteY14" fmla="*/ 533810 h 1059272"/>
                  <a:gd name="connsiteX15" fmla="*/ 749300 w 1671637"/>
                  <a:gd name="connsiteY15" fmla="*/ 581435 h 1059272"/>
                  <a:gd name="connsiteX16" fmla="*/ 668337 w 1671637"/>
                  <a:gd name="connsiteY16" fmla="*/ 705260 h 1059272"/>
                  <a:gd name="connsiteX17" fmla="*/ 617537 w 1671637"/>
                  <a:gd name="connsiteY17" fmla="*/ 757647 h 1059272"/>
                  <a:gd name="connsiteX18" fmla="*/ 549275 w 1671637"/>
                  <a:gd name="connsiteY18" fmla="*/ 738597 h 1059272"/>
                  <a:gd name="connsiteX19" fmla="*/ 490537 w 1671637"/>
                  <a:gd name="connsiteY19" fmla="*/ 805272 h 1059272"/>
                  <a:gd name="connsiteX20" fmla="*/ 373062 w 1671637"/>
                  <a:gd name="connsiteY20" fmla="*/ 825910 h 1059272"/>
                  <a:gd name="connsiteX21" fmla="*/ 284162 w 1671637"/>
                  <a:gd name="connsiteY21" fmla="*/ 840197 h 1059272"/>
                  <a:gd name="connsiteX22" fmla="*/ 225425 w 1671637"/>
                  <a:gd name="connsiteY22" fmla="*/ 937035 h 1059272"/>
                  <a:gd name="connsiteX23" fmla="*/ 184150 w 1671637"/>
                  <a:gd name="connsiteY23" fmla="*/ 1005297 h 1059272"/>
                  <a:gd name="connsiteX24" fmla="*/ 111125 w 1671637"/>
                  <a:gd name="connsiteY24" fmla="*/ 1021172 h 1059272"/>
                  <a:gd name="connsiteX25" fmla="*/ 0 w 1671637"/>
                  <a:gd name="connsiteY25" fmla="*/ 1059272 h 1059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671637" h="1059272">
                    <a:moveTo>
                      <a:pt x="1671637" y="44860"/>
                    </a:moveTo>
                    <a:cubicBezTo>
                      <a:pt x="1652058" y="24222"/>
                      <a:pt x="1632479" y="3585"/>
                      <a:pt x="1609725" y="410"/>
                    </a:cubicBezTo>
                    <a:cubicBezTo>
                      <a:pt x="1586971" y="-2765"/>
                      <a:pt x="1550458" y="13110"/>
                      <a:pt x="1535112" y="25810"/>
                    </a:cubicBezTo>
                    <a:cubicBezTo>
                      <a:pt x="1519766" y="38510"/>
                      <a:pt x="1519237" y="47241"/>
                      <a:pt x="1517650" y="76610"/>
                    </a:cubicBezTo>
                    <a:cubicBezTo>
                      <a:pt x="1516063" y="105979"/>
                      <a:pt x="1531937" y="165510"/>
                      <a:pt x="1525587" y="202022"/>
                    </a:cubicBezTo>
                    <a:cubicBezTo>
                      <a:pt x="1519237" y="238534"/>
                      <a:pt x="1507331" y="261818"/>
                      <a:pt x="1479550" y="295685"/>
                    </a:cubicBezTo>
                    <a:cubicBezTo>
                      <a:pt x="1451769" y="329552"/>
                      <a:pt x="1390650" y="367916"/>
                      <a:pt x="1358900" y="405222"/>
                    </a:cubicBezTo>
                    <a:cubicBezTo>
                      <a:pt x="1327150" y="442528"/>
                      <a:pt x="1308629" y="490682"/>
                      <a:pt x="1289050" y="519522"/>
                    </a:cubicBezTo>
                    <a:cubicBezTo>
                      <a:pt x="1269471" y="548362"/>
                      <a:pt x="1261269" y="576673"/>
                      <a:pt x="1241425" y="578260"/>
                    </a:cubicBezTo>
                    <a:cubicBezTo>
                      <a:pt x="1221581" y="579848"/>
                      <a:pt x="1193800" y="531164"/>
                      <a:pt x="1169987" y="529047"/>
                    </a:cubicBezTo>
                    <a:cubicBezTo>
                      <a:pt x="1146174" y="526930"/>
                      <a:pt x="1123950" y="560268"/>
                      <a:pt x="1098550" y="565560"/>
                    </a:cubicBezTo>
                    <a:cubicBezTo>
                      <a:pt x="1073150" y="570852"/>
                      <a:pt x="1045368" y="570322"/>
                      <a:pt x="1017587" y="560797"/>
                    </a:cubicBezTo>
                    <a:cubicBezTo>
                      <a:pt x="989806" y="551272"/>
                      <a:pt x="962289" y="521375"/>
                      <a:pt x="931862" y="508410"/>
                    </a:cubicBezTo>
                    <a:cubicBezTo>
                      <a:pt x="901435" y="495446"/>
                      <a:pt x="853546" y="478777"/>
                      <a:pt x="835025" y="483010"/>
                    </a:cubicBezTo>
                    <a:cubicBezTo>
                      <a:pt x="816504" y="487243"/>
                      <a:pt x="835025" y="517406"/>
                      <a:pt x="820737" y="533810"/>
                    </a:cubicBezTo>
                    <a:cubicBezTo>
                      <a:pt x="806449" y="550214"/>
                      <a:pt x="774700" y="552860"/>
                      <a:pt x="749300" y="581435"/>
                    </a:cubicBezTo>
                    <a:cubicBezTo>
                      <a:pt x="723900" y="610010"/>
                      <a:pt x="690297" y="675891"/>
                      <a:pt x="668337" y="705260"/>
                    </a:cubicBezTo>
                    <a:cubicBezTo>
                      <a:pt x="646376" y="734629"/>
                      <a:pt x="637381" y="752091"/>
                      <a:pt x="617537" y="757647"/>
                    </a:cubicBezTo>
                    <a:cubicBezTo>
                      <a:pt x="597693" y="763203"/>
                      <a:pt x="570442" y="730660"/>
                      <a:pt x="549275" y="738597"/>
                    </a:cubicBezTo>
                    <a:cubicBezTo>
                      <a:pt x="528108" y="746535"/>
                      <a:pt x="519906" y="790720"/>
                      <a:pt x="490537" y="805272"/>
                    </a:cubicBezTo>
                    <a:cubicBezTo>
                      <a:pt x="461168" y="819824"/>
                      <a:pt x="373062" y="825910"/>
                      <a:pt x="373062" y="825910"/>
                    </a:cubicBezTo>
                    <a:cubicBezTo>
                      <a:pt x="338666" y="831731"/>
                      <a:pt x="308768" y="821676"/>
                      <a:pt x="284162" y="840197"/>
                    </a:cubicBezTo>
                    <a:cubicBezTo>
                      <a:pt x="259556" y="858718"/>
                      <a:pt x="225425" y="937035"/>
                      <a:pt x="225425" y="937035"/>
                    </a:cubicBezTo>
                    <a:cubicBezTo>
                      <a:pt x="208756" y="964552"/>
                      <a:pt x="203200" y="991274"/>
                      <a:pt x="184150" y="1005297"/>
                    </a:cubicBezTo>
                    <a:cubicBezTo>
                      <a:pt x="165100" y="1019320"/>
                      <a:pt x="141817" y="1012176"/>
                      <a:pt x="111125" y="1021172"/>
                    </a:cubicBezTo>
                    <a:cubicBezTo>
                      <a:pt x="80433" y="1030168"/>
                      <a:pt x="40216" y="1044720"/>
                      <a:pt x="0" y="1059272"/>
                    </a:cubicBezTo>
                  </a:path>
                </a:pathLst>
              </a:custGeom>
              <a:noFill/>
              <a:ln w="28575"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72" name="Freeform: Shape 471">
                <a:extLst>
                  <a:ext uri="{FF2B5EF4-FFF2-40B4-BE49-F238E27FC236}">
                    <a16:creationId xmlns:a16="http://schemas.microsoft.com/office/drawing/2014/main" id="{AD4E0638-1ABC-4FE5-ACED-D342446084CD}"/>
                  </a:ext>
                </a:extLst>
              </p:cNvPr>
              <p:cNvSpPr/>
              <p:nvPr/>
            </p:nvSpPr>
            <p:spPr>
              <a:xfrm>
                <a:off x="8799513" y="3238500"/>
                <a:ext cx="144462" cy="173038"/>
              </a:xfrm>
              <a:custGeom>
                <a:avLst/>
                <a:gdLst>
                  <a:gd name="connsiteX0" fmla="*/ 144462 w 144462"/>
                  <a:gd name="connsiteY0" fmla="*/ 173038 h 173038"/>
                  <a:gd name="connsiteX1" fmla="*/ 73025 w 144462"/>
                  <a:gd name="connsiteY1" fmla="*/ 127000 h 173038"/>
                  <a:gd name="connsiteX2" fmla="*/ 76200 w 144462"/>
                  <a:gd name="connsiteY2" fmla="*/ 65088 h 173038"/>
                  <a:gd name="connsiteX3" fmla="*/ 0 w 144462"/>
                  <a:gd name="connsiteY3" fmla="*/ 0 h 173038"/>
                </a:gdLst>
                <a:ahLst/>
                <a:cxnLst>
                  <a:cxn ang="0">
                    <a:pos x="connsiteX0" y="connsiteY0"/>
                  </a:cxn>
                  <a:cxn ang="0">
                    <a:pos x="connsiteX1" y="connsiteY1"/>
                  </a:cxn>
                  <a:cxn ang="0">
                    <a:pos x="connsiteX2" y="connsiteY2"/>
                  </a:cxn>
                  <a:cxn ang="0">
                    <a:pos x="connsiteX3" y="connsiteY3"/>
                  </a:cxn>
                </a:cxnLst>
                <a:rect l="l" t="t" r="r" b="b"/>
                <a:pathLst>
                  <a:path w="144462" h="173038">
                    <a:moveTo>
                      <a:pt x="144462" y="173038"/>
                    </a:moveTo>
                    <a:cubicBezTo>
                      <a:pt x="114432" y="159015"/>
                      <a:pt x="84402" y="144992"/>
                      <a:pt x="73025" y="127000"/>
                    </a:cubicBezTo>
                    <a:cubicBezTo>
                      <a:pt x="61648" y="109008"/>
                      <a:pt x="88371" y="86255"/>
                      <a:pt x="76200" y="65088"/>
                    </a:cubicBezTo>
                    <a:cubicBezTo>
                      <a:pt x="64029" y="43921"/>
                      <a:pt x="32014" y="21960"/>
                      <a:pt x="0" y="0"/>
                    </a:cubicBezTo>
                  </a:path>
                </a:pathLst>
              </a:custGeom>
              <a:noFill/>
              <a:ln w="28575"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73" name="Freeform: Shape 472">
                <a:extLst>
                  <a:ext uri="{FF2B5EF4-FFF2-40B4-BE49-F238E27FC236}">
                    <a16:creationId xmlns:a16="http://schemas.microsoft.com/office/drawing/2014/main" id="{83112F53-7E3E-4A73-AAB1-8531F0C03F93}"/>
                  </a:ext>
                </a:extLst>
              </p:cNvPr>
              <p:cNvSpPr/>
              <p:nvPr/>
            </p:nvSpPr>
            <p:spPr>
              <a:xfrm>
                <a:off x="8745538" y="3332163"/>
                <a:ext cx="0" cy="88900"/>
              </a:xfrm>
              <a:custGeom>
                <a:avLst/>
                <a:gdLst>
                  <a:gd name="connsiteX0" fmla="*/ 0 w 0"/>
                  <a:gd name="connsiteY0" fmla="*/ 88900 h 88900"/>
                  <a:gd name="connsiteX1" fmla="*/ 0 w 0"/>
                  <a:gd name="connsiteY1" fmla="*/ 0 h 88900"/>
                </a:gdLst>
                <a:ahLst/>
                <a:cxnLst>
                  <a:cxn ang="0">
                    <a:pos x="connsiteX0" y="connsiteY0"/>
                  </a:cxn>
                  <a:cxn ang="0">
                    <a:pos x="connsiteX1" y="connsiteY1"/>
                  </a:cxn>
                </a:cxnLst>
                <a:rect l="l" t="t" r="r" b="b"/>
                <a:pathLst>
                  <a:path h="88900">
                    <a:moveTo>
                      <a:pt x="0" y="88900"/>
                    </a:moveTo>
                    <a:lnTo>
                      <a:pt x="0" y="0"/>
                    </a:lnTo>
                  </a:path>
                </a:pathLst>
              </a:custGeom>
              <a:noFill/>
              <a:ln w="28575"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74" name="Freeform: Shape 473">
                <a:extLst>
                  <a:ext uri="{FF2B5EF4-FFF2-40B4-BE49-F238E27FC236}">
                    <a16:creationId xmlns:a16="http://schemas.microsoft.com/office/drawing/2014/main" id="{77566FAC-A1C2-4BDE-8B7A-B68E083F74FB}"/>
                  </a:ext>
                </a:extLst>
              </p:cNvPr>
              <p:cNvSpPr/>
              <p:nvPr/>
            </p:nvSpPr>
            <p:spPr>
              <a:xfrm>
                <a:off x="8242300" y="3332163"/>
                <a:ext cx="90488" cy="88900"/>
              </a:xfrm>
              <a:custGeom>
                <a:avLst/>
                <a:gdLst>
                  <a:gd name="connsiteX0" fmla="*/ 90488 w 90488"/>
                  <a:gd name="connsiteY0" fmla="*/ 88900 h 88900"/>
                  <a:gd name="connsiteX1" fmla="*/ 33338 w 90488"/>
                  <a:gd name="connsiteY1" fmla="*/ 52387 h 88900"/>
                  <a:gd name="connsiteX2" fmla="*/ 0 w 90488"/>
                  <a:gd name="connsiteY2" fmla="*/ 0 h 88900"/>
                </a:gdLst>
                <a:ahLst/>
                <a:cxnLst>
                  <a:cxn ang="0">
                    <a:pos x="connsiteX0" y="connsiteY0"/>
                  </a:cxn>
                  <a:cxn ang="0">
                    <a:pos x="connsiteX1" y="connsiteY1"/>
                  </a:cxn>
                  <a:cxn ang="0">
                    <a:pos x="connsiteX2" y="connsiteY2"/>
                  </a:cxn>
                </a:cxnLst>
                <a:rect l="l" t="t" r="r" b="b"/>
                <a:pathLst>
                  <a:path w="90488" h="88900">
                    <a:moveTo>
                      <a:pt x="90488" y="88900"/>
                    </a:moveTo>
                    <a:cubicBezTo>
                      <a:pt x="69453" y="78052"/>
                      <a:pt x="48419" y="67204"/>
                      <a:pt x="33338" y="52387"/>
                    </a:cubicBezTo>
                    <a:cubicBezTo>
                      <a:pt x="18257" y="37570"/>
                      <a:pt x="9128" y="18785"/>
                      <a:pt x="0" y="0"/>
                    </a:cubicBezTo>
                  </a:path>
                </a:pathLst>
              </a:custGeom>
              <a:noFill/>
              <a:ln w="28575"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75" name="Freeform: Shape 474">
                <a:extLst>
                  <a:ext uri="{FF2B5EF4-FFF2-40B4-BE49-F238E27FC236}">
                    <a16:creationId xmlns:a16="http://schemas.microsoft.com/office/drawing/2014/main" id="{3D1BB299-8741-4BFF-98D7-01721D8EEED1}"/>
                  </a:ext>
                </a:extLst>
              </p:cNvPr>
              <p:cNvSpPr/>
              <p:nvPr/>
            </p:nvSpPr>
            <p:spPr>
              <a:xfrm>
                <a:off x="7864475" y="3594100"/>
                <a:ext cx="107950" cy="153988"/>
              </a:xfrm>
              <a:custGeom>
                <a:avLst/>
                <a:gdLst>
                  <a:gd name="connsiteX0" fmla="*/ 107950 w 107950"/>
                  <a:gd name="connsiteY0" fmla="*/ 153988 h 153988"/>
                  <a:gd name="connsiteX1" fmla="*/ 50800 w 107950"/>
                  <a:gd name="connsiteY1" fmla="*/ 79375 h 153988"/>
                  <a:gd name="connsiteX2" fmla="*/ 41275 w 107950"/>
                  <a:gd name="connsiteY2" fmla="*/ 31750 h 153988"/>
                  <a:gd name="connsiteX3" fmla="*/ 0 w 107950"/>
                  <a:gd name="connsiteY3" fmla="*/ 0 h 153988"/>
                </a:gdLst>
                <a:ahLst/>
                <a:cxnLst>
                  <a:cxn ang="0">
                    <a:pos x="connsiteX0" y="connsiteY0"/>
                  </a:cxn>
                  <a:cxn ang="0">
                    <a:pos x="connsiteX1" y="connsiteY1"/>
                  </a:cxn>
                  <a:cxn ang="0">
                    <a:pos x="connsiteX2" y="connsiteY2"/>
                  </a:cxn>
                  <a:cxn ang="0">
                    <a:pos x="connsiteX3" y="connsiteY3"/>
                  </a:cxn>
                </a:cxnLst>
                <a:rect l="l" t="t" r="r" b="b"/>
                <a:pathLst>
                  <a:path w="107950" h="153988">
                    <a:moveTo>
                      <a:pt x="107950" y="153988"/>
                    </a:moveTo>
                    <a:cubicBezTo>
                      <a:pt x="84931" y="126868"/>
                      <a:pt x="61912" y="99748"/>
                      <a:pt x="50800" y="79375"/>
                    </a:cubicBezTo>
                    <a:cubicBezTo>
                      <a:pt x="39687" y="59002"/>
                      <a:pt x="49742" y="44979"/>
                      <a:pt x="41275" y="31750"/>
                    </a:cubicBezTo>
                    <a:cubicBezTo>
                      <a:pt x="32808" y="18521"/>
                      <a:pt x="2381" y="2910"/>
                      <a:pt x="0" y="0"/>
                    </a:cubicBezTo>
                  </a:path>
                </a:pathLst>
              </a:custGeom>
              <a:noFill/>
              <a:ln w="28575"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76" name="Freeform: Shape 475">
                <a:extLst>
                  <a:ext uri="{FF2B5EF4-FFF2-40B4-BE49-F238E27FC236}">
                    <a16:creationId xmlns:a16="http://schemas.microsoft.com/office/drawing/2014/main" id="{A5F56958-E244-4BEA-A656-08CB3FC10052}"/>
                  </a:ext>
                </a:extLst>
              </p:cNvPr>
              <p:cNvSpPr/>
              <p:nvPr/>
            </p:nvSpPr>
            <p:spPr>
              <a:xfrm>
                <a:off x="7669213" y="3768725"/>
                <a:ext cx="569912" cy="243408"/>
              </a:xfrm>
              <a:custGeom>
                <a:avLst/>
                <a:gdLst>
                  <a:gd name="connsiteX0" fmla="*/ 569912 w 569912"/>
                  <a:gd name="connsiteY0" fmla="*/ 106363 h 243408"/>
                  <a:gd name="connsiteX1" fmla="*/ 509587 w 569912"/>
                  <a:gd name="connsiteY1" fmla="*/ 188913 h 243408"/>
                  <a:gd name="connsiteX2" fmla="*/ 423862 w 569912"/>
                  <a:gd name="connsiteY2" fmla="*/ 184150 h 243408"/>
                  <a:gd name="connsiteX3" fmla="*/ 361950 w 569912"/>
                  <a:gd name="connsiteY3" fmla="*/ 225425 h 243408"/>
                  <a:gd name="connsiteX4" fmla="*/ 323850 w 569912"/>
                  <a:gd name="connsiteY4" fmla="*/ 241300 h 243408"/>
                  <a:gd name="connsiteX5" fmla="*/ 254000 w 569912"/>
                  <a:gd name="connsiteY5" fmla="*/ 180975 h 243408"/>
                  <a:gd name="connsiteX6" fmla="*/ 177800 w 569912"/>
                  <a:gd name="connsiteY6" fmla="*/ 196850 h 243408"/>
                  <a:gd name="connsiteX7" fmla="*/ 149225 w 569912"/>
                  <a:gd name="connsiteY7" fmla="*/ 173038 h 243408"/>
                  <a:gd name="connsiteX8" fmla="*/ 115887 w 569912"/>
                  <a:gd name="connsiteY8" fmla="*/ 92075 h 243408"/>
                  <a:gd name="connsiteX9" fmla="*/ 80962 w 569912"/>
                  <a:gd name="connsiteY9" fmla="*/ 42863 h 243408"/>
                  <a:gd name="connsiteX10" fmla="*/ 0 w 569912"/>
                  <a:gd name="connsiteY10" fmla="*/ 0 h 243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9912" h="243408">
                    <a:moveTo>
                      <a:pt x="569912" y="106363"/>
                    </a:moveTo>
                    <a:cubicBezTo>
                      <a:pt x="551920" y="141156"/>
                      <a:pt x="533929" y="175949"/>
                      <a:pt x="509587" y="188913"/>
                    </a:cubicBezTo>
                    <a:cubicBezTo>
                      <a:pt x="485245" y="201877"/>
                      <a:pt x="448468" y="178065"/>
                      <a:pt x="423862" y="184150"/>
                    </a:cubicBezTo>
                    <a:cubicBezTo>
                      <a:pt x="399256" y="190235"/>
                      <a:pt x="378619" y="215900"/>
                      <a:pt x="361950" y="225425"/>
                    </a:cubicBezTo>
                    <a:cubicBezTo>
                      <a:pt x="345281" y="234950"/>
                      <a:pt x="341842" y="248708"/>
                      <a:pt x="323850" y="241300"/>
                    </a:cubicBezTo>
                    <a:cubicBezTo>
                      <a:pt x="305858" y="233892"/>
                      <a:pt x="278342" y="188383"/>
                      <a:pt x="254000" y="180975"/>
                    </a:cubicBezTo>
                    <a:cubicBezTo>
                      <a:pt x="229658" y="173567"/>
                      <a:pt x="195263" y="198173"/>
                      <a:pt x="177800" y="196850"/>
                    </a:cubicBezTo>
                    <a:cubicBezTo>
                      <a:pt x="160337" y="195527"/>
                      <a:pt x="159544" y="190501"/>
                      <a:pt x="149225" y="173038"/>
                    </a:cubicBezTo>
                    <a:cubicBezTo>
                      <a:pt x="138906" y="155575"/>
                      <a:pt x="127264" y="113771"/>
                      <a:pt x="115887" y="92075"/>
                    </a:cubicBezTo>
                    <a:cubicBezTo>
                      <a:pt x="104510" y="70379"/>
                      <a:pt x="100276" y="58209"/>
                      <a:pt x="80962" y="42863"/>
                    </a:cubicBezTo>
                    <a:cubicBezTo>
                      <a:pt x="61648" y="27517"/>
                      <a:pt x="30824" y="13758"/>
                      <a:pt x="0" y="0"/>
                    </a:cubicBezTo>
                  </a:path>
                </a:pathLst>
              </a:custGeom>
              <a:noFill/>
              <a:ln w="28575"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762" name="TextBox 761">
            <a:extLst>
              <a:ext uri="{FF2B5EF4-FFF2-40B4-BE49-F238E27FC236}">
                <a16:creationId xmlns:a16="http://schemas.microsoft.com/office/drawing/2014/main" id="{F57FF893-D3FB-4BD7-B3AC-A1F792E1C947}"/>
              </a:ext>
            </a:extLst>
          </p:cNvPr>
          <p:cNvSpPr txBox="1"/>
          <p:nvPr/>
        </p:nvSpPr>
        <p:spPr>
          <a:xfrm>
            <a:off x="68112" y="5259650"/>
            <a:ext cx="457802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a:ln>
                  <a:noFill/>
                </a:ln>
                <a:solidFill>
                  <a:srgbClr val="FF0000"/>
                </a:solidFill>
                <a:effectLst/>
                <a:uLnTx/>
                <a:uFillTx/>
                <a:latin typeface="Arial Black" panose="020B0A04020102020204" pitchFamily="34" charset="0"/>
                <a:ea typeface="+mn-ea"/>
                <a:cs typeface="+mn-cs"/>
              </a:rPr>
              <a:t>“The Center Coast”</a:t>
            </a:r>
          </a:p>
        </p:txBody>
      </p:sp>
      <p:pic>
        <p:nvPicPr>
          <p:cNvPr id="763" name="Picture 762">
            <a:extLst>
              <a:ext uri="{FF2B5EF4-FFF2-40B4-BE49-F238E27FC236}">
                <a16:creationId xmlns:a16="http://schemas.microsoft.com/office/drawing/2014/main" id="{7846EF9A-CBEF-4691-8B8F-6F5EE1CAA46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829116" y="5008359"/>
            <a:ext cx="2293145" cy="1064019"/>
          </a:xfrm>
          <a:prstGeom prst="rect">
            <a:avLst/>
          </a:prstGeom>
        </p:spPr>
      </p:pic>
      <p:sp>
        <p:nvSpPr>
          <p:cNvPr id="764" name="TextBox 763">
            <a:extLst>
              <a:ext uri="{FF2B5EF4-FFF2-40B4-BE49-F238E27FC236}">
                <a16:creationId xmlns:a16="http://schemas.microsoft.com/office/drawing/2014/main" id="{5FB08460-C97E-46BE-A7EA-0964A2B97521}"/>
              </a:ext>
            </a:extLst>
          </p:cNvPr>
          <p:cNvSpPr txBox="1"/>
          <p:nvPr/>
        </p:nvSpPr>
        <p:spPr>
          <a:xfrm>
            <a:off x="3032816" y="166667"/>
            <a:ext cx="9089446"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prstClr val="black"/>
                </a:solidFill>
                <a:effectLst/>
                <a:uLnTx/>
                <a:uFillTx/>
                <a:latin typeface="Arial Black" panose="020B0A04020102020204" pitchFamily="34" charset="0"/>
                <a:ea typeface="+mn-ea"/>
                <a:cs typeface="+mn-cs"/>
              </a:rPr>
              <a:t>Our Geographical Advantage</a:t>
            </a:r>
          </a:p>
        </p:txBody>
      </p:sp>
      <p:sp>
        <p:nvSpPr>
          <p:cNvPr id="2" name="Slide Number Placeholder 16">
            <a:extLst>
              <a:ext uri="{FF2B5EF4-FFF2-40B4-BE49-F238E27FC236}">
                <a16:creationId xmlns:a16="http://schemas.microsoft.com/office/drawing/2014/main" id="{F609ADC9-1379-DFC1-C78A-AF66CFE7FBDA}"/>
              </a:ext>
            </a:extLst>
          </p:cNvPr>
          <p:cNvSpPr>
            <a:spLocks noGrp="1"/>
          </p:cNvSpPr>
          <p:nvPr>
            <p:ph type="sldNum" sz="quarter" idx="12"/>
          </p:nvPr>
        </p:nvSpPr>
        <p:spPr>
          <a:xfrm>
            <a:off x="11837888" y="6541190"/>
            <a:ext cx="326941" cy="316809"/>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A37824-BB8D-4799-9845-F5B47B5E45C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380114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B522EF-96CA-6AA0-3810-C456EC99C11B}"/>
              </a:ext>
            </a:extLst>
          </p:cNvPr>
          <p:cNvSpPr>
            <a:spLocks noGrp="1"/>
          </p:cNvSpPr>
          <p:nvPr>
            <p:ph type="title"/>
          </p:nvPr>
        </p:nvSpPr>
        <p:spPr>
          <a:xfrm>
            <a:off x="1979034" y="195778"/>
            <a:ext cx="10099760" cy="1311331"/>
          </a:xfrm>
        </p:spPr>
        <p:txBody>
          <a:bodyPr/>
          <a:lstStyle/>
          <a:p>
            <a:r>
              <a:rPr lang="en-US"/>
              <a:t>USACE Navigation System </a:t>
            </a:r>
          </a:p>
        </p:txBody>
      </p:sp>
      <p:pic>
        <p:nvPicPr>
          <p:cNvPr id="4" name="Picture 3">
            <a:extLst>
              <a:ext uri="{FF2B5EF4-FFF2-40B4-BE49-F238E27FC236}">
                <a16:creationId xmlns:a16="http://schemas.microsoft.com/office/drawing/2014/main" id="{321BB316-8D33-F164-3F60-5320A9EBA29A}"/>
              </a:ext>
            </a:extLst>
          </p:cNvPr>
          <p:cNvPicPr>
            <a:picLocks noChangeAspect="1"/>
          </p:cNvPicPr>
          <p:nvPr/>
        </p:nvPicPr>
        <p:blipFill>
          <a:blip r:embed="rId2"/>
          <a:stretch>
            <a:fillRect/>
          </a:stretch>
        </p:blipFill>
        <p:spPr>
          <a:xfrm>
            <a:off x="1543481" y="1174567"/>
            <a:ext cx="8577815" cy="5316173"/>
          </a:xfrm>
          <a:prstGeom prst="rect">
            <a:avLst/>
          </a:prstGeom>
        </p:spPr>
      </p:pic>
      <p:sp>
        <p:nvSpPr>
          <p:cNvPr id="5" name="object 10">
            <a:extLst>
              <a:ext uri="{FF2B5EF4-FFF2-40B4-BE49-F238E27FC236}">
                <a16:creationId xmlns:a16="http://schemas.microsoft.com/office/drawing/2014/main" id="{62C0AB01-C0C2-B46F-4EC1-407562429DCD}"/>
              </a:ext>
            </a:extLst>
          </p:cNvPr>
          <p:cNvSpPr/>
          <p:nvPr/>
        </p:nvSpPr>
        <p:spPr>
          <a:xfrm>
            <a:off x="10040249" y="128982"/>
            <a:ext cx="1961675" cy="6600038"/>
          </a:xfrm>
          <a:custGeom>
            <a:avLst/>
            <a:gdLst/>
            <a:ahLst/>
            <a:cxnLst/>
            <a:rect l="l" t="t" r="r" b="b"/>
            <a:pathLst>
              <a:path w="3200400" h="4308475">
                <a:moveTo>
                  <a:pt x="0" y="4308348"/>
                </a:moveTo>
                <a:lnTo>
                  <a:pt x="3200400" y="4308348"/>
                </a:lnTo>
                <a:lnTo>
                  <a:pt x="3200400" y="0"/>
                </a:lnTo>
                <a:lnTo>
                  <a:pt x="0" y="0"/>
                </a:lnTo>
                <a:lnTo>
                  <a:pt x="0" y="4308348"/>
                </a:lnTo>
                <a:close/>
              </a:path>
            </a:pathLst>
          </a:custGeom>
          <a:solidFill>
            <a:schemeClr val="bg2">
              <a:lumMod val="20000"/>
              <a:lumOff val="80000"/>
            </a:schemeClr>
          </a:solidFill>
          <a:ln>
            <a:solidFill>
              <a:schemeClr val="tx1"/>
            </a:solidFill>
          </a:ln>
        </p:spPr>
        <p:txBody>
          <a:bodyPr wrap="square" lIns="0" tIns="0" rIns="0" bIns="0" rtlCol="0"/>
          <a:lstStyle/>
          <a:p>
            <a:pPr marL="194304" marR="0" lvl="0" indent="-129537" algn="l" defTabSz="914400" rtl="0" eaLnBrk="1" fontAlgn="base" latinLnBrk="0" hangingPunct="1">
              <a:lnSpc>
                <a:spcPct val="100000"/>
              </a:lnSpc>
              <a:spcBef>
                <a:spcPts val="4"/>
              </a:spcBef>
              <a:spcAft>
                <a:spcPct val="0"/>
              </a:spcAft>
              <a:buClrTx/>
              <a:buSzTx/>
              <a:buFont typeface="Arial"/>
              <a:buChar char="•"/>
              <a:tabLst>
                <a:tab pos="194304" algn="l"/>
              </a:tabLst>
              <a:defRPr/>
            </a:pP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U.</a:t>
            </a:r>
            <a:r>
              <a:rPr kumimoji="0" lang="en-US" sz="1000" b="0" i="0" u="none" strike="noStrike" kern="1200" cap="none" spc="-11" normalizeH="0" baseline="0" noProof="0">
                <a:ln>
                  <a:noFill/>
                </a:ln>
                <a:solidFill>
                  <a:srgbClr val="000000"/>
                </a:solidFill>
                <a:effectLst/>
                <a:uLnTx/>
                <a:uFillTx/>
                <a:latin typeface="Arial"/>
                <a:ea typeface="ＭＳ Ｐゴシック" pitchFamily="34" charset="-128"/>
                <a:cs typeface="Arial"/>
              </a:rPr>
              <a:t>S</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 </a:t>
            </a:r>
            <a:r>
              <a:rPr kumimoji="0" lang="en-US" sz="1000" b="0" i="0" u="none" strike="noStrike" kern="1200" cap="none" spc="-11" normalizeH="0" baseline="0" noProof="0">
                <a:ln>
                  <a:noFill/>
                </a:ln>
                <a:solidFill>
                  <a:srgbClr val="000000"/>
                </a:solidFill>
                <a:effectLst/>
                <a:uLnTx/>
                <a:uFillTx/>
                <a:latin typeface="Arial"/>
                <a:ea typeface="ＭＳ Ｐゴシック" pitchFamily="34" charset="-128"/>
                <a:cs typeface="Arial"/>
              </a:rPr>
              <a:t>M</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ari</a:t>
            </a:r>
            <a:r>
              <a:rPr kumimoji="0" lang="en-US" sz="1000" b="0" i="0" u="none" strike="noStrike" kern="1200" cap="none" spc="-11" normalizeH="0" baseline="0" noProof="0">
                <a:ln>
                  <a:noFill/>
                </a:ln>
                <a:solidFill>
                  <a:srgbClr val="000000"/>
                </a:solidFill>
                <a:effectLst/>
                <a:uLnTx/>
                <a:uFillTx/>
                <a:latin typeface="Arial"/>
                <a:ea typeface="ＭＳ Ｐゴシック" pitchFamily="34" charset="-128"/>
                <a:cs typeface="Arial"/>
              </a:rPr>
              <a:t>n</a:t>
            </a: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e</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 </a:t>
            </a:r>
            <a:r>
              <a:rPr kumimoji="0" lang="en-US" sz="1000" b="0" i="0" u="none" strike="noStrike" kern="1200" cap="none" spc="0" normalizeH="0" baseline="0" noProof="0">
                <a:ln>
                  <a:noFill/>
                </a:ln>
                <a:solidFill>
                  <a:srgbClr val="000000"/>
                </a:solidFill>
                <a:effectLst/>
                <a:uLnTx/>
                <a:uFillTx/>
                <a:latin typeface="Arial"/>
                <a:ea typeface="ＭＳ Ｐゴシック" pitchFamily="34" charset="-128"/>
                <a:cs typeface="Arial"/>
              </a:rPr>
              <a:t>T</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ra</a:t>
            </a:r>
            <a:r>
              <a:rPr kumimoji="0" lang="en-US" sz="1000" b="0" i="0" u="none" strike="noStrike" kern="1200" cap="none" spc="-11" normalizeH="0" baseline="0" noProof="0">
                <a:ln>
                  <a:noFill/>
                </a:ln>
                <a:solidFill>
                  <a:srgbClr val="000000"/>
                </a:solidFill>
                <a:effectLst/>
                <a:uLnTx/>
                <a:uFillTx/>
                <a:latin typeface="Arial"/>
                <a:ea typeface="ＭＳ Ｐゴシック" pitchFamily="34" charset="-128"/>
                <a:cs typeface="Arial"/>
              </a:rPr>
              <a:t>n</a:t>
            </a:r>
            <a:r>
              <a:rPr kumimoji="0" lang="en-US" sz="1000" b="0" i="0" u="none" strike="noStrike" kern="1200" cap="none" spc="0" normalizeH="0" baseline="0" noProof="0">
                <a:ln>
                  <a:noFill/>
                </a:ln>
                <a:solidFill>
                  <a:srgbClr val="000000"/>
                </a:solidFill>
                <a:effectLst/>
                <a:uLnTx/>
                <a:uFillTx/>
                <a:latin typeface="Arial"/>
                <a:ea typeface="ＭＳ Ｐゴシック" pitchFamily="34" charset="-128"/>
                <a:cs typeface="Arial"/>
              </a:rPr>
              <a:t>s</a:t>
            </a: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p</a:t>
            </a:r>
            <a:r>
              <a:rPr kumimoji="0" lang="en-US" sz="1000" b="0" i="0" u="none" strike="noStrike" kern="1200" cap="none" spc="-11" normalizeH="0" baseline="0" noProof="0">
                <a:ln>
                  <a:noFill/>
                </a:ln>
                <a:solidFill>
                  <a:srgbClr val="000000"/>
                </a:solidFill>
                <a:effectLst/>
                <a:uLnTx/>
                <a:uFillTx/>
                <a:latin typeface="Arial"/>
                <a:ea typeface="ＭＳ Ｐゴシック" pitchFamily="34" charset="-128"/>
                <a:cs typeface="Arial"/>
              </a:rPr>
              <a:t>o</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rta</a:t>
            </a: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tion</a:t>
            </a:r>
            <a:r>
              <a:rPr kumimoji="0" lang="en-US" sz="1000" b="0" i="0" u="none" strike="noStrike" kern="1200" cap="none" spc="-15" normalizeH="0" baseline="0" noProof="0">
                <a:ln>
                  <a:noFill/>
                </a:ln>
                <a:solidFill>
                  <a:srgbClr val="000000"/>
                </a:solidFill>
                <a:effectLst/>
                <a:uLnTx/>
                <a:uFillTx/>
                <a:latin typeface="Arial"/>
                <a:ea typeface="ＭＳ Ｐゴシック" pitchFamily="34" charset="-128"/>
                <a:cs typeface="Arial"/>
              </a:rPr>
              <a:t> </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In</a:t>
            </a:r>
            <a:r>
              <a:rPr kumimoji="0" lang="en-US" sz="1000" b="0" i="0" u="none" strike="noStrike" kern="1200" cap="none" spc="-11" normalizeH="0" baseline="0" noProof="0">
                <a:ln>
                  <a:noFill/>
                </a:ln>
                <a:solidFill>
                  <a:srgbClr val="000000"/>
                </a:solidFill>
                <a:effectLst/>
                <a:uLnTx/>
                <a:uFillTx/>
                <a:latin typeface="Arial"/>
                <a:ea typeface="ＭＳ Ｐゴシック" pitchFamily="34" charset="-128"/>
                <a:cs typeface="Arial"/>
              </a:rPr>
              <a:t>d</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ustry</a:t>
            </a:r>
            <a:r>
              <a:rPr kumimoji="0" lang="en-US" sz="1000" b="0" i="0" u="none" strike="noStrike" kern="1200" cap="none" spc="-19" normalizeH="0" baseline="0" noProof="0">
                <a:ln>
                  <a:noFill/>
                </a:ln>
                <a:solidFill>
                  <a:srgbClr val="000000"/>
                </a:solidFill>
                <a:effectLst/>
                <a:uLnTx/>
                <a:uFillTx/>
                <a:latin typeface="Arial"/>
                <a:ea typeface="ＭＳ Ｐゴシック" pitchFamily="34" charset="-128"/>
                <a:cs typeface="Arial"/>
              </a:rPr>
              <a:t> </a:t>
            </a:r>
            <a:r>
              <a:rPr kumimoji="0" lang="en-US" sz="1000" b="0" i="0" u="none" strike="noStrike" kern="1200" cap="none" spc="-11" normalizeH="0" baseline="0" noProof="0">
                <a:ln>
                  <a:noFill/>
                </a:ln>
                <a:solidFill>
                  <a:srgbClr val="000000"/>
                </a:solidFill>
                <a:effectLst/>
                <a:uLnTx/>
                <a:uFillTx/>
                <a:latin typeface="Arial"/>
                <a:ea typeface="ＭＳ Ｐゴシック" pitchFamily="34" charset="-128"/>
                <a:cs typeface="Arial"/>
              </a:rPr>
              <a:t>S</a:t>
            </a: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u</a:t>
            </a:r>
            <a:r>
              <a:rPr kumimoji="0" lang="en-US" sz="1000" b="0" i="0" u="none" strike="noStrike" kern="1200" cap="none" spc="-11" normalizeH="0" baseline="0" noProof="0">
                <a:ln>
                  <a:noFill/>
                </a:ln>
                <a:solidFill>
                  <a:srgbClr val="000000"/>
                </a:solidFill>
                <a:effectLst/>
                <a:uLnTx/>
                <a:uFillTx/>
                <a:latin typeface="Arial"/>
                <a:ea typeface="ＭＳ Ｐゴシック" pitchFamily="34" charset="-128"/>
                <a:cs typeface="Arial"/>
              </a:rPr>
              <a:t>p</a:t>
            </a: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p</a:t>
            </a:r>
            <a:r>
              <a:rPr kumimoji="0" lang="en-US" sz="1000" b="0" i="0" u="none" strike="noStrike" kern="1200" cap="none" spc="-11" normalizeH="0" baseline="0" noProof="0">
                <a:ln>
                  <a:noFill/>
                </a:ln>
                <a:solidFill>
                  <a:srgbClr val="000000"/>
                </a:solidFill>
                <a:effectLst/>
                <a:uLnTx/>
                <a:uFillTx/>
                <a:latin typeface="Arial"/>
                <a:ea typeface="ＭＳ Ｐゴシック" pitchFamily="34" charset="-128"/>
                <a:cs typeface="Arial"/>
              </a:rPr>
              <a:t>o</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rts</a:t>
            </a:r>
            <a:endParaRPr kumimoji="0" lang="en-US" sz="1000" b="0" i="0" u="none" strike="noStrike" kern="1200" cap="none" spc="0" normalizeH="0" baseline="0" noProof="0">
              <a:ln>
                <a:noFill/>
              </a:ln>
              <a:solidFill>
                <a:srgbClr val="000000"/>
              </a:solidFill>
              <a:effectLst/>
              <a:uLnTx/>
              <a:uFillTx/>
              <a:latin typeface="Arial"/>
              <a:ea typeface="ＭＳ Ｐゴシック" pitchFamily="34" charset="-128"/>
              <a:cs typeface="Arial"/>
            </a:endParaRPr>
          </a:p>
          <a:p>
            <a:pPr marL="194304" marR="0" lvl="0" indent="0" algn="l" defTabSz="9144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8" normalizeH="0" baseline="0" noProof="0">
                <a:ln>
                  <a:noFill/>
                </a:ln>
                <a:solidFill>
                  <a:srgbClr val="000000"/>
                </a:solidFill>
                <a:effectLst/>
                <a:uLnTx/>
                <a:uFillTx/>
                <a:latin typeface="Arial"/>
                <a:ea typeface="ＭＳ Ｐゴシック" pitchFamily="34" charset="-128"/>
                <a:cs typeface="Arial"/>
              </a:rPr>
              <a:t>~ $2</a:t>
            </a:r>
            <a:r>
              <a:rPr kumimoji="0" lang="en-US" sz="1000" b="1" i="0" u="none" strike="noStrike" kern="1200" cap="none" spc="-15" normalizeH="0" baseline="0" noProof="0">
                <a:ln>
                  <a:noFill/>
                </a:ln>
                <a:solidFill>
                  <a:srgbClr val="000000"/>
                </a:solidFill>
                <a:effectLst/>
                <a:uLnTx/>
                <a:uFillTx/>
                <a:latin typeface="Arial"/>
                <a:ea typeface="ＭＳ Ｐゴシック" pitchFamily="34" charset="-128"/>
                <a:cs typeface="Arial"/>
              </a:rPr>
              <a:t> </a:t>
            </a:r>
            <a:r>
              <a:rPr kumimoji="0" lang="en-US" sz="1000" b="1" i="0" u="none" strike="noStrike" kern="1200" cap="none" spc="0" normalizeH="0" baseline="0" noProof="0">
                <a:ln>
                  <a:noFill/>
                </a:ln>
                <a:solidFill>
                  <a:srgbClr val="000000"/>
                </a:solidFill>
                <a:effectLst/>
                <a:uLnTx/>
                <a:uFillTx/>
                <a:latin typeface="Arial"/>
                <a:ea typeface="ＭＳ Ｐゴシック" pitchFamily="34" charset="-128"/>
                <a:cs typeface="Arial"/>
              </a:rPr>
              <a:t>T</a:t>
            </a:r>
            <a:r>
              <a:rPr kumimoji="0" lang="en-US" sz="1000" b="1" i="0" u="none" strike="noStrike" kern="1200" cap="none" spc="-8" normalizeH="0" baseline="0" noProof="0">
                <a:ln>
                  <a:noFill/>
                </a:ln>
                <a:solidFill>
                  <a:srgbClr val="000000"/>
                </a:solidFill>
                <a:effectLst/>
                <a:uLnTx/>
                <a:uFillTx/>
                <a:latin typeface="Arial"/>
                <a:ea typeface="ＭＳ Ｐゴシック" pitchFamily="34" charset="-128"/>
                <a:cs typeface="Arial"/>
              </a:rPr>
              <a:t>r</a:t>
            </a:r>
            <a:r>
              <a:rPr kumimoji="0" lang="en-US" sz="1000" b="1" i="0" u="none" strike="noStrike" kern="1200" cap="none" spc="-4" normalizeH="0" baseline="0" noProof="0">
                <a:ln>
                  <a:noFill/>
                </a:ln>
                <a:solidFill>
                  <a:srgbClr val="000000"/>
                </a:solidFill>
                <a:effectLst/>
                <a:uLnTx/>
                <a:uFillTx/>
                <a:latin typeface="Arial"/>
                <a:ea typeface="ＭＳ Ｐゴシック" pitchFamily="34" charset="-128"/>
                <a:cs typeface="Arial"/>
              </a:rPr>
              <a:t>ill</a:t>
            </a:r>
            <a:r>
              <a:rPr kumimoji="0" lang="en-US" sz="1000" b="1" i="0" u="none" strike="noStrike" kern="1200" cap="none" spc="-8" normalizeH="0" baseline="0" noProof="0">
                <a:ln>
                  <a:noFill/>
                </a:ln>
                <a:solidFill>
                  <a:srgbClr val="000000"/>
                </a:solidFill>
                <a:effectLst/>
                <a:uLnTx/>
                <a:uFillTx/>
                <a:latin typeface="Arial"/>
                <a:ea typeface="ＭＳ Ｐゴシック" pitchFamily="34" charset="-128"/>
                <a:cs typeface="Arial"/>
              </a:rPr>
              <a:t>ion </a:t>
            </a: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in</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 </a:t>
            </a: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Co</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mm</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er</a:t>
            </a:r>
            <a:r>
              <a:rPr kumimoji="0" lang="en-US" sz="1000" b="0" i="0" u="none" strike="noStrike" kern="1200" cap="none" spc="0" normalizeH="0" baseline="0" noProof="0">
                <a:ln>
                  <a:noFill/>
                </a:ln>
                <a:solidFill>
                  <a:srgbClr val="000000"/>
                </a:solidFill>
                <a:effectLst/>
                <a:uLnTx/>
                <a:uFillTx/>
                <a:latin typeface="Arial"/>
                <a:ea typeface="ＭＳ Ｐゴシック" pitchFamily="34" charset="-128"/>
                <a:cs typeface="Arial"/>
              </a:rPr>
              <a:t>c</a:t>
            </a: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e</a:t>
            </a:r>
            <a:r>
              <a:rPr kumimoji="0" lang="en-US" sz="1000" b="0" i="0" u="none" strike="noStrike" kern="1200" cap="none" spc="-31" normalizeH="0" baseline="0" noProof="0">
                <a:ln>
                  <a:noFill/>
                </a:ln>
                <a:solidFill>
                  <a:srgbClr val="000000"/>
                </a:solidFill>
                <a:effectLst/>
                <a:uLnTx/>
                <a:uFillTx/>
                <a:latin typeface="Arial"/>
                <a:ea typeface="ＭＳ Ｐゴシック" pitchFamily="34" charset="-128"/>
                <a:cs typeface="Arial"/>
              </a:rPr>
              <a:t> </a:t>
            </a:r>
            <a:r>
              <a:rPr kumimoji="0" lang="en-US" sz="1000" b="0" i="0" u="none" strike="noStrike" kern="1200" cap="none" spc="-11" normalizeH="0" baseline="0" noProof="0">
                <a:ln>
                  <a:noFill/>
                </a:ln>
                <a:solidFill>
                  <a:srgbClr val="000000"/>
                </a:solidFill>
                <a:effectLst/>
                <a:uLnTx/>
                <a:uFillTx/>
                <a:latin typeface="Arial"/>
                <a:ea typeface="ＭＳ Ｐゴシック" pitchFamily="34" charset="-128"/>
                <a:cs typeface="Arial"/>
              </a:rPr>
              <a:t>A</a:t>
            </a: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n</a:t>
            </a:r>
            <a:r>
              <a:rPr kumimoji="0" lang="en-US" sz="1000" b="0" i="0" u="none" strike="noStrike" kern="1200" cap="none" spc="-11" normalizeH="0" baseline="0" noProof="0">
                <a:ln>
                  <a:noFill/>
                </a:ln>
                <a:solidFill>
                  <a:srgbClr val="000000"/>
                </a:solidFill>
                <a:effectLst/>
                <a:uLnTx/>
                <a:uFillTx/>
                <a:latin typeface="Arial"/>
                <a:ea typeface="ＭＳ Ｐゴシック" pitchFamily="34" charset="-128"/>
                <a:cs typeface="Arial"/>
              </a:rPr>
              <a:t>n</a:t>
            </a: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uall</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y</a:t>
            </a:r>
          </a:p>
          <a:p>
            <a:pPr marL="194304"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000000"/>
              </a:solidFill>
              <a:effectLst/>
              <a:uLnTx/>
              <a:uFillTx/>
              <a:latin typeface="Arial"/>
              <a:ea typeface="ＭＳ Ｐゴシック" pitchFamily="34" charset="-128"/>
              <a:cs typeface="Arial"/>
            </a:endParaRPr>
          </a:p>
          <a:p>
            <a:pPr marL="194304" marR="150015" lvl="0" indent="-129537" algn="l" defTabSz="914400" rtl="0" eaLnBrk="1" fontAlgn="base" latinLnBrk="0" hangingPunct="1">
              <a:lnSpc>
                <a:spcPct val="100000"/>
              </a:lnSpc>
              <a:spcBef>
                <a:spcPct val="0"/>
              </a:spcBef>
              <a:spcAft>
                <a:spcPct val="0"/>
              </a:spcAft>
              <a:buClrTx/>
              <a:buSzTx/>
              <a:buFont typeface="Arial"/>
              <a:buChar char="•"/>
              <a:tabLst>
                <a:tab pos="194304" algn="l"/>
              </a:tabLst>
              <a:defRPr/>
            </a:pPr>
            <a:r>
              <a:rPr kumimoji="0" lang="en-US" sz="1000" b="1" i="0" u="none" strike="noStrike" kern="1200" cap="none" spc="4" normalizeH="0" baseline="0" noProof="0">
                <a:ln>
                  <a:noFill/>
                </a:ln>
                <a:solidFill>
                  <a:srgbClr val="000000"/>
                </a:solidFill>
                <a:effectLst/>
                <a:uLnTx/>
                <a:uFillTx/>
                <a:latin typeface="Arial"/>
                <a:ea typeface="ＭＳ Ｐゴシック" pitchFamily="34" charset="-128"/>
                <a:cs typeface="Arial"/>
              </a:rPr>
              <a:t>M</a:t>
            </a:r>
            <a:r>
              <a:rPr kumimoji="0" lang="en-US" sz="1000" b="1" i="0" u="none" strike="noStrike" kern="1200" cap="none" spc="-8" normalizeH="0" baseline="0" noProof="0">
                <a:ln>
                  <a:noFill/>
                </a:ln>
                <a:solidFill>
                  <a:srgbClr val="000000"/>
                </a:solidFill>
                <a:effectLst/>
                <a:uLnTx/>
                <a:uFillTx/>
                <a:latin typeface="Arial"/>
                <a:ea typeface="ＭＳ Ｐゴシック" pitchFamily="34" charset="-128"/>
                <a:cs typeface="Arial"/>
              </a:rPr>
              <a:t>ore</a:t>
            </a:r>
            <a:r>
              <a:rPr kumimoji="0" lang="en-US" sz="1000" b="1" i="0" u="none" strike="noStrike" kern="1200" cap="none" spc="-11" normalizeH="0" baseline="0" noProof="0">
                <a:ln>
                  <a:noFill/>
                </a:ln>
                <a:solidFill>
                  <a:srgbClr val="000000"/>
                </a:solidFill>
                <a:effectLst/>
                <a:uLnTx/>
                <a:uFillTx/>
                <a:latin typeface="Arial"/>
                <a:ea typeface="ＭＳ Ｐゴシック" pitchFamily="34" charset="-128"/>
                <a:cs typeface="Arial"/>
              </a:rPr>
              <a:t> </a:t>
            </a:r>
            <a:r>
              <a:rPr kumimoji="0" lang="en-US" sz="1000" b="1" i="0" u="none" strike="noStrike" kern="1200" cap="none" spc="-8" normalizeH="0" baseline="0" noProof="0">
                <a:ln>
                  <a:noFill/>
                </a:ln>
                <a:solidFill>
                  <a:srgbClr val="000000"/>
                </a:solidFill>
                <a:effectLst/>
                <a:uLnTx/>
                <a:uFillTx/>
                <a:latin typeface="Arial"/>
                <a:ea typeface="ＭＳ Ｐゴシック" pitchFamily="34" charset="-128"/>
                <a:cs typeface="Arial"/>
              </a:rPr>
              <a:t>than</a:t>
            </a:r>
            <a:r>
              <a:rPr kumimoji="0" lang="en-US" sz="1000" b="1" i="0" u="none" strike="noStrike" kern="1200" cap="none" spc="-4" normalizeH="0" baseline="0" noProof="0">
                <a:ln>
                  <a:noFill/>
                </a:ln>
                <a:solidFill>
                  <a:srgbClr val="000000"/>
                </a:solidFill>
                <a:effectLst/>
                <a:uLnTx/>
                <a:uFillTx/>
                <a:latin typeface="Arial"/>
                <a:ea typeface="ＭＳ Ｐゴシック" pitchFamily="34" charset="-128"/>
                <a:cs typeface="Arial"/>
              </a:rPr>
              <a:t> </a:t>
            </a:r>
            <a:r>
              <a:rPr kumimoji="0" lang="en-US" sz="1000" b="1" i="0" u="none" strike="noStrike" kern="1200" cap="none" spc="-8" normalizeH="0" baseline="0" noProof="0">
                <a:ln>
                  <a:noFill/>
                </a:ln>
                <a:solidFill>
                  <a:srgbClr val="000000"/>
                </a:solidFill>
                <a:effectLst/>
                <a:uLnTx/>
                <a:uFillTx/>
                <a:latin typeface="Arial"/>
                <a:ea typeface="ＭＳ Ｐゴシック" pitchFamily="34" charset="-128"/>
                <a:cs typeface="Arial"/>
              </a:rPr>
              <a:t>48% </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of</a:t>
            </a: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 Consu</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m</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er</a:t>
            </a:r>
            <a:r>
              <a:rPr kumimoji="0" lang="en-US" sz="1000" b="0" i="0" u="none" strike="noStrike" kern="1200" cap="none" spc="-19" normalizeH="0" baseline="0" noProof="0">
                <a:ln>
                  <a:noFill/>
                </a:ln>
                <a:solidFill>
                  <a:srgbClr val="000000"/>
                </a:solidFill>
                <a:effectLst/>
                <a:uLnTx/>
                <a:uFillTx/>
                <a:latin typeface="Arial"/>
                <a:ea typeface="ＭＳ Ｐゴシック" pitchFamily="34" charset="-128"/>
                <a:cs typeface="Arial"/>
              </a:rPr>
              <a:t> </a:t>
            </a: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Go</a:t>
            </a:r>
            <a:r>
              <a:rPr kumimoji="0" lang="en-US" sz="1000" b="0" i="0" u="none" strike="noStrike" kern="1200" cap="none" spc="-11" normalizeH="0" baseline="0" noProof="0">
                <a:ln>
                  <a:noFill/>
                </a:ln>
                <a:solidFill>
                  <a:srgbClr val="000000"/>
                </a:solidFill>
                <a:effectLst/>
                <a:uLnTx/>
                <a:uFillTx/>
                <a:latin typeface="Arial"/>
                <a:ea typeface="ＭＳ Ｐゴシック" pitchFamily="34" charset="-128"/>
                <a:cs typeface="Arial"/>
              </a:rPr>
              <a:t>o</a:t>
            </a: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ds</a:t>
            </a:r>
            <a:r>
              <a:rPr kumimoji="0" lang="en-US" sz="1000" b="0" i="0" u="none" strike="noStrike" kern="1200" cap="none" spc="-11" normalizeH="0" baseline="0" noProof="0">
                <a:ln>
                  <a:noFill/>
                </a:ln>
                <a:solidFill>
                  <a:srgbClr val="000000"/>
                </a:solidFill>
                <a:effectLst/>
                <a:uLnTx/>
                <a:uFillTx/>
                <a:latin typeface="Arial"/>
                <a:ea typeface="ＭＳ Ｐゴシック" pitchFamily="34" charset="-128"/>
                <a:cs typeface="Arial"/>
              </a:rPr>
              <a:t> B</a:t>
            </a: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o</a:t>
            </a:r>
            <a:r>
              <a:rPr kumimoji="0" lang="en-US" sz="1000" b="0" i="0" u="none" strike="noStrike" kern="1200" cap="none" spc="-11" normalizeH="0" baseline="0" noProof="0">
                <a:ln>
                  <a:noFill/>
                </a:ln>
                <a:solidFill>
                  <a:srgbClr val="000000"/>
                </a:solidFill>
                <a:effectLst/>
                <a:uLnTx/>
                <a:uFillTx/>
                <a:latin typeface="Arial"/>
                <a:ea typeface="ＭＳ Ｐゴシック" pitchFamily="34" charset="-128"/>
                <a:cs typeface="Arial"/>
              </a:rPr>
              <a:t>u</a:t>
            </a: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g</a:t>
            </a:r>
            <a:r>
              <a:rPr kumimoji="0" lang="en-US" sz="1000" b="0" i="0" u="none" strike="noStrike" kern="1200" cap="none" spc="-11" normalizeH="0" baseline="0" noProof="0">
                <a:ln>
                  <a:noFill/>
                </a:ln>
                <a:solidFill>
                  <a:srgbClr val="000000"/>
                </a:solidFill>
                <a:effectLst/>
                <a:uLnTx/>
                <a:uFillTx/>
                <a:latin typeface="Arial"/>
                <a:ea typeface="ＭＳ Ｐゴシック" pitchFamily="34" charset="-128"/>
                <a:cs typeface="Arial"/>
              </a:rPr>
              <a:t>h</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t</a:t>
            </a:r>
            <a:r>
              <a:rPr kumimoji="0" lang="en-US" sz="1000" b="0" i="0" u="none" strike="noStrike" kern="1200" cap="none" spc="-11" normalizeH="0" baseline="0" noProof="0">
                <a:ln>
                  <a:noFill/>
                </a:ln>
                <a:solidFill>
                  <a:srgbClr val="000000"/>
                </a:solidFill>
                <a:effectLst/>
                <a:uLnTx/>
                <a:uFillTx/>
                <a:latin typeface="Arial"/>
                <a:ea typeface="ＭＳ Ｐゴシック" pitchFamily="34" charset="-128"/>
                <a:cs typeface="Arial"/>
              </a:rPr>
              <a:t> </a:t>
            </a: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by</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 </a:t>
            </a:r>
            <a:r>
              <a:rPr kumimoji="0" lang="en-US" sz="1000" b="0" i="0" u="none" strike="noStrike" kern="1200" cap="none" spc="-15" normalizeH="0" baseline="0" noProof="0">
                <a:ln>
                  <a:noFill/>
                </a:ln>
                <a:solidFill>
                  <a:srgbClr val="000000"/>
                </a:solidFill>
                <a:effectLst/>
                <a:uLnTx/>
                <a:uFillTx/>
                <a:latin typeface="Arial"/>
                <a:ea typeface="ＭＳ Ｐゴシック" pitchFamily="34" charset="-128"/>
                <a:cs typeface="Arial"/>
              </a:rPr>
              <a:t>A</a:t>
            </a:r>
            <a:r>
              <a:rPr kumimoji="0" lang="en-US" sz="1000" b="0" i="0" u="none" strike="noStrike" kern="1200" cap="none" spc="0" normalizeH="0" baseline="0" noProof="0">
                <a:ln>
                  <a:noFill/>
                </a:ln>
                <a:solidFill>
                  <a:srgbClr val="000000"/>
                </a:solidFill>
                <a:effectLst/>
                <a:uLnTx/>
                <a:uFillTx/>
                <a:latin typeface="Arial"/>
                <a:ea typeface="ＭＳ Ｐゴシック" pitchFamily="34" charset="-128"/>
                <a:cs typeface="Arial"/>
              </a:rPr>
              <a:t>m</a:t>
            </a:r>
            <a:r>
              <a:rPr kumimoji="0" lang="en-US" sz="1000" b="0" i="0" u="none" strike="noStrike" kern="1200" cap="none" spc="-11" normalizeH="0" baseline="0" noProof="0">
                <a:ln>
                  <a:noFill/>
                </a:ln>
                <a:solidFill>
                  <a:srgbClr val="000000"/>
                </a:solidFill>
                <a:effectLst/>
                <a:uLnTx/>
                <a:uFillTx/>
                <a:latin typeface="Arial"/>
                <a:ea typeface="ＭＳ Ｐゴシック" pitchFamily="34" charset="-128"/>
                <a:cs typeface="Arial"/>
              </a:rPr>
              <a:t>e</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r</a:t>
            </a:r>
            <a:r>
              <a:rPr kumimoji="0" lang="en-US" sz="1000" b="0" i="0" u="none" strike="noStrike" kern="1200" cap="none" spc="-11" normalizeH="0" baseline="0" noProof="0">
                <a:ln>
                  <a:noFill/>
                </a:ln>
                <a:solidFill>
                  <a:srgbClr val="000000"/>
                </a:solidFill>
                <a:effectLst/>
                <a:uLnTx/>
                <a:uFillTx/>
                <a:latin typeface="Arial"/>
                <a:ea typeface="ＭＳ Ｐゴシック" pitchFamily="34" charset="-128"/>
                <a:cs typeface="Arial"/>
              </a:rPr>
              <a:t>i</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c</a:t>
            </a:r>
            <a:r>
              <a:rPr kumimoji="0" lang="en-US" sz="1000" b="0" i="0" u="none" strike="noStrike" kern="1200" cap="none" spc="-11" normalizeH="0" baseline="0" noProof="0">
                <a:ln>
                  <a:noFill/>
                </a:ln>
                <a:solidFill>
                  <a:srgbClr val="000000"/>
                </a:solidFill>
                <a:effectLst/>
                <a:uLnTx/>
                <a:uFillTx/>
                <a:latin typeface="Arial"/>
                <a:ea typeface="ＭＳ Ｐゴシック" pitchFamily="34" charset="-128"/>
                <a:cs typeface="Arial"/>
              </a:rPr>
              <a:t>an</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s</a:t>
            </a:r>
            <a:r>
              <a:rPr kumimoji="0" lang="en-US" sz="1000" b="0" i="0" u="none" strike="noStrike" kern="1200" cap="none" spc="-11" normalizeH="0" baseline="0" noProof="0">
                <a:ln>
                  <a:noFill/>
                </a:ln>
                <a:solidFill>
                  <a:srgbClr val="000000"/>
                </a:solidFill>
                <a:effectLst/>
                <a:uLnTx/>
                <a:uFillTx/>
                <a:latin typeface="Arial"/>
                <a:ea typeface="ＭＳ Ｐゴシック" pitchFamily="34" charset="-128"/>
                <a:cs typeface="Arial"/>
              </a:rPr>
              <a:t> </a:t>
            </a:r>
            <a:r>
              <a:rPr kumimoji="0" lang="en-US" sz="1000" b="0" i="0" u="none" strike="noStrike" kern="1200" cap="none" spc="-15" normalizeH="0" baseline="0" noProof="0">
                <a:ln>
                  <a:noFill/>
                </a:ln>
                <a:solidFill>
                  <a:srgbClr val="000000"/>
                </a:solidFill>
                <a:effectLst/>
                <a:uLnTx/>
                <a:uFillTx/>
                <a:latin typeface="Arial"/>
                <a:ea typeface="ＭＳ Ｐゴシック" pitchFamily="34" charset="-128"/>
                <a:cs typeface="Arial"/>
              </a:rPr>
              <a:t>P</a:t>
            </a:r>
            <a:r>
              <a:rPr kumimoji="0" lang="en-US" sz="1000" b="0" i="0" u="none" strike="noStrike" kern="1200" cap="none" spc="-11" normalizeH="0" baseline="0" noProof="0">
                <a:ln>
                  <a:noFill/>
                </a:ln>
                <a:solidFill>
                  <a:srgbClr val="000000"/>
                </a:solidFill>
                <a:effectLst/>
                <a:uLnTx/>
                <a:uFillTx/>
                <a:latin typeface="Arial"/>
                <a:ea typeface="ＭＳ Ｐゴシック" pitchFamily="34" charset="-128"/>
                <a:cs typeface="Arial"/>
              </a:rPr>
              <a:t>a</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ss</a:t>
            </a:r>
            <a:r>
              <a:rPr kumimoji="0" lang="en-US" sz="1000" b="0" i="0" u="none" strike="noStrike" kern="1200" cap="none" spc="-11" normalizeH="0" baseline="0" noProof="0">
                <a:ln>
                  <a:noFill/>
                </a:ln>
                <a:solidFill>
                  <a:srgbClr val="000000"/>
                </a:solidFill>
                <a:effectLst/>
                <a:uLnTx/>
                <a:uFillTx/>
                <a:latin typeface="Arial"/>
                <a:ea typeface="ＭＳ Ｐゴシック" pitchFamily="34" charset="-128"/>
                <a:cs typeface="Arial"/>
              </a:rPr>
              <a:t> </a:t>
            </a:r>
            <a:r>
              <a:rPr kumimoji="0" lang="en-US" sz="1000" b="0" i="0" u="none" strike="noStrike" kern="1200" cap="none" spc="0" normalizeH="0" baseline="0" noProof="0">
                <a:ln>
                  <a:noFill/>
                </a:ln>
                <a:solidFill>
                  <a:srgbClr val="000000"/>
                </a:solidFill>
                <a:effectLst/>
                <a:uLnTx/>
                <a:uFillTx/>
                <a:latin typeface="Arial"/>
                <a:ea typeface="ＭＳ Ｐゴシック" pitchFamily="34" charset="-128"/>
                <a:cs typeface="Arial"/>
              </a:rPr>
              <a:t>T</a:t>
            </a:r>
            <a:r>
              <a:rPr kumimoji="0" lang="en-US" sz="1000" b="0" i="0" u="none" strike="noStrike" kern="1200" cap="none" spc="-11" normalizeH="0" baseline="0" noProof="0">
                <a:ln>
                  <a:noFill/>
                </a:ln>
                <a:solidFill>
                  <a:srgbClr val="000000"/>
                </a:solidFill>
                <a:effectLst/>
                <a:uLnTx/>
                <a:uFillTx/>
                <a:latin typeface="Arial"/>
                <a:ea typeface="ＭＳ Ｐゴシック" pitchFamily="34" charset="-128"/>
                <a:cs typeface="Arial"/>
              </a:rPr>
              <a:t>h</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r</a:t>
            </a:r>
            <a:r>
              <a:rPr kumimoji="0" lang="en-US" sz="1000" b="0" i="0" u="none" strike="noStrike" kern="1200" cap="none" spc="-11" normalizeH="0" baseline="0" noProof="0">
                <a:ln>
                  <a:noFill/>
                </a:ln>
                <a:solidFill>
                  <a:srgbClr val="000000"/>
                </a:solidFill>
                <a:effectLst/>
                <a:uLnTx/>
                <a:uFillTx/>
                <a:latin typeface="Arial"/>
                <a:ea typeface="ＭＳ Ｐゴシック" pitchFamily="34" charset="-128"/>
                <a:cs typeface="Arial"/>
              </a:rPr>
              <a:t>oug</a:t>
            </a: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h</a:t>
            </a:r>
            <a:r>
              <a:rPr kumimoji="0" lang="en-US" sz="1000" b="0" i="0" u="none" strike="noStrike" kern="1200" cap="none" spc="-23" normalizeH="0" baseline="0" noProof="0">
                <a:ln>
                  <a:noFill/>
                </a:ln>
                <a:solidFill>
                  <a:srgbClr val="000000"/>
                </a:solidFill>
                <a:effectLst/>
                <a:uLnTx/>
                <a:uFillTx/>
                <a:latin typeface="Arial"/>
                <a:ea typeface="ＭＳ Ｐゴシック" pitchFamily="34" charset="-128"/>
                <a:cs typeface="Arial"/>
              </a:rPr>
              <a:t> </a:t>
            </a: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H</a:t>
            </a:r>
            <a:r>
              <a:rPr kumimoji="0" lang="en-US" sz="1000" b="0" i="0" u="none" strike="noStrike" kern="1200" cap="none" spc="-11" normalizeH="0" baseline="0" noProof="0">
                <a:ln>
                  <a:noFill/>
                </a:ln>
                <a:solidFill>
                  <a:srgbClr val="000000"/>
                </a:solidFill>
                <a:effectLst/>
                <a:uLnTx/>
                <a:uFillTx/>
                <a:latin typeface="Arial"/>
                <a:ea typeface="ＭＳ Ｐゴシック" pitchFamily="34" charset="-128"/>
                <a:cs typeface="Arial"/>
              </a:rPr>
              <a:t>a</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r</a:t>
            </a:r>
            <a:r>
              <a:rPr kumimoji="0" lang="en-US" sz="1000" b="0" i="0" u="none" strike="noStrike" kern="1200" cap="none" spc="-11" normalizeH="0" baseline="0" noProof="0">
                <a:ln>
                  <a:noFill/>
                </a:ln>
                <a:solidFill>
                  <a:srgbClr val="000000"/>
                </a:solidFill>
                <a:effectLst/>
                <a:uLnTx/>
                <a:uFillTx/>
                <a:latin typeface="Arial"/>
                <a:ea typeface="ＭＳ Ｐゴシック" pitchFamily="34" charset="-128"/>
                <a:cs typeface="Arial"/>
              </a:rPr>
              <a:t>bo</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rs</a:t>
            </a:r>
            <a:r>
              <a:rPr kumimoji="0" lang="en-US" sz="1000" b="0" i="0" u="none" strike="noStrike" kern="1200" cap="none" spc="0" normalizeH="0" baseline="0" noProof="0">
                <a:ln>
                  <a:noFill/>
                </a:ln>
                <a:solidFill>
                  <a:srgbClr val="000000"/>
                </a:solidFill>
                <a:effectLst/>
                <a:uLnTx/>
                <a:uFillTx/>
                <a:latin typeface="Arial"/>
                <a:ea typeface="ＭＳ Ｐゴシック" pitchFamily="34" charset="-128"/>
                <a:cs typeface="Arial"/>
              </a:rPr>
              <a:t> </a:t>
            </a:r>
            <a:r>
              <a:rPr kumimoji="0" lang="en-US" sz="1000" b="0" i="0" u="none" strike="noStrike" kern="1200" cap="none" spc="-11" normalizeH="0" baseline="0" noProof="0">
                <a:ln>
                  <a:noFill/>
                </a:ln>
                <a:solidFill>
                  <a:srgbClr val="000000"/>
                </a:solidFill>
                <a:effectLst/>
                <a:uLnTx/>
                <a:uFillTx/>
                <a:latin typeface="Arial"/>
                <a:ea typeface="ＭＳ Ｐゴシック" pitchFamily="34" charset="-128"/>
                <a:cs typeface="Arial"/>
              </a:rPr>
              <a:t>Main</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t</a:t>
            </a:r>
            <a:r>
              <a:rPr kumimoji="0" lang="en-US" sz="1000" b="0" i="0" u="none" strike="noStrike" kern="1200" cap="none" spc="-11" normalizeH="0" baseline="0" noProof="0">
                <a:ln>
                  <a:noFill/>
                </a:ln>
                <a:solidFill>
                  <a:srgbClr val="000000"/>
                </a:solidFill>
                <a:effectLst/>
                <a:uLnTx/>
                <a:uFillTx/>
                <a:latin typeface="Arial"/>
                <a:ea typeface="ＭＳ Ｐゴシック" pitchFamily="34" charset="-128"/>
                <a:cs typeface="Arial"/>
              </a:rPr>
              <a:t>aine</a:t>
            </a: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d</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 </a:t>
            </a:r>
            <a:r>
              <a:rPr kumimoji="0" lang="en-US" sz="1000" b="0" i="0" u="none" strike="noStrike" kern="1200" cap="none" spc="-11" normalizeH="0" baseline="0" noProof="0">
                <a:ln>
                  <a:noFill/>
                </a:ln>
                <a:solidFill>
                  <a:srgbClr val="000000"/>
                </a:solidFill>
                <a:effectLst/>
                <a:uLnTx/>
                <a:uFillTx/>
                <a:latin typeface="Arial"/>
                <a:ea typeface="ＭＳ Ｐゴシック" pitchFamily="34" charset="-128"/>
                <a:cs typeface="Arial"/>
              </a:rPr>
              <a:t>b</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y Corp</a:t>
            </a:r>
            <a:r>
              <a:rPr kumimoji="0" lang="en-US" sz="1000" b="0" i="0" u="none" strike="noStrike" kern="1200" cap="none" spc="0" normalizeH="0" baseline="0" noProof="0">
                <a:ln>
                  <a:noFill/>
                </a:ln>
                <a:solidFill>
                  <a:srgbClr val="000000"/>
                </a:solidFill>
                <a:effectLst/>
                <a:uLnTx/>
                <a:uFillTx/>
                <a:latin typeface="Arial"/>
                <a:ea typeface="ＭＳ Ｐゴシック" pitchFamily="34" charset="-128"/>
                <a:cs typeface="Arial"/>
              </a:rPr>
              <a:t>s</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a:t>
            </a:r>
            <a:endParaRPr kumimoji="0" lang="en-US" sz="1000" b="0" i="0" u="none" strike="noStrike" kern="1200" cap="none" spc="0" normalizeH="0" baseline="0" noProof="0">
              <a:ln>
                <a:noFill/>
              </a:ln>
              <a:solidFill>
                <a:srgbClr val="000000"/>
              </a:solidFill>
              <a:effectLst/>
              <a:uLnTx/>
              <a:uFillTx/>
              <a:latin typeface="Arial"/>
              <a:ea typeface="ＭＳ Ｐゴシック" pitchFamily="34" charset="-128"/>
              <a:cs typeface="Arial"/>
            </a:endParaRPr>
          </a:p>
          <a:p>
            <a:pPr marL="194304" marR="0" lvl="0" indent="-129537" algn="l" defTabSz="914400" rtl="0" eaLnBrk="1" fontAlgn="base" latinLnBrk="0" hangingPunct="1">
              <a:lnSpc>
                <a:spcPct val="100000"/>
              </a:lnSpc>
              <a:spcBef>
                <a:spcPct val="0"/>
              </a:spcBef>
              <a:spcAft>
                <a:spcPct val="0"/>
              </a:spcAft>
              <a:buClrTx/>
              <a:buSzTx/>
              <a:buFont typeface="Arial"/>
              <a:buChar char="•"/>
              <a:tabLst>
                <a:tab pos="194304" algn="l"/>
              </a:tabLst>
              <a:defRPr/>
            </a:pPr>
            <a:endParaRPr kumimoji="0" lang="en-US" sz="1000" b="1" i="0" u="none" strike="noStrike" kern="1200" cap="none" spc="-11" normalizeH="0" baseline="0" noProof="0">
              <a:ln>
                <a:noFill/>
              </a:ln>
              <a:solidFill>
                <a:srgbClr val="000000"/>
              </a:solidFill>
              <a:effectLst/>
              <a:uLnTx/>
              <a:uFillTx/>
              <a:latin typeface="Arial"/>
              <a:ea typeface="ＭＳ Ｐゴシック" pitchFamily="34" charset="-128"/>
              <a:cs typeface="Arial"/>
            </a:endParaRPr>
          </a:p>
          <a:p>
            <a:pPr marL="194304" marR="226689" lvl="0" indent="-129537" algn="l" defTabSz="914400" rtl="0" eaLnBrk="1" fontAlgn="base" latinLnBrk="0" hangingPunct="1">
              <a:lnSpc>
                <a:spcPct val="100000"/>
              </a:lnSpc>
              <a:spcBef>
                <a:spcPct val="0"/>
              </a:spcBef>
              <a:spcAft>
                <a:spcPct val="0"/>
              </a:spcAft>
              <a:buClrTx/>
              <a:buSzTx/>
              <a:buFont typeface="Arial"/>
              <a:buChar char="•"/>
              <a:tabLst>
                <a:tab pos="194304" algn="l"/>
              </a:tabLst>
              <a:defRPr/>
            </a:pP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O</a:t>
            </a:r>
            <a:r>
              <a:rPr kumimoji="0" lang="en-US" sz="1000" b="0" i="0" u="none" strike="noStrike" kern="1200" cap="none" spc="-11" normalizeH="0" baseline="0" noProof="0">
                <a:ln>
                  <a:noFill/>
                </a:ln>
                <a:solidFill>
                  <a:srgbClr val="000000"/>
                </a:solidFill>
                <a:effectLst/>
                <a:uLnTx/>
                <a:uFillTx/>
                <a:latin typeface="Arial"/>
                <a:ea typeface="ＭＳ Ｐゴシック" pitchFamily="34" charset="-128"/>
                <a:cs typeface="Arial"/>
              </a:rPr>
              <a:t>v</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er</a:t>
            </a:r>
            <a:r>
              <a:rPr kumimoji="0" lang="en-US" sz="1000" b="0" i="0" u="none" strike="noStrike" kern="1200" cap="none" spc="0" normalizeH="0" baseline="0" noProof="0">
                <a:ln>
                  <a:noFill/>
                </a:ln>
                <a:solidFill>
                  <a:srgbClr val="000000"/>
                </a:solidFill>
                <a:effectLst/>
                <a:uLnTx/>
                <a:uFillTx/>
                <a:latin typeface="Arial"/>
                <a:ea typeface="ＭＳ Ｐゴシック" pitchFamily="34" charset="-128"/>
                <a:cs typeface="Arial"/>
              </a:rPr>
              <a:t> </a:t>
            </a:r>
            <a:r>
              <a:rPr kumimoji="0" lang="en-US" sz="1000" b="1" i="0" u="none" strike="noStrike" kern="1200" cap="none" spc="-8" normalizeH="0" baseline="0" noProof="0">
                <a:ln>
                  <a:noFill/>
                </a:ln>
                <a:solidFill>
                  <a:srgbClr val="000000"/>
                </a:solidFill>
                <a:effectLst/>
                <a:uLnTx/>
                <a:uFillTx/>
                <a:latin typeface="Arial"/>
                <a:ea typeface="ＭＳ Ｐゴシック" pitchFamily="34" charset="-128"/>
                <a:cs typeface="Arial"/>
              </a:rPr>
              <a:t>1.6</a:t>
            </a:r>
            <a:r>
              <a:rPr kumimoji="0" lang="en-US" sz="1000" b="1" i="0" u="none" strike="noStrike" kern="1200" cap="none" spc="-4" normalizeH="0" baseline="0" noProof="0">
                <a:ln>
                  <a:noFill/>
                </a:ln>
                <a:solidFill>
                  <a:srgbClr val="000000"/>
                </a:solidFill>
                <a:effectLst/>
                <a:uLnTx/>
                <a:uFillTx/>
                <a:latin typeface="Arial"/>
                <a:ea typeface="ＭＳ Ｐゴシック" pitchFamily="34" charset="-128"/>
                <a:cs typeface="Arial"/>
              </a:rPr>
              <a:t> Billion</a:t>
            </a:r>
            <a:r>
              <a:rPr kumimoji="0" lang="en-US" sz="1000" b="1" i="0" u="none" strike="noStrike" kern="1200" cap="none" spc="0" normalizeH="0" baseline="0" noProof="0">
                <a:ln>
                  <a:noFill/>
                </a:ln>
                <a:solidFill>
                  <a:srgbClr val="000000"/>
                </a:solidFill>
                <a:effectLst/>
                <a:uLnTx/>
                <a:uFillTx/>
                <a:latin typeface="Arial"/>
                <a:ea typeface="ＭＳ Ｐゴシック" pitchFamily="34" charset="-128"/>
                <a:cs typeface="Arial"/>
              </a:rPr>
              <a:t> </a:t>
            </a:r>
            <a:r>
              <a:rPr kumimoji="0" lang="en-US" sz="1000" b="1" i="0" u="none" strike="noStrike" kern="1200" cap="none" spc="-11" normalizeH="0" baseline="0" noProof="0">
                <a:ln>
                  <a:noFill/>
                </a:ln>
                <a:solidFill>
                  <a:srgbClr val="000000"/>
                </a:solidFill>
                <a:effectLst/>
                <a:uLnTx/>
                <a:uFillTx/>
                <a:latin typeface="Arial"/>
                <a:ea typeface="ＭＳ Ｐゴシック" pitchFamily="34" charset="-128"/>
                <a:cs typeface="Arial"/>
              </a:rPr>
              <a:t>S</a:t>
            </a:r>
            <a:r>
              <a:rPr kumimoji="0" lang="en-US" sz="1000" b="1" i="0" u="none" strike="noStrike" kern="1200" cap="none" spc="-8" normalizeH="0" baseline="0" noProof="0">
                <a:ln>
                  <a:noFill/>
                </a:ln>
                <a:solidFill>
                  <a:srgbClr val="000000"/>
                </a:solidFill>
                <a:effectLst/>
                <a:uLnTx/>
                <a:uFillTx/>
                <a:latin typeface="Arial"/>
                <a:ea typeface="ＭＳ Ｐゴシック" pitchFamily="34" charset="-128"/>
                <a:cs typeface="Arial"/>
              </a:rPr>
              <a:t>hor</a:t>
            </a:r>
            <a:r>
              <a:rPr kumimoji="0" lang="en-US" sz="1000" b="1" i="0" u="none" strike="noStrike" kern="1200" cap="none" spc="-4" normalizeH="0" baseline="0" noProof="0">
                <a:ln>
                  <a:noFill/>
                </a:ln>
                <a:solidFill>
                  <a:srgbClr val="000000"/>
                </a:solidFill>
                <a:effectLst/>
                <a:uLnTx/>
                <a:uFillTx/>
                <a:latin typeface="Arial"/>
                <a:ea typeface="ＭＳ Ｐゴシック" pitchFamily="34" charset="-128"/>
                <a:cs typeface="Arial"/>
              </a:rPr>
              <a:t>t</a:t>
            </a:r>
            <a:r>
              <a:rPr kumimoji="0" lang="en-US" sz="1000" b="1" i="0" u="none" strike="noStrike" kern="1200" cap="none" spc="0" normalizeH="0" baseline="0" noProof="0">
                <a:ln>
                  <a:noFill/>
                </a:ln>
                <a:solidFill>
                  <a:srgbClr val="000000"/>
                </a:solidFill>
                <a:effectLst/>
                <a:uLnTx/>
                <a:uFillTx/>
                <a:latin typeface="Arial"/>
                <a:ea typeface="ＭＳ Ｐゴシック" pitchFamily="34" charset="-128"/>
                <a:cs typeface="Arial"/>
              </a:rPr>
              <a:t> T</a:t>
            </a:r>
            <a:r>
              <a:rPr kumimoji="0" lang="en-US" sz="1000" b="1" i="0" u="none" strike="noStrike" kern="1200" cap="none" spc="-8" normalizeH="0" baseline="0" noProof="0">
                <a:ln>
                  <a:noFill/>
                </a:ln>
                <a:solidFill>
                  <a:srgbClr val="000000"/>
                </a:solidFill>
                <a:effectLst/>
                <a:uLnTx/>
                <a:uFillTx/>
                <a:latin typeface="Arial"/>
                <a:ea typeface="ＭＳ Ｐゴシック" pitchFamily="34" charset="-128"/>
                <a:cs typeface="Arial"/>
              </a:rPr>
              <a:t>ons </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of </a:t>
            </a: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Foreign</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 </a:t>
            </a: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Go</a:t>
            </a:r>
            <a:r>
              <a:rPr kumimoji="0" lang="en-US" sz="1000" b="0" i="0" u="none" strike="noStrike" kern="1200" cap="none" spc="-11" normalizeH="0" baseline="0" noProof="0">
                <a:ln>
                  <a:noFill/>
                </a:ln>
                <a:solidFill>
                  <a:srgbClr val="000000"/>
                </a:solidFill>
                <a:effectLst/>
                <a:uLnTx/>
                <a:uFillTx/>
                <a:latin typeface="Arial"/>
                <a:ea typeface="ＭＳ Ｐゴシック" pitchFamily="34" charset="-128"/>
                <a:cs typeface="Arial"/>
              </a:rPr>
              <a:t>o</a:t>
            </a: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ds M</a:t>
            </a:r>
            <a:r>
              <a:rPr kumimoji="0" lang="en-US" sz="1000" b="0" i="0" u="none" strike="noStrike" kern="1200" cap="none" spc="-11" normalizeH="0" baseline="0" noProof="0">
                <a:ln>
                  <a:noFill/>
                </a:ln>
                <a:solidFill>
                  <a:srgbClr val="000000"/>
                </a:solidFill>
                <a:effectLst/>
                <a:uLnTx/>
                <a:uFillTx/>
                <a:latin typeface="Arial"/>
                <a:ea typeface="ＭＳ Ｐゴシック" pitchFamily="34" charset="-128"/>
                <a:cs typeface="Arial"/>
              </a:rPr>
              <a:t>ov</a:t>
            </a: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ed</a:t>
            </a:r>
            <a:r>
              <a:rPr kumimoji="0" lang="en-US" sz="1000" b="0" i="0" u="none" strike="noStrike" kern="1200" cap="none" spc="0" normalizeH="0" baseline="0" noProof="0">
                <a:ln>
                  <a:noFill/>
                </a:ln>
                <a:solidFill>
                  <a:srgbClr val="000000"/>
                </a:solidFill>
                <a:effectLst/>
                <a:uLnTx/>
                <a:uFillTx/>
                <a:latin typeface="Arial"/>
                <a:ea typeface="ＭＳ Ｐゴシック" pitchFamily="34" charset="-128"/>
                <a:cs typeface="Arial"/>
              </a:rPr>
              <a:t> T</a:t>
            </a: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hrough</a:t>
            </a:r>
            <a:r>
              <a:rPr kumimoji="0" lang="en-US" sz="1000" b="0" i="0" u="none" strike="noStrike" kern="1200" cap="none" spc="-23" normalizeH="0" baseline="0" noProof="0">
                <a:ln>
                  <a:noFill/>
                </a:ln>
                <a:solidFill>
                  <a:srgbClr val="000000"/>
                </a:solidFill>
                <a:effectLst/>
                <a:uLnTx/>
                <a:uFillTx/>
                <a:latin typeface="Arial"/>
                <a:ea typeface="ＭＳ Ｐゴシック" pitchFamily="34" charset="-128"/>
                <a:cs typeface="Arial"/>
              </a:rPr>
              <a:t> </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U.</a:t>
            </a:r>
            <a:r>
              <a:rPr kumimoji="0" lang="en-US" sz="1000" b="0" i="0" u="none" strike="noStrike" kern="1200" cap="none" spc="-11" normalizeH="0" baseline="0" noProof="0">
                <a:ln>
                  <a:noFill/>
                </a:ln>
                <a:solidFill>
                  <a:srgbClr val="000000"/>
                </a:solidFill>
                <a:effectLst/>
                <a:uLnTx/>
                <a:uFillTx/>
                <a:latin typeface="Arial"/>
                <a:ea typeface="ＭＳ Ｐゴシック" pitchFamily="34" charset="-128"/>
                <a:cs typeface="Arial"/>
              </a:rPr>
              <a:t>S</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 </a:t>
            </a:r>
            <a:r>
              <a:rPr kumimoji="0" lang="en-US" sz="1000" b="0" i="0" u="none" strike="noStrike" kern="1200" cap="none" spc="-11" normalizeH="0" baseline="0" noProof="0">
                <a:ln>
                  <a:noFill/>
                </a:ln>
                <a:solidFill>
                  <a:srgbClr val="000000"/>
                </a:solidFill>
                <a:effectLst/>
                <a:uLnTx/>
                <a:uFillTx/>
                <a:latin typeface="Arial"/>
                <a:ea typeface="ＭＳ Ｐゴシック" pitchFamily="34" charset="-128"/>
                <a:cs typeface="Arial"/>
              </a:rPr>
              <a:t>P</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ort</a:t>
            </a:r>
            <a:r>
              <a:rPr kumimoji="0" lang="en-US" sz="1000" b="0" i="0" u="none" strike="noStrike" kern="1200" cap="none" spc="0" normalizeH="0" baseline="0" noProof="0">
                <a:ln>
                  <a:noFill/>
                </a:ln>
                <a:solidFill>
                  <a:srgbClr val="000000"/>
                </a:solidFill>
                <a:effectLst/>
                <a:uLnTx/>
                <a:uFillTx/>
                <a:latin typeface="Arial"/>
                <a:ea typeface="ＭＳ Ｐゴシック" pitchFamily="34" charset="-128"/>
                <a:cs typeface="Arial"/>
              </a:rPr>
              <a:t>s</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a:t>
            </a:r>
            <a:r>
              <a:rPr kumimoji="0" lang="en-US" sz="1000" b="0" i="0" u="none" strike="noStrike" kern="1200" cap="none" spc="19" normalizeH="0" baseline="0" noProof="0">
                <a:ln>
                  <a:noFill/>
                </a:ln>
                <a:solidFill>
                  <a:srgbClr val="000000"/>
                </a:solidFill>
                <a:effectLst/>
                <a:uLnTx/>
                <a:uFillTx/>
                <a:latin typeface="Arial"/>
                <a:ea typeface="ＭＳ Ｐゴシック" pitchFamily="34" charset="-128"/>
                <a:cs typeface="Arial"/>
              </a:rPr>
              <a:t>W</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at</a:t>
            </a:r>
            <a:r>
              <a:rPr kumimoji="0" lang="en-US" sz="1000" b="0" i="0" u="none" strike="noStrike" kern="1200" cap="none" spc="-11" normalizeH="0" baseline="0" noProof="0">
                <a:ln>
                  <a:noFill/>
                </a:ln>
                <a:solidFill>
                  <a:srgbClr val="000000"/>
                </a:solidFill>
                <a:effectLst/>
                <a:uLnTx/>
                <a:uFillTx/>
                <a:latin typeface="Arial"/>
                <a:ea typeface="ＭＳ Ｐゴシック" pitchFamily="34" charset="-128"/>
                <a:cs typeface="Arial"/>
              </a:rPr>
              <a:t>e</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r</a:t>
            </a:r>
            <a:r>
              <a:rPr kumimoji="0" lang="en-US" sz="1000" b="0" i="0" u="none" strike="noStrike" kern="1200" cap="none" spc="-19" normalizeH="0" baseline="0" noProof="0">
                <a:ln>
                  <a:noFill/>
                </a:ln>
                <a:solidFill>
                  <a:srgbClr val="000000"/>
                </a:solidFill>
                <a:effectLst/>
                <a:uLnTx/>
                <a:uFillTx/>
                <a:latin typeface="Arial"/>
                <a:ea typeface="ＭＳ Ｐゴシック" pitchFamily="34" charset="-128"/>
                <a:cs typeface="Arial"/>
              </a:rPr>
              <a:t>w</a:t>
            </a: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a</a:t>
            </a:r>
            <a:r>
              <a:rPr kumimoji="0" lang="en-US" sz="1000" b="0" i="0" u="none" strike="noStrike" kern="1200" cap="none" spc="-31" normalizeH="0" baseline="0" noProof="0">
                <a:ln>
                  <a:noFill/>
                </a:ln>
                <a:solidFill>
                  <a:srgbClr val="000000"/>
                </a:solidFill>
                <a:effectLst/>
                <a:uLnTx/>
                <a:uFillTx/>
                <a:latin typeface="Arial"/>
                <a:ea typeface="ＭＳ Ｐゴシック" pitchFamily="34" charset="-128"/>
                <a:cs typeface="Arial"/>
              </a:rPr>
              <a:t>y</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s</a:t>
            </a:r>
            <a:r>
              <a:rPr kumimoji="0" lang="en-US" sz="1000" b="0" i="0" u="none" strike="noStrike" kern="1200" cap="none" spc="11" normalizeH="0" baseline="0" noProof="0">
                <a:ln>
                  <a:noFill/>
                </a:ln>
                <a:solidFill>
                  <a:srgbClr val="000000"/>
                </a:solidFill>
                <a:effectLst/>
                <a:uLnTx/>
                <a:uFillTx/>
                <a:latin typeface="Arial"/>
                <a:ea typeface="ＭＳ Ｐゴシック" pitchFamily="34" charset="-128"/>
                <a:cs typeface="Arial"/>
              </a:rPr>
              <a:t> </a:t>
            </a: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in</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 </a:t>
            </a:r>
            <a:r>
              <a:rPr kumimoji="0" lang="en-US" sz="1000" b="0" i="0" u="none" strike="noStrike" kern="1200" cap="none" spc="-11" normalizeH="0" baseline="0" noProof="0">
                <a:ln>
                  <a:noFill/>
                </a:ln>
                <a:solidFill>
                  <a:srgbClr val="000000"/>
                </a:solidFill>
                <a:effectLst/>
                <a:uLnTx/>
                <a:uFillTx/>
                <a:latin typeface="Arial"/>
                <a:ea typeface="ＭＳ Ｐゴシック" pitchFamily="34" charset="-128"/>
                <a:cs typeface="Arial"/>
              </a:rPr>
              <a:t>2022</a:t>
            </a:r>
          </a:p>
          <a:p>
            <a:pPr marL="194304" marR="226689" lvl="0" indent="-129537" algn="l" defTabSz="914400" rtl="0" eaLnBrk="1" fontAlgn="base" latinLnBrk="0" hangingPunct="1">
              <a:lnSpc>
                <a:spcPct val="100000"/>
              </a:lnSpc>
              <a:spcBef>
                <a:spcPct val="0"/>
              </a:spcBef>
              <a:spcAft>
                <a:spcPct val="0"/>
              </a:spcAft>
              <a:buClrTx/>
              <a:buSzTx/>
              <a:buFont typeface="Arial"/>
              <a:buChar char="•"/>
              <a:tabLst>
                <a:tab pos="194304" algn="l"/>
              </a:tabLst>
              <a:defRPr/>
            </a:pPr>
            <a:endPar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endParaRPr>
          </a:p>
          <a:p>
            <a:pPr marL="194304" marR="114773" lvl="0" indent="-129537" algn="l" defTabSz="914400" rtl="0" eaLnBrk="1" fontAlgn="base" latinLnBrk="0" hangingPunct="1">
              <a:lnSpc>
                <a:spcPct val="100000"/>
              </a:lnSpc>
              <a:spcBef>
                <a:spcPct val="0"/>
              </a:spcBef>
              <a:spcAft>
                <a:spcPct val="0"/>
              </a:spcAft>
              <a:buClrTx/>
              <a:buSzTx/>
              <a:buFont typeface="Arial"/>
              <a:buChar char="•"/>
              <a:tabLst>
                <a:tab pos="194304" algn="l"/>
              </a:tabLst>
              <a:defRPr/>
            </a:pP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O</a:t>
            </a:r>
            <a:r>
              <a:rPr kumimoji="0" lang="en-US" sz="1000" b="0" i="0" u="none" strike="noStrike" kern="1200" cap="none" spc="-11" normalizeH="0" baseline="0" noProof="0">
                <a:ln>
                  <a:noFill/>
                </a:ln>
                <a:solidFill>
                  <a:srgbClr val="000000"/>
                </a:solidFill>
                <a:effectLst/>
                <a:uLnTx/>
                <a:uFillTx/>
                <a:latin typeface="Arial"/>
                <a:ea typeface="ＭＳ Ｐゴシック" pitchFamily="34" charset="-128"/>
                <a:cs typeface="Arial"/>
              </a:rPr>
              <a:t>v</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er</a:t>
            </a:r>
            <a:r>
              <a:rPr kumimoji="0" lang="en-US" sz="1000" b="0" i="0" u="none" strike="noStrike" kern="1200" cap="none" spc="0" normalizeH="0" baseline="0" noProof="0">
                <a:ln>
                  <a:noFill/>
                </a:ln>
                <a:solidFill>
                  <a:srgbClr val="000000"/>
                </a:solidFill>
                <a:effectLst/>
                <a:uLnTx/>
                <a:uFillTx/>
                <a:latin typeface="Arial"/>
                <a:ea typeface="ＭＳ Ｐゴシック" pitchFamily="34" charset="-128"/>
                <a:cs typeface="Arial"/>
              </a:rPr>
              <a:t> </a:t>
            </a:r>
            <a:r>
              <a:rPr kumimoji="0" lang="en-US" sz="1000" b="1" i="0" u="none" strike="noStrike" kern="1200" cap="none" spc="-11" normalizeH="0" baseline="0" noProof="0">
                <a:ln>
                  <a:noFill/>
                </a:ln>
                <a:solidFill>
                  <a:srgbClr val="000000"/>
                </a:solidFill>
                <a:effectLst/>
                <a:uLnTx/>
                <a:uFillTx/>
                <a:latin typeface="Arial"/>
                <a:ea typeface="ＭＳ Ｐゴシック" pitchFamily="34" charset="-128"/>
                <a:cs typeface="Arial"/>
              </a:rPr>
              <a:t>760</a:t>
            </a:r>
            <a:r>
              <a:rPr kumimoji="0" lang="en-US" sz="1000" b="1" i="0" u="none" strike="noStrike" kern="1200" cap="none" spc="-4" normalizeH="0" baseline="0" noProof="0">
                <a:ln>
                  <a:noFill/>
                </a:ln>
                <a:solidFill>
                  <a:srgbClr val="000000"/>
                </a:solidFill>
                <a:effectLst/>
                <a:uLnTx/>
                <a:uFillTx/>
                <a:latin typeface="Arial"/>
                <a:ea typeface="ＭＳ Ｐゴシック" pitchFamily="34" charset="-128"/>
                <a:cs typeface="Arial"/>
              </a:rPr>
              <a:t> </a:t>
            </a:r>
            <a:r>
              <a:rPr kumimoji="0" lang="en-US" sz="1000" b="1" i="0" u="none" strike="noStrike" kern="1200" cap="none" spc="4" normalizeH="0" baseline="0" noProof="0">
                <a:ln>
                  <a:noFill/>
                </a:ln>
                <a:solidFill>
                  <a:srgbClr val="000000"/>
                </a:solidFill>
                <a:effectLst/>
                <a:uLnTx/>
                <a:uFillTx/>
                <a:latin typeface="Arial"/>
                <a:ea typeface="ＭＳ Ｐゴシック" pitchFamily="34" charset="-128"/>
                <a:cs typeface="Arial"/>
              </a:rPr>
              <a:t>M</a:t>
            </a:r>
            <a:r>
              <a:rPr kumimoji="0" lang="en-US" sz="1000" b="1" i="0" u="none" strike="noStrike" kern="1200" cap="none" spc="-4" normalizeH="0" baseline="0" noProof="0">
                <a:ln>
                  <a:noFill/>
                </a:ln>
                <a:solidFill>
                  <a:srgbClr val="000000"/>
                </a:solidFill>
                <a:effectLst/>
                <a:uLnTx/>
                <a:uFillTx/>
                <a:latin typeface="Arial"/>
                <a:ea typeface="ＭＳ Ｐゴシック" pitchFamily="34" charset="-128"/>
                <a:cs typeface="Arial"/>
              </a:rPr>
              <a:t>ill</a:t>
            </a:r>
            <a:r>
              <a:rPr kumimoji="0" lang="en-US" sz="1000" b="1" i="0" u="none" strike="noStrike" kern="1200" cap="none" spc="-8" normalizeH="0" baseline="0" noProof="0">
                <a:ln>
                  <a:noFill/>
                </a:ln>
                <a:solidFill>
                  <a:srgbClr val="000000"/>
                </a:solidFill>
                <a:effectLst/>
                <a:uLnTx/>
                <a:uFillTx/>
                <a:latin typeface="Arial"/>
                <a:ea typeface="ＭＳ Ｐゴシック" pitchFamily="34" charset="-128"/>
                <a:cs typeface="Arial"/>
              </a:rPr>
              <a:t>ion</a:t>
            </a:r>
            <a:r>
              <a:rPr kumimoji="0" lang="en-US" sz="1000" b="1" i="0" u="none" strike="noStrike" kern="1200" cap="none" spc="-19" normalizeH="0" baseline="0" noProof="0">
                <a:ln>
                  <a:noFill/>
                </a:ln>
                <a:solidFill>
                  <a:srgbClr val="000000"/>
                </a:solidFill>
                <a:effectLst/>
                <a:uLnTx/>
                <a:uFillTx/>
                <a:latin typeface="Arial"/>
                <a:ea typeface="ＭＳ Ｐゴシック" pitchFamily="34" charset="-128"/>
                <a:cs typeface="Arial"/>
              </a:rPr>
              <a:t> </a:t>
            </a:r>
            <a:r>
              <a:rPr kumimoji="0" lang="en-US" sz="1000" b="1" i="0" u="none" strike="noStrike" kern="1200" cap="none" spc="-11" normalizeH="0" baseline="0" noProof="0">
                <a:ln>
                  <a:noFill/>
                </a:ln>
                <a:solidFill>
                  <a:srgbClr val="000000"/>
                </a:solidFill>
                <a:effectLst/>
                <a:uLnTx/>
                <a:uFillTx/>
                <a:latin typeface="Arial"/>
                <a:ea typeface="ＭＳ Ｐゴシック" pitchFamily="34" charset="-128"/>
                <a:cs typeface="Arial"/>
              </a:rPr>
              <a:t>S</a:t>
            </a:r>
            <a:r>
              <a:rPr kumimoji="0" lang="en-US" sz="1000" b="1" i="0" u="none" strike="noStrike" kern="1200" cap="none" spc="-8" normalizeH="0" baseline="0" noProof="0">
                <a:ln>
                  <a:noFill/>
                </a:ln>
                <a:solidFill>
                  <a:srgbClr val="000000"/>
                </a:solidFill>
                <a:effectLst/>
                <a:uLnTx/>
                <a:uFillTx/>
                <a:latin typeface="Arial"/>
                <a:ea typeface="ＭＳ Ｐゴシック" pitchFamily="34" charset="-128"/>
                <a:cs typeface="Arial"/>
              </a:rPr>
              <a:t>hor</a:t>
            </a:r>
            <a:r>
              <a:rPr kumimoji="0" lang="en-US" sz="1000" b="1" i="0" u="none" strike="noStrike" kern="1200" cap="none" spc="-4" normalizeH="0" baseline="0" noProof="0">
                <a:ln>
                  <a:noFill/>
                </a:ln>
                <a:solidFill>
                  <a:srgbClr val="000000"/>
                </a:solidFill>
                <a:effectLst/>
                <a:uLnTx/>
                <a:uFillTx/>
                <a:latin typeface="Arial"/>
                <a:ea typeface="ＭＳ Ｐゴシック" pitchFamily="34" charset="-128"/>
                <a:cs typeface="Arial"/>
              </a:rPr>
              <a:t>t</a:t>
            </a:r>
            <a:r>
              <a:rPr kumimoji="0" lang="en-US" sz="1000" b="1" i="0" u="none" strike="noStrike" kern="1200" cap="none" spc="8" normalizeH="0" baseline="0" noProof="0">
                <a:ln>
                  <a:noFill/>
                </a:ln>
                <a:solidFill>
                  <a:srgbClr val="000000"/>
                </a:solidFill>
                <a:effectLst/>
                <a:uLnTx/>
                <a:uFillTx/>
                <a:latin typeface="Arial"/>
                <a:ea typeface="ＭＳ Ｐゴシック" pitchFamily="34" charset="-128"/>
                <a:cs typeface="Arial"/>
              </a:rPr>
              <a:t> </a:t>
            </a:r>
            <a:r>
              <a:rPr kumimoji="0" lang="en-US" sz="1000" b="1" i="0" u="none" strike="noStrike" kern="1200" cap="none" spc="0" normalizeH="0" baseline="0" noProof="0">
                <a:ln>
                  <a:noFill/>
                </a:ln>
                <a:solidFill>
                  <a:srgbClr val="000000"/>
                </a:solidFill>
                <a:effectLst/>
                <a:uLnTx/>
                <a:uFillTx/>
                <a:latin typeface="Arial"/>
                <a:ea typeface="ＭＳ Ｐゴシック" pitchFamily="34" charset="-128"/>
                <a:cs typeface="Arial"/>
              </a:rPr>
              <a:t>T</a:t>
            </a:r>
            <a:r>
              <a:rPr kumimoji="0" lang="en-US" sz="1000" b="1" i="0" u="none" strike="noStrike" kern="1200" cap="none" spc="-8" normalizeH="0" baseline="0" noProof="0">
                <a:ln>
                  <a:noFill/>
                </a:ln>
                <a:solidFill>
                  <a:srgbClr val="000000"/>
                </a:solidFill>
                <a:effectLst/>
                <a:uLnTx/>
                <a:uFillTx/>
                <a:latin typeface="Arial"/>
                <a:ea typeface="ＭＳ Ｐゴシック" pitchFamily="34" charset="-128"/>
                <a:cs typeface="Arial"/>
              </a:rPr>
              <a:t>ons</a:t>
            </a:r>
            <a:r>
              <a:rPr kumimoji="0" lang="en-US" sz="1000" b="1" i="0" u="none" strike="noStrike" kern="1200" cap="none" spc="-4" normalizeH="0" baseline="0" noProof="0">
                <a:ln>
                  <a:noFill/>
                </a:ln>
                <a:solidFill>
                  <a:srgbClr val="000000"/>
                </a:solidFill>
                <a:effectLst/>
                <a:uLnTx/>
                <a:uFillTx/>
                <a:latin typeface="Arial"/>
                <a:ea typeface="ＭＳ Ｐゴシック" pitchFamily="34" charset="-128"/>
                <a:cs typeface="Arial"/>
              </a:rPr>
              <a:t> </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of</a:t>
            </a:r>
            <a:r>
              <a:rPr kumimoji="0" lang="en-US" sz="1000" b="0" i="0" u="none" strike="noStrike" kern="1200" cap="none" spc="-15" normalizeH="0" baseline="0" noProof="0">
                <a:ln>
                  <a:noFill/>
                </a:ln>
                <a:solidFill>
                  <a:srgbClr val="000000"/>
                </a:solidFill>
                <a:effectLst/>
                <a:uLnTx/>
                <a:uFillTx/>
                <a:latin typeface="Arial"/>
                <a:ea typeface="ＭＳ Ｐゴシック" pitchFamily="34" charset="-128"/>
                <a:cs typeface="Arial"/>
              </a:rPr>
              <a:t> </a:t>
            </a: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Do</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m</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est</a:t>
            </a:r>
            <a:r>
              <a:rPr kumimoji="0" lang="en-US" sz="1000" b="0" i="0" u="none" strike="noStrike" kern="1200" cap="none" spc="-11" normalizeH="0" baseline="0" noProof="0">
                <a:ln>
                  <a:noFill/>
                </a:ln>
                <a:solidFill>
                  <a:srgbClr val="000000"/>
                </a:solidFill>
                <a:effectLst/>
                <a:uLnTx/>
                <a:uFillTx/>
                <a:latin typeface="Arial"/>
                <a:ea typeface="ＭＳ Ｐゴシック" pitchFamily="34" charset="-128"/>
                <a:cs typeface="Arial"/>
              </a:rPr>
              <a:t>i</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c</a:t>
            </a: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 Go</a:t>
            </a:r>
            <a:r>
              <a:rPr kumimoji="0" lang="en-US" sz="1000" b="0" i="0" u="none" strike="noStrike" kern="1200" cap="none" spc="-11" normalizeH="0" baseline="0" noProof="0">
                <a:ln>
                  <a:noFill/>
                </a:ln>
                <a:solidFill>
                  <a:srgbClr val="000000"/>
                </a:solidFill>
                <a:effectLst/>
                <a:uLnTx/>
                <a:uFillTx/>
                <a:latin typeface="Arial"/>
                <a:ea typeface="ＭＳ Ｐゴシック" pitchFamily="34" charset="-128"/>
                <a:cs typeface="Arial"/>
              </a:rPr>
              <a:t>o</a:t>
            </a: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ds M</a:t>
            </a:r>
            <a:r>
              <a:rPr kumimoji="0" lang="en-US" sz="1000" b="0" i="0" u="none" strike="noStrike" kern="1200" cap="none" spc="-11" normalizeH="0" baseline="0" noProof="0">
                <a:ln>
                  <a:noFill/>
                </a:ln>
                <a:solidFill>
                  <a:srgbClr val="000000"/>
                </a:solidFill>
                <a:effectLst/>
                <a:uLnTx/>
                <a:uFillTx/>
                <a:latin typeface="Arial"/>
                <a:ea typeface="ＭＳ Ｐゴシック" pitchFamily="34" charset="-128"/>
                <a:cs typeface="Arial"/>
              </a:rPr>
              <a:t>ov</a:t>
            </a: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ed</a:t>
            </a:r>
            <a:r>
              <a:rPr kumimoji="0" lang="en-US" sz="1000" b="0" i="0" u="none" strike="noStrike" kern="1200" cap="none" spc="0" normalizeH="0" baseline="0" noProof="0">
                <a:ln>
                  <a:noFill/>
                </a:ln>
                <a:solidFill>
                  <a:srgbClr val="000000"/>
                </a:solidFill>
                <a:effectLst/>
                <a:uLnTx/>
                <a:uFillTx/>
                <a:latin typeface="Arial"/>
                <a:ea typeface="ＭＳ Ｐゴシック" pitchFamily="34" charset="-128"/>
                <a:cs typeface="Arial"/>
              </a:rPr>
              <a:t> T</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hru</a:t>
            </a: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 </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U.</a:t>
            </a:r>
            <a:r>
              <a:rPr kumimoji="0" lang="en-US" sz="1000" b="0" i="0" u="none" strike="noStrike" kern="1200" cap="none" spc="-11" normalizeH="0" baseline="0" noProof="0">
                <a:ln>
                  <a:noFill/>
                </a:ln>
                <a:solidFill>
                  <a:srgbClr val="000000"/>
                </a:solidFill>
                <a:effectLst/>
                <a:uLnTx/>
                <a:uFillTx/>
                <a:latin typeface="Arial"/>
                <a:ea typeface="ＭＳ Ｐゴシック" pitchFamily="34" charset="-128"/>
                <a:cs typeface="Arial"/>
              </a:rPr>
              <a:t>S</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 </a:t>
            </a:r>
            <a:r>
              <a:rPr kumimoji="0" lang="en-US" sz="1000" b="0" i="0" u="none" strike="noStrike" kern="1200" cap="none" spc="-11" normalizeH="0" baseline="0" noProof="0">
                <a:ln>
                  <a:noFill/>
                </a:ln>
                <a:solidFill>
                  <a:srgbClr val="000000"/>
                </a:solidFill>
                <a:effectLst/>
                <a:uLnTx/>
                <a:uFillTx/>
                <a:latin typeface="Arial"/>
                <a:ea typeface="ＭＳ Ｐゴシック" pitchFamily="34" charset="-128"/>
                <a:cs typeface="Arial"/>
              </a:rPr>
              <a:t>P</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ort</a:t>
            </a:r>
            <a:r>
              <a:rPr kumimoji="0" lang="en-US" sz="1000" b="0" i="0" u="none" strike="noStrike" kern="1200" cap="none" spc="0" normalizeH="0" baseline="0" noProof="0">
                <a:ln>
                  <a:noFill/>
                </a:ln>
                <a:solidFill>
                  <a:srgbClr val="000000"/>
                </a:solidFill>
                <a:effectLst/>
                <a:uLnTx/>
                <a:uFillTx/>
                <a:latin typeface="Arial"/>
                <a:ea typeface="ＭＳ Ｐゴシック" pitchFamily="34" charset="-128"/>
                <a:cs typeface="Arial"/>
              </a:rPr>
              <a:t>s</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a:t>
            </a:r>
            <a:r>
              <a:rPr kumimoji="0" lang="en-US" sz="1000" b="0" i="0" u="none" strike="noStrike" kern="1200" cap="none" spc="19" normalizeH="0" baseline="0" noProof="0">
                <a:ln>
                  <a:noFill/>
                </a:ln>
                <a:solidFill>
                  <a:srgbClr val="000000"/>
                </a:solidFill>
                <a:effectLst/>
                <a:uLnTx/>
                <a:uFillTx/>
                <a:latin typeface="Arial"/>
                <a:ea typeface="ＭＳ Ｐゴシック" pitchFamily="34" charset="-128"/>
                <a:cs typeface="Arial"/>
              </a:rPr>
              <a:t>W</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at</a:t>
            </a:r>
            <a:r>
              <a:rPr kumimoji="0" lang="en-US" sz="1000" b="0" i="0" u="none" strike="noStrike" kern="1200" cap="none" spc="-23" normalizeH="0" baseline="0" noProof="0">
                <a:ln>
                  <a:noFill/>
                </a:ln>
                <a:solidFill>
                  <a:srgbClr val="000000"/>
                </a:solidFill>
                <a:effectLst/>
                <a:uLnTx/>
                <a:uFillTx/>
                <a:latin typeface="Arial"/>
                <a:ea typeface="ＭＳ Ｐゴシック" pitchFamily="34" charset="-128"/>
                <a:cs typeface="Arial"/>
              </a:rPr>
              <a:t>e</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r</a:t>
            </a:r>
            <a:r>
              <a:rPr kumimoji="0" lang="en-US" sz="1000" b="0" i="0" u="none" strike="noStrike" kern="1200" cap="none" spc="-19" normalizeH="0" baseline="0" noProof="0">
                <a:ln>
                  <a:noFill/>
                </a:ln>
                <a:solidFill>
                  <a:srgbClr val="000000"/>
                </a:solidFill>
                <a:effectLst/>
                <a:uLnTx/>
                <a:uFillTx/>
                <a:latin typeface="Arial"/>
                <a:ea typeface="ＭＳ Ｐゴシック" pitchFamily="34" charset="-128"/>
                <a:cs typeface="Arial"/>
              </a:rPr>
              <a:t>w</a:t>
            </a: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a</a:t>
            </a:r>
            <a:r>
              <a:rPr kumimoji="0" lang="en-US" sz="1000" b="0" i="0" u="none" strike="noStrike" kern="1200" cap="none" spc="-31" normalizeH="0" baseline="0" noProof="0">
                <a:ln>
                  <a:noFill/>
                </a:ln>
                <a:solidFill>
                  <a:srgbClr val="000000"/>
                </a:solidFill>
                <a:effectLst/>
                <a:uLnTx/>
                <a:uFillTx/>
                <a:latin typeface="Arial"/>
                <a:ea typeface="ＭＳ Ｐゴシック" pitchFamily="34" charset="-128"/>
                <a:cs typeface="Arial"/>
              </a:rPr>
              <a:t>y</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s</a:t>
            </a: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 </a:t>
            </a: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in</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 </a:t>
            </a: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2</a:t>
            </a:r>
            <a:r>
              <a:rPr kumimoji="0" lang="en-US" sz="1000" b="0" i="0" u="none" strike="noStrike" kern="1200" cap="none" spc="-11" normalizeH="0" baseline="0" noProof="0">
                <a:ln>
                  <a:noFill/>
                </a:ln>
                <a:solidFill>
                  <a:srgbClr val="000000"/>
                </a:solidFill>
                <a:effectLst/>
                <a:uLnTx/>
                <a:uFillTx/>
                <a:latin typeface="Arial"/>
                <a:ea typeface="ＭＳ Ｐゴシック" pitchFamily="34" charset="-128"/>
                <a:cs typeface="Arial"/>
              </a:rPr>
              <a:t>0</a:t>
            </a: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22</a:t>
            </a:r>
          </a:p>
          <a:p>
            <a:pPr marL="194304" marR="114773" lvl="0" indent="-129537" algn="l" defTabSz="914400" rtl="0" eaLnBrk="1" fontAlgn="base" latinLnBrk="0" hangingPunct="1">
              <a:lnSpc>
                <a:spcPct val="100000"/>
              </a:lnSpc>
              <a:spcBef>
                <a:spcPct val="0"/>
              </a:spcBef>
              <a:spcAft>
                <a:spcPct val="0"/>
              </a:spcAft>
              <a:buClrTx/>
              <a:buSzTx/>
              <a:buFont typeface="Arial"/>
              <a:buChar char="•"/>
              <a:tabLst>
                <a:tab pos="194304" algn="l"/>
              </a:tabLst>
              <a:defRPr/>
            </a:pPr>
            <a:endParaRPr kumimoji="0" lang="en-US" sz="1000" b="1" i="0" u="none" strike="noStrike" kern="1200" cap="none" spc="-11" normalizeH="0" baseline="0" noProof="0">
              <a:ln>
                <a:noFill/>
              </a:ln>
              <a:solidFill>
                <a:srgbClr val="000000"/>
              </a:solidFill>
              <a:effectLst/>
              <a:uLnTx/>
              <a:uFillTx/>
              <a:latin typeface="Arial"/>
              <a:ea typeface="ＭＳ Ｐゴシック" pitchFamily="34" charset="-128"/>
              <a:cs typeface="Arial"/>
            </a:endParaRPr>
          </a:p>
          <a:p>
            <a:pPr marL="194304" marR="0" lvl="0" indent="-129537" algn="l" defTabSz="914400" rtl="0" eaLnBrk="1" fontAlgn="base" latinLnBrk="0" hangingPunct="1">
              <a:lnSpc>
                <a:spcPct val="100000"/>
              </a:lnSpc>
              <a:spcBef>
                <a:spcPct val="0"/>
              </a:spcBef>
              <a:spcAft>
                <a:spcPct val="0"/>
              </a:spcAft>
              <a:buClrTx/>
              <a:buSzTx/>
              <a:buFont typeface="Arial"/>
              <a:buChar char="•"/>
              <a:tabLst>
                <a:tab pos="194304" algn="l"/>
              </a:tabLst>
              <a:defRPr/>
            </a:pPr>
            <a:r>
              <a:rPr kumimoji="0" lang="en-US" sz="1000" b="1" i="0" u="none" strike="noStrike" kern="1200" cap="none" spc="-8" normalizeH="0" baseline="0" noProof="0">
                <a:ln>
                  <a:noFill/>
                </a:ln>
                <a:solidFill>
                  <a:srgbClr val="000000"/>
                </a:solidFill>
                <a:effectLst/>
                <a:uLnTx/>
                <a:uFillTx/>
                <a:latin typeface="Arial"/>
                <a:ea typeface="ＭＳ Ｐゴシック" pitchFamily="34" charset="-128"/>
                <a:cs typeface="Arial"/>
              </a:rPr>
              <a:t>1</a:t>
            </a:r>
            <a:r>
              <a:rPr kumimoji="0" lang="en-US" sz="1000" b="1" i="0" u="none" strike="noStrike" kern="1200" cap="none" spc="-11" normalizeH="0" baseline="0" noProof="0">
                <a:ln>
                  <a:noFill/>
                </a:ln>
                <a:solidFill>
                  <a:srgbClr val="000000"/>
                </a:solidFill>
                <a:effectLst/>
                <a:uLnTx/>
                <a:uFillTx/>
                <a:latin typeface="Arial"/>
                <a:ea typeface="ＭＳ Ｐゴシック" pitchFamily="34" charset="-128"/>
                <a:cs typeface="Arial"/>
              </a:rPr>
              <a:t>5</a:t>
            </a:r>
            <a:r>
              <a:rPr kumimoji="0" lang="en-US" sz="1000" b="1" i="0" u="none" strike="noStrike" kern="1200" cap="none" spc="-8" normalizeH="0" baseline="0" noProof="0">
                <a:ln>
                  <a:noFill/>
                </a:ln>
                <a:solidFill>
                  <a:srgbClr val="000000"/>
                </a:solidFill>
                <a:effectLst/>
                <a:uLnTx/>
                <a:uFillTx/>
                <a:latin typeface="Arial"/>
                <a:ea typeface="ＭＳ Ｐゴシック" pitchFamily="34" charset="-128"/>
                <a:cs typeface="Arial"/>
              </a:rPr>
              <a:t>%</a:t>
            </a:r>
            <a:r>
              <a:rPr kumimoji="0" lang="en-US" sz="1000" b="1" i="0" u="none" strike="noStrike" kern="1200" cap="none" spc="0" normalizeH="0" baseline="0" noProof="0">
                <a:ln>
                  <a:noFill/>
                </a:ln>
                <a:solidFill>
                  <a:srgbClr val="000000"/>
                </a:solidFill>
                <a:effectLst/>
                <a:uLnTx/>
                <a:uFillTx/>
                <a:latin typeface="Arial"/>
                <a:ea typeface="ＭＳ Ｐゴシック" pitchFamily="34" charset="-128"/>
                <a:cs typeface="Arial"/>
              </a:rPr>
              <a:t> </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of</a:t>
            </a:r>
            <a:r>
              <a:rPr kumimoji="0" lang="en-US" sz="1000" b="0" i="0" u="none" strike="noStrike" kern="1200" cap="none" spc="-15" normalizeH="0" baseline="0" noProof="0">
                <a:ln>
                  <a:noFill/>
                </a:ln>
                <a:solidFill>
                  <a:srgbClr val="000000"/>
                </a:solidFill>
                <a:effectLst/>
                <a:uLnTx/>
                <a:uFillTx/>
                <a:latin typeface="Arial"/>
                <a:ea typeface="ＭＳ Ｐゴシック" pitchFamily="34" charset="-128"/>
                <a:cs typeface="Arial"/>
              </a:rPr>
              <a:t> </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U.</a:t>
            </a:r>
            <a:r>
              <a:rPr kumimoji="0" lang="en-US" sz="1000" b="0" i="0" u="none" strike="noStrike" kern="1200" cap="none" spc="-11" normalizeH="0" baseline="0" noProof="0">
                <a:ln>
                  <a:noFill/>
                </a:ln>
                <a:solidFill>
                  <a:srgbClr val="000000"/>
                </a:solidFill>
                <a:effectLst/>
                <a:uLnTx/>
                <a:uFillTx/>
                <a:latin typeface="Arial"/>
                <a:ea typeface="ＭＳ Ｐゴシック" pitchFamily="34" charset="-128"/>
                <a:cs typeface="Arial"/>
              </a:rPr>
              <a:t>S</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a:t>
            </a: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 </a:t>
            </a: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Do</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m</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est</a:t>
            </a:r>
            <a:r>
              <a:rPr kumimoji="0" lang="en-US" sz="1000" b="0" i="0" u="none" strike="noStrike" kern="1200" cap="none" spc="-11" normalizeH="0" baseline="0" noProof="0">
                <a:ln>
                  <a:noFill/>
                </a:ln>
                <a:solidFill>
                  <a:srgbClr val="000000"/>
                </a:solidFill>
                <a:effectLst/>
                <a:uLnTx/>
                <a:uFillTx/>
                <a:latin typeface="Arial"/>
                <a:ea typeface="ＭＳ Ｐゴシック" pitchFamily="34" charset="-128"/>
                <a:cs typeface="Arial"/>
              </a:rPr>
              <a:t>i</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c</a:t>
            </a:r>
            <a:r>
              <a:rPr kumimoji="0" lang="en-US" sz="1000" b="0" i="0" u="none" strike="noStrike" kern="1200" cap="none" spc="-19" normalizeH="0" baseline="0" noProof="0">
                <a:ln>
                  <a:noFill/>
                </a:ln>
                <a:solidFill>
                  <a:srgbClr val="000000"/>
                </a:solidFill>
                <a:effectLst/>
                <a:uLnTx/>
                <a:uFillTx/>
                <a:latin typeface="Arial"/>
                <a:ea typeface="ＭＳ Ｐゴシック" pitchFamily="34" charset="-128"/>
                <a:cs typeface="Arial"/>
              </a:rPr>
              <a:t> </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Fre</a:t>
            </a:r>
            <a:r>
              <a:rPr kumimoji="0" lang="en-US" sz="1000" b="0" i="0" u="none" strike="noStrike" kern="1200" cap="none" spc="-11" normalizeH="0" baseline="0" noProof="0">
                <a:ln>
                  <a:noFill/>
                </a:ln>
                <a:solidFill>
                  <a:srgbClr val="000000"/>
                </a:solidFill>
                <a:effectLst/>
                <a:uLnTx/>
                <a:uFillTx/>
                <a:latin typeface="Arial"/>
                <a:ea typeface="ＭＳ Ｐゴシック" pitchFamily="34" charset="-128"/>
                <a:cs typeface="Arial"/>
              </a:rPr>
              <a:t>i</a:t>
            </a: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g</a:t>
            </a:r>
            <a:r>
              <a:rPr kumimoji="0" lang="en-US" sz="1000" b="0" i="0" u="none" strike="noStrike" kern="1200" cap="none" spc="-11" normalizeH="0" baseline="0" noProof="0">
                <a:ln>
                  <a:noFill/>
                </a:ln>
                <a:solidFill>
                  <a:srgbClr val="000000"/>
                </a:solidFill>
                <a:effectLst/>
                <a:uLnTx/>
                <a:uFillTx/>
                <a:latin typeface="Arial"/>
                <a:ea typeface="ＭＳ Ｐゴシック" pitchFamily="34" charset="-128"/>
                <a:cs typeface="Arial"/>
              </a:rPr>
              <a:t>h</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t</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 </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Carr</a:t>
            </a: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ied</a:t>
            </a:r>
            <a:r>
              <a:rPr kumimoji="0" lang="en-US" sz="1000" b="0" i="0" u="none" strike="noStrike" kern="1200" cap="none" spc="0" normalizeH="0" baseline="0" noProof="0">
                <a:ln>
                  <a:noFill/>
                </a:ln>
                <a:solidFill>
                  <a:srgbClr val="000000"/>
                </a:solidFill>
                <a:effectLst/>
                <a:uLnTx/>
                <a:uFillTx/>
                <a:latin typeface="Arial"/>
                <a:ea typeface="ＭＳ Ｐゴシック" pitchFamily="34" charset="-128"/>
                <a:cs typeface="Arial"/>
              </a:rPr>
              <a:t> </a:t>
            </a: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by</a:t>
            </a:r>
            <a:r>
              <a:rPr kumimoji="0" lang="en-US" sz="1000" b="0" i="0" u="none" strike="noStrike" kern="1200" cap="none" spc="-19" normalizeH="0" baseline="0" noProof="0">
                <a:ln>
                  <a:noFill/>
                </a:ln>
                <a:solidFill>
                  <a:srgbClr val="000000"/>
                </a:solidFill>
                <a:effectLst/>
                <a:uLnTx/>
                <a:uFillTx/>
                <a:latin typeface="Arial"/>
                <a:ea typeface="ＭＳ Ｐゴシック" pitchFamily="34" charset="-128"/>
                <a:cs typeface="Arial"/>
              </a:rPr>
              <a:t> </a:t>
            </a:r>
            <a:r>
              <a:rPr kumimoji="0" lang="en-US" sz="1000" b="0" i="0" u="none" strike="noStrike" kern="1200" cap="none" spc="35" normalizeH="0" baseline="0" noProof="0">
                <a:ln>
                  <a:noFill/>
                </a:ln>
                <a:solidFill>
                  <a:srgbClr val="000000"/>
                </a:solidFill>
                <a:effectLst/>
                <a:uLnTx/>
                <a:uFillTx/>
                <a:latin typeface="Arial"/>
                <a:ea typeface="ＭＳ Ｐゴシック" pitchFamily="34" charset="-128"/>
                <a:cs typeface="Arial"/>
              </a:rPr>
              <a:t>W</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at</a:t>
            </a:r>
            <a:r>
              <a:rPr kumimoji="0" lang="en-US" sz="1000" b="0" i="0" u="none" strike="noStrike" kern="1200" cap="none" spc="-11" normalizeH="0" baseline="0" noProof="0">
                <a:ln>
                  <a:noFill/>
                </a:ln>
                <a:solidFill>
                  <a:srgbClr val="000000"/>
                </a:solidFill>
                <a:effectLst/>
                <a:uLnTx/>
                <a:uFillTx/>
                <a:latin typeface="Arial"/>
                <a:ea typeface="ＭＳ Ｐゴシック" pitchFamily="34" charset="-128"/>
                <a:cs typeface="Arial"/>
              </a:rPr>
              <a:t>e</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r</a:t>
            </a:r>
            <a:endParaRPr kumimoji="0" lang="en-US" sz="1000" b="0" i="0" u="none" strike="noStrike" kern="1200" cap="none" spc="0" normalizeH="0" baseline="0" noProof="0">
              <a:ln>
                <a:noFill/>
              </a:ln>
              <a:solidFill>
                <a:srgbClr val="000000"/>
              </a:solidFill>
              <a:effectLst/>
              <a:uLnTx/>
              <a:uFillTx/>
              <a:latin typeface="Arial"/>
              <a:ea typeface="ＭＳ Ｐゴシック" pitchFamily="34" charset="-128"/>
              <a:cs typeface="Arial"/>
            </a:endParaRPr>
          </a:p>
          <a:p>
            <a:pPr marL="64768" marR="0" lvl="0" indent="0" algn="l" defTabSz="914400" rtl="0" eaLnBrk="1" fontAlgn="base" latinLnBrk="0" hangingPunct="1">
              <a:lnSpc>
                <a:spcPct val="100000"/>
              </a:lnSpc>
              <a:spcBef>
                <a:spcPct val="0"/>
              </a:spcBef>
              <a:spcAft>
                <a:spcPct val="0"/>
              </a:spcAft>
              <a:buClrTx/>
              <a:buSzTx/>
              <a:buFontTx/>
              <a:buNone/>
              <a:tabLst>
                <a:tab pos="194304" algn="l"/>
              </a:tabLst>
              <a:defRPr/>
            </a:pPr>
            <a:endParaRPr kumimoji="0" lang="en-US" sz="1000" b="1" i="0" u="none" strike="noStrike" kern="1200" cap="none" spc="-11" normalizeH="0" baseline="0" noProof="0">
              <a:ln>
                <a:noFill/>
              </a:ln>
              <a:solidFill>
                <a:srgbClr val="000000"/>
              </a:solidFill>
              <a:effectLst/>
              <a:uLnTx/>
              <a:uFillTx/>
              <a:latin typeface="Arial"/>
              <a:ea typeface="ＭＳ Ｐゴシック" pitchFamily="34" charset="-128"/>
              <a:cs typeface="Arial"/>
            </a:endParaRPr>
          </a:p>
          <a:p>
            <a:pPr marL="194304" marR="0" lvl="0" indent="-129537" algn="l" defTabSz="914400" rtl="0" eaLnBrk="1" fontAlgn="base" latinLnBrk="0" hangingPunct="1">
              <a:lnSpc>
                <a:spcPct val="100000"/>
              </a:lnSpc>
              <a:spcBef>
                <a:spcPct val="0"/>
              </a:spcBef>
              <a:spcAft>
                <a:spcPct val="0"/>
              </a:spcAft>
              <a:buClrTx/>
              <a:buSzTx/>
              <a:buFont typeface="Arial"/>
              <a:buChar char="•"/>
              <a:tabLst>
                <a:tab pos="194304" algn="l"/>
              </a:tabLst>
              <a:defRPr/>
            </a:pPr>
            <a:r>
              <a:rPr kumimoji="0" lang="en-US" sz="1000" b="1" i="0" u="none" strike="noStrike" kern="1200" cap="none" spc="-11" normalizeH="0" baseline="0" noProof="0">
                <a:ln>
                  <a:noFill/>
                </a:ln>
                <a:solidFill>
                  <a:srgbClr val="000000"/>
                </a:solidFill>
                <a:effectLst/>
                <a:uLnTx/>
                <a:uFillTx/>
                <a:latin typeface="Arial"/>
                <a:ea typeface="ＭＳ Ｐゴシック" pitchFamily="34" charset="-128"/>
                <a:cs typeface="Arial"/>
              </a:rPr>
              <a:t>23</a:t>
            </a:r>
            <a:r>
              <a:rPr kumimoji="0" lang="en-US" sz="1000" b="1" i="0" u="none" strike="noStrike" kern="1200" cap="none" spc="-8" normalizeH="0" baseline="0" noProof="0">
                <a:ln>
                  <a:noFill/>
                </a:ln>
                <a:solidFill>
                  <a:srgbClr val="000000"/>
                </a:solidFill>
                <a:effectLst/>
                <a:uLnTx/>
                <a:uFillTx/>
                <a:latin typeface="Arial"/>
                <a:ea typeface="ＭＳ Ｐゴシック" pitchFamily="34" charset="-128"/>
                <a:cs typeface="Arial"/>
              </a:rPr>
              <a:t>7</a:t>
            </a:r>
            <a:r>
              <a:rPr kumimoji="0" lang="en-US" sz="1000" b="1" i="0" u="none" strike="noStrike" kern="1200" cap="none" spc="-15" normalizeH="0" baseline="0" noProof="0">
                <a:ln>
                  <a:noFill/>
                </a:ln>
                <a:solidFill>
                  <a:srgbClr val="000000"/>
                </a:solidFill>
                <a:effectLst/>
                <a:uLnTx/>
                <a:uFillTx/>
                <a:latin typeface="Arial"/>
                <a:ea typeface="ＭＳ Ｐゴシック" pitchFamily="34" charset="-128"/>
                <a:cs typeface="Arial"/>
              </a:rPr>
              <a:t> </a:t>
            </a: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L</a:t>
            </a:r>
            <a:r>
              <a:rPr kumimoji="0" lang="en-US" sz="1000" b="0" i="0" u="none" strike="noStrike" kern="1200" cap="none" spc="-11" normalizeH="0" baseline="0" noProof="0">
                <a:ln>
                  <a:noFill/>
                </a:ln>
                <a:solidFill>
                  <a:srgbClr val="000000"/>
                </a:solidFill>
                <a:effectLst/>
                <a:uLnTx/>
                <a:uFillTx/>
                <a:latin typeface="Arial"/>
                <a:ea typeface="ＭＳ Ｐゴシック" pitchFamily="34" charset="-128"/>
                <a:cs typeface="Arial"/>
              </a:rPr>
              <a:t>o</a:t>
            </a:r>
            <a:r>
              <a:rPr kumimoji="0" lang="en-US" sz="1000" b="0" i="0" u="none" strike="noStrike" kern="1200" cap="none" spc="0" normalizeH="0" baseline="0" noProof="0">
                <a:ln>
                  <a:noFill/>
                </a:ln>
                <a:solidFill>
                  <a:srgbClr val="000000"/>
                </a:solidFill>
                <a:effectLst/>
                <a:uLnTx/>
                <a:uFillTx/>
                <a:latin typeface="Arial"/>
                <a:ea typeface="ＭＳ Ｐゴシック" pitchFamily="34" charset="-128"/>
                <a:cs typeface="Arial"/>
              </a:rPr>
              <a:t>c</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k</a:t>
            </a: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 Cha</a:t>
            </a:r>
            <a:r>
              <a:rPr kumimoji="0" lang="en-US" sz="1000" b="0" i="0" u="none" strike="noStrike" kern="1200" cap="none" spc="0" normalizeH="0" baseline="0" noProof="0">
                <a:ln>
                  <a:noFill/>
                </a:ln>
                <a:solidFill>
                  <a:srgbClr val="000000"/>
                </a:solidFill>
                <a:effectLst/>
                <a:uLnTx/>
                <a:uFillTx/>
                <a:latin typeface="Arial"/>
                <a:ea typeface="ＭＳ Ｐゴシック" pitchFamily="34" charset="-128"/>
                <a:cs typeface="Arial"/>
              </a:rPr>
              <a:t>m</a:t>
            </a: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b</a:t>
            </a:r>
            <a:r>
              <a:rPr kumimoji="0" lang="en-US" sz="1000" b="0" i="0" u="none" strike="noStrike" kern="1200" cap="none" spc="-11" normalizeH="0" baseline="0" noProof="0">
                <a:ln>
                  <a:noFill/>
                </a:ln>
                <a:solidFill>
                  <a:srgbClr val="000000"/>
                </a:solidFill>
                <a:effectLst/>
                <a:uLnTx/>
                <a:uFillTx/>
                <a:latin typeface="Arial"/>
                <a:ea typeface="ＭＳ Ｐゴシック" pitchFamily="34" charset="-128"/>
                <a:cs typeface="Arial"/>
              </a:rPr>
              <a:t>e</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rs </a:t>
            </a:r>
            <a:r>
              <a:rPr kumimoji="0" lang="en-US" sz="1000" b="0" i="0" u="none" strike="noStrike" kern="1200" cap="none" spc="-11" normalizeH="0" baseline="0" noProof="0">
                <a:ln>
                  <a:noFill/>
                </a:ln>
                <a:solidFill>
                  <a:srgbClr val="000000"/>
                </a:solidFill>
                <a:effectLst/>
                <a:uLnTx/>
                <a:uFillTx/>
                <a:latin typeface="Arial"/>
                <a:ea typeface="ＭＳ Ｐゴシック" pitchFamily="34" charset="-128"/>
                <a:cs typeface="Arial"/>
              </a:rPr>
              <a:t>a</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t</a:t>
            </a:r>
            <a:r>
              <a:rPr kumimoji="0" lang="en-US" sz="1000" b="0" i="0" u="none" strike="noStrike" kern="1200" cap="none" spc="-11" normalizeH="0" baseline="0" noProof="0">
                <a:ln>
                  <a:noFill/>
                </a:ln>
                <a:solidFill>
                  <a:srgbClr val="000000"/>
                </a:solidFill>
                <a:effectLst/>
                <a:uLnTx/>
                <a:uFillTx/>
                <a:latin typeface="Arial"/>
                <a:ea typeface="ＭＳ Ｐゴシック" pitchFamily="34" charset="-128"/>
                <a:cs typeface="Arial"/>
              </a:rPr>
              <a:t> </a:t>
            </a:r>
            <a:r>
              <a:rPr kumimoji="0" lang="en-US" sz="1000" b="1" i="0" u="none" strike="noStrike" kern="1200" cap="none" spc="-11" normalizeH="0" baseline="0" noProof="0">
                <a:ln>
                  <a:noFill/>
                </a:ln>
                <a:solidFill>
                  <a:srgbClr val="000000"/>
                </a:solidFill>
                <a:effectLst/>
                <a:uLnTx/>
                <a:uFillTx/>
                <a:latin typeface="Arial"/>
                <a:ea typeface="ＭＳ Ｐゴシック" pitchFamily="34" charset="-128"/>
                <a:cs typeface="Arial"/>
              </a:rPr>
              <a:t>19</a:t>
            </a:r>
            <a:r>
              <a:rPr kumimoji="0" lang="en-US" sz="1000" b="1" i="0" u="none" strike="noStrike" kern="1200" cap="none" spc="-8" normalizeH="0" baseline="0" noProof="0">
                <a:ln>
                  <a:noFill/>
                </a:ln>
                <a:solidFill>
                  <a:srgbClr val="000000"/>
                </a:solidFill>
                <a:effectLst/>
                <a:uLnTx/>
                <a:uFillTx/>
                <a:latin typeface="Arial"/>
                <a:ea typeface="ＭＳ Ｐゴシック" pitchFamily="34" charset="-128"/>
                <a:cs typeface="Arial"/>
              </a:rPr>
              <a:t>2</a:t>
            </a:r>
            <a:r>
              <a:rPr kumimoji="0" lang="en-US" sz="1000" b="1" i="0" u="none" strike="noStrike" kern="1200" cap="none" spc="-4" normalizeH="0" baseline="0" noProof="0">
                <a:ln>
                  <a:noFill/>
                </a:ln>
                <a:solidFill>
                  <a:srgbClr val="000000"/>
                </a:solidFill>
                <a:effectLst/>
                <a:uLnTx/>
                <a:uFillTx/>
                <a:latin typeface="Arial"/>
                <a:ea typeface="ＭＳ Ｐゴシック" pitchFamily="34" charset="-128"/>
                <a:cs typeface="Arial"/>
              </a:rPr>
              <a:t> </a:t>
            </a:r>
            <a:r>
              <a:rPr kumimoji="0" lang="en-US" sz="1000" b="0" i="0" u="none" strike="noStrike" kern="1200" cap="none" spc="0" normalizeH="0" baseline="0" noProof="0">
                <a:ln>
                  <a:noFill/>
                </a:ln>
                <a:solidFill>
                  <a:srgbClr val="000000"/>
                </a:solidFill>
                <a:effectLst/>
                <a:uLnTx/>
                <a:uFillTx/>
                <a:latin typeface="Arial"/>
                <a:ea typeface="ＭＳ Ｐゴシック" pitchFamily="34" charset="-128"/>
                <a:cs typeface="Arial"/>
              </a:rPr>
              <a:t>s</a:t>
            </a: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i</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tes</a:t>
            </a:r>
            <a:endParaRPr kumimoji="0" lang="en-US" sz="1000" b="0" i="0" u="none" strike="noStrike" kern="1200" cap="none" spc="0" normalizeH="0" baseline="0" noProof="0">
              <a:ln>
                <a:noFill/>
              </a:ln>
              <a:solidFill>
                <a:srgbClr val="000000"/>
              </a:solidFill>
              <a:effectLst/>
              <a:uLnTx/>
              <a:uFillTx/>
              <a:latin typeface="Arial"/>
              <a:ea typeface="ＭＳ Ｐゴシック" pitchFamily="34" charset="-128"/>
              <a:cs typeface="Arial"/>
            </a:endParaRPr>
          </a:p>
          <a:p>
            <a:pPr marL="194304" marR="0" lvl="0" indent="-129537" algn="l" defTabSz="914400" rtl="0" eaLnBrk="1" fontAlgn="base" latinLnBrk="0" hangingPunct="1">
              <a:lnSpc>
                <a:spcPct val="100000"/>
              </a:lnSpc>
              <a:spcBef>
                <a:spcPct val="0"/>
              </a:spcBef>
              <a:spcAft>
                <a:spcPct val="0"/>
              </a:spcAft>
              <a:buClrTx/>
              <a:buSzTx/>
              <a:buFont typeface="Arial"/>
              <a:buChar char="•"/>
              <a:tabLst>
                <a:tab pos="194304" algn="l"/>
              </a:tabLst>
              <a:defRPr/>
            </a:pPr>
            <a:endParaRPr kumimoji="0" lang="en-US" sz="1000" b="1" i="0" u="none" strike="noStrike" kern="1200" cap="none" spc="-8" normalizeH="0" baseline="0" noProof="0">
              <a:ln>
                <a:noFill/>
              </a:ln>
              <a:solidFill>
                <a:srgbClr val="000000"/>
              </a:solidFill>
              <a:effectLst/>
              <a:uLnTx/>
              <a:uFillTx/>
              <a:latin typeface="Arial"/>
              <a:ea typeface="ＭＳ Ｐゴシック" pitchFamily="34" charset="-128"/>
              <a:cs typeface="Arial"/>
            </a:endParaRPr>
          </a:p>
          <a:p>
            <a:pPr marL="194304" marR="0" lvl="0" indent="-129537" algn="l" defTabSz="914400" rtl="0" eaLnBrk="1" fontAlgn="base" latinLnBrk="0" hangingPunct="1">
              <a:lnSpc>
                <a:spcPct val="100000"/>
              </a:lnSpc>
              <a:spcBef>
                <a:spcPct val="0"/>
              </a:spcBef>
              <a:spcAft>
                <a:spcPct val="0"/>
              </a:spcAft>
              <a:buClrTx/>
              <a:buSzTx/>
              <a:buFont typeface="Arial"/>
              <a:buChar char="•"/>
              <a:tabLst>
                <a:tab pos="194304" algn="l"/>
              </a:tabLst>
              <a:defRPr/>
            </a:pPr>
            <a:r>
              <a:rPr kumimoji="0" lang="en-US" sz="1000" b="1" i="0" u="none" strike="noStrike" kern="1200" cap="none" spc="-8" normalizeH="0" baseline="0" noProof="0">
                <a:ln>
                  <a:noFill/>
                </a:ln>
                <a:solidFill>
                  <a:srgbClr val="000000"/>
                </a:solidFill>
                <a:effectLst/>
                <a:uLnTx/>
                <a:uFillTx/>
                <a:latin typeface="Arial"/>
                <a:ea typeface="ＭＳ Ｐゴシック" pitchFamily="34" charset="-128"/>
                <a:cs typeface="Arial"/>
              </a:rPr>
              <a:t>13,000</a:t>
            </a:r>
            <a:r>
              <a:rPr kumimoji="0" lang="en-US" sz="1000" b="1" i="0" u="none" strike="noStrike" kern="1200" cap="none" spc="-11" normalizeH="0" baseline="0" noProof="0">
                <a:ln>
                  <a:noFill/>
                </a:ln>
                <a:solidFill>
                  <a:srgbClr val="000000"/>
                </a:solidFill>
                <a:effectLst/>
                <a:uLnTx/>
                <a:uFillTx/>
                <a:latin typeface="Arial"/>
                <a:ea typeface="ＭＳ Ｐゴシック" pitchFamily="34" charset="-128"/>
                <a:cs typeface="Arial"/>
              </a:rPr>
              <a:t> </a:t>
            </a: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M</a:t>
            </a:r>
            <a:r>
              <a:rPr kumimoji="0" lang="en-US" sz="1000" b="0" i="0" u="none" strike="noStrike" kern="1200" cap="none" spc="-11" normalizeH="0" baseline="0" noProof="0">
                <a:ln>
                  <a:noFill/>
                </a:ln>
                <a:solidFill>
                  <a:srgbClr val="000000"/>
                </a:solidFill>
                <a:effectLst/>
                <a:uLnTx/>
                <a:uFillTx/>
                <a:latin typeface="Arial"/>
                <a:ea typeface="ＭＳ Ｐゴシック" pitchFamily="34" charset="-128"/>
                <a:cs typeface="Arial"/>
              </a:rPr>
              <a:t>i</a:t>
            </a: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les</a:t>
            </a:r>
            <a:r>
              <a:rPr kumimoji="0" lang="en-US" sz="1000" b="0" i="0" u="none" strike="noStrike" kern="1200" cap="none" spc="19" normalizeH="0" baseline="0" noProof="0">
                <a:ln>
                  <a:noFill/>
                </a:ln>
                <a:solidFill>
                  <a:srgbClr val="000000"/>
                </a:solidFill>
                <a:effectLst/>
                <a:uLnTx/>
                <a:uFillTx/>
                <a:latin typeface="Arial"/>
                <a:ea typeface="ＭＳ Ｐゴシック" pitchFamily="34" charset="-128"/>
                <a:cs typeface="Arial"/>
              </a:rPr>
              <a:t> </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of</a:t>
            </a:r>
            <a:r>
              <a:rPr kumimoji="0" lang="en-US" sz="1000" b="0" i="0" u="none" strike="noStrike" kern="1200" cap="none" spc="-15" normalizeH="0" baseline="0" noProof="0">
                <a:ln>
                  <a:noFill/>
                </a:ln>
                <a:solidFill>
                  <a:srgbClr val="000000"/>
                </a:solidFill>
                <a:effectLst/>
                <a:uLnTx/>
                <a:uFillTx/>
                <a:latin typeface="Arial"/>
                <a:ea typeface="ＭＳ Ｐゴシック" pitchFamily="34" charset="-128"/>
                <a:cs typeface="Arial"/>
              </a:rPr>
              <a:t> </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Coastal</a:t>
            </a:r>
            <a:r>
              <a:rPr kumimoji="0" lang="en-US" sz="1000" b="0" i="0" u="none" strike="noStrike" kern="1200" cap="none" spc="0" normalizeH="0" baseline="0" noProof="0">
                <a:ln>
                  <a:noFill/>
                </a:ln>
                <a:solidFill>
                  <a:srgbClr val="000000"/>
                </a:solidFill>
                <a:effectLst/>
                <a:uLnTx/>
                <a:uFillTx/>
                <a:latin typeface="Arial"/>
                <a:ea typeface="ＭＳ Ｐゴシック" pitchFamily="34" charset="-128"/>
                <a:cs typeface="Arial"/>
              </a:rPr>
              <a:t> </a:t>
            </a:r>
            <a:r>
              <a:rPr kumimoji="0" lang="en-US" sz="1000" b="0" i="0" u="none" strike="noStrike" kern="1200" cap="none" spc="-11" normalizeH="0" baseline="0" noProof="0">
                <a:ln>
                  <a:noFill/>
                </a:ln>
                <a:solidFill>
                  <a:srgbClr val="000000"/>
                </a:solidFill>
                <a:effectLst/>
                <a:uLnTx/>
                <a:uFillTx/>
                <a:latin typeface="Arial"/>
                <a:ea typeface="ＭＳ Ｐゴシック" pitchFamily="34" charset="-128"/>
                <a:cs typeface="Arial"/>
              </a:rPr>
              <a:t>an</a:t>
            </a: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d</a:t>
            </a:r>
            <a:r>
              <a:rPr kumimoji="0" lang="en-US" sz="1000" b="0" i="0" u="none" strike="noStrike" kern="1200" cap="none" spc="-15" normalizeH="0" baseline="0" noProof="0">
                <a:ln>
                  <a:noFill/>
                </a:ln>
                <a:solidFill>
                  <a:srgbClr val="000000"/>
                </a:solidFill>
                <a:effectLst/>
                <a:uLnTx/>
                <a:uFillTx/>
                <a:latin typeface="Arial"/>
                <a:ea typeface="ＭＳ Ｐゴシック" pitchFamily="34" charset="-128"/>
                <a:cs typeface="Arial"/>
              </a:rPr>
              <a:t> </a:t>
            </a: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Deep</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 </a:t>
            </a: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Dra</a:t>
            </a:r>
            <a:r>
              <a:rPr kumimoji="0" lang="en-US" sz="1000" b="0" i="0" u="none" strike="noStrike" kern="1200" cap="none" spc="0" normalizeH="0" baseline="0" noProof="0">
                <a:ln>
                  <a:noFill/>
                </a:ln>
                <a:solidFill>
                  <a:srgbClr val="000000"/>
                </a:solidFill>
                <a:effectLst/>
                <a:uLnTx/>
                <a:uFillTx/>
                <a:latin typeface="Arial"/>
                <a:ea typeface="ＭＳ Ｐゴシック" pitchFamily="34" charset="-128"/>
                <a:cs typeface="Arial"/>
              </a:rPr>
              <a:t>f</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t</a:t>
            </a:r>
            <a:r>
              <a:rPr kumimoji="0" lang="en-US" sz="1000" b="0" i="0" u="none" strike="noStrike" kern="1200" cap="none" spc="-11" normalizeH="0" baseline="0" noProof="0">
                <a:ln>
                  <a:noFill/>
                </a:ln>
                <a:solidFill>
                  <a:srgbClr val="000000"/>
                </a:solidFill>
                <a:effectLst/>
                <a:uLnTx/>
                <a:uFillTx/>
                <a:latin typeface="Arial"/>
                <a:ea typeface="ＭＳ Ｐゴシック" pitchFamily="34" charset="-128"/>
                <a:cs typeface="Arial"/>
              </a:rPr>
              <a:t> </a:t>
            </a: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Cha</a:t>
            </a:r>
            <a:r>
              <a:rPr kumimoji="0" lang="en-US" sz="1000" b="0" i="0" u="none" strike="noStrike" kern="1200" cap="none" spc="-11" normalizeH="0" baseline="0" noProof="0">
                <a:ln>
                  <a:noFill/>
                </a:ln>
                <a:solidFill>
                  <a:srgbClr val="000000"/>
                </a:solidFill>
                <a:effectLst/>
                <a:uLnTx/>
                <a:uFillTx/>
                <a:latin typeface="Arial"/>
                <a:ea typeface="ＭＳ Ｐゴシック" pitchFamily="34" charset="-128"/>
                <a:cs typeface="Arial"/>
              </a:rPr>
              <a:t>n</a:t>
            </a: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n</a:t>
            </a:r>
            <a:r>
              <a:rPr kumimoji="0" lang="en-US" sz="1000" b="0" i="0" u="none" strike="noStrike" kern="1200" cap="none" spc="-11" normalizeH="0" baseline="0" noProof="0">
                <a:ln>
                  <a:noFill/>
                </a:ln>
                <a:solidFill>
                  <a:srgbClr val="000000"/>
                </a:solidFill>
                <a:effectLst/>
                <a:uLnTx/>
                <a:uFillTx/>
                <a:latin typeface="Arial"/>
                <a:ea typeface="ＭＳ Ｐゴシック" pitchFamily="34" charset="-128"/>
                <a:cs typeface="Arial"/>
              </a:rPr>
              <a:t>e</a:t>
            </a: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l</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s</a:t>
            </a:r>
            <a:endParaRPr kumimoji="0" lang="en-US" sz="1000" b="0" i="0" u="none" strike="noStrike" kern="1200" cap="none" spc="0" normalizeH="0" baseline="0" noProof="0">
              <a:ln>
                <a:noFill/>
              </a:ln>
              <a:solidFill>
                <a:srgbClr val="000000"/>
              </a:solidFill>
              <a:effectLst/>
              <a:uLnTx/>
              <a:uFillTx/>
              <a:latin typeface="Arial"/>
              <a:ea typeface="ＭＳ Ｐゴシック" pitchFamily="34" charset="-128"/>
              <a:cs typeface="Arial"/>
            </a:endParaRPr>
          </a:p>
          <a:p>
            <a:pPr marL="194304" marR="549580" lvl="0" indent="-129537" algn="l" defTabSz="914400" rtl="0" eaLnBrk="1" fontAlgn="base" latinLnBrk="0" hangingPunct="1">
              <a:lnSpc>
                <a:spcPct val="100000"/>
              </a:lnSpc>
              <a:spcBef>
                <a:spcPct val="0"/>
              </a:spcBef>
              <a:spcAft>
                <a:spcPct val="0"/>
              </a:spcAft>
              <a:buClrTx/>
              <a:buSzTx/>
              <a:buFont typeface="Arial"/>
              <a:buChar char="•"/>
              <a:tabLst>
                <a:tab pos="194304" algn="l"/>
              </a:tabLst>
              <a:defRPr/>
            </a:pPr>
            <a:endParaRPr kumimoji="0" lang="en-US" sz="1000" b="1" i="0" u="none" strike="noStrike" kern="1200" cap="none" spc="-8" normalizeH="0" baseline="0" noProof="0">
              <a:ln>
                <a:noFill/>
              </a:ln>
              <a:solidFill>
                <a:srgbClr val="000000"/>
              </a:solidFill>
              <a:effectLst/>
              <a:uLnTx/>
              <a:uFillTx/>
              <a:latin typeface="Arial"/>
              <a:ea typeface="ＭＳ Ｐゴシック" pitchFamily="34" charset="-128"/>
              <a:cs typeface="Arial"/>
            </a:endParaRPr>
          </a:p>
          <a:p>
            <a:pPr marL="194304" marR="549580" lvl="0" indent="-129537" algn="l" defTabSz="914400" rtl="0" eaLnBrk="1" fontAlgn="base" latinLnBrk="0" hangingPunct="1">
              <a:lnSpc>
                <a:spcPct val="100000"/>
              </a:lnSpc>
              <a:spcBef>
                <a:spcPct val="0"/>
              </a:spcBef>
              <a:spcAft>
                <a:spcPct val="0"/>
              </a:spcAft>
              <a:buClrTx/>
              <a:buSzTx/>
              <a:buFont typeface="Arial"/>
              <a:buChar char="•"/>
              <a:tabLst>
                <a:tab pos="194304" algn="l"/>
              </a:tabLst>
              <a:defRPr/>
            </a:pPr>
            <a:r>
              <a:rPr kumimoji="0" lang="en-US" sz="1000" b="1" i="0" u="none" strike="noStrike" kern="1200" cap="none" spc="-8" normalizeH="0" baseline="0" noProof="0">
                <a:ln>
                  <a:noFill/>
                </a:ln>
                <a:solidFill>
                  <a:srgbClr val="000000"/>
                </a:solidFill>
                <a:effectLst/>
                <a:uLnTx/>
                <a:uFillTx/>
                <a:latin typeface="Arial"/>
                <a:ea typeface="ＭＳ Ｐゴシック" pitchFamily="34" charset="-128"/>
                <a:cs typeface="Arial"/>
              </a:rPr>
              <a:t>12,000</a:t>
            </a:r>
            <a:r>
              <a:rPr kumimoji="0" lang="en-US" sz="1000" b="1" i="0" u="none" strike="noStrike" kern="1200" cap="none" spc="-11" normalizeH="0" baseline="0" noProof="0">
                <a:ln>
                  <a:noFill/>
                </a:ln>
                <a:solidFill>
                  <a:srgbClr val="000000"/>
                </a:solidFill>
                <a:effectLst/>
                <a:uLnTx/>
                <a:uFillTx/>
                <a:latin typeface="Arial"/>
                <a:ea typeface="ＭＳ Ｐゴシック" pitchFamily="34" charset="-128"/>
                <a:cs typeface="Arial"/>
              </a:rPr>
              <a:t> </a:t>
            </a: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M</a:t>
            </a:r>
            <a:r>
              <a:rPr kumimoji="0" lang="en-US" sz="1000" b="0" i="0" u="none" strike="noStrike" kern="1200" cap="none" spc="-11" normalizeH="0" baseline="0" noProof="0">
                <a:ln>
                  <a:noFill/>
                </a:ln>
                <a:solidFill>
                  <a:srgbClr val="000000"/>
                </a:solidFill>
                <a:effectLst/>
                <a:uLnTx/>
                <a:uFillTx/>
                <a:latin typeface="Arial"/>
                <a:ea typeface="ＭＳ Ｐゴシック" pitchFamily="34" charset="-128"/>
                <a:cs typeface="Arial"/>
              </a:rPr>
              <a:t>i</a:t>
            </a: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les</a:t>
            </a:r>
            <a:r>
              <a:rPr kumimoji="0" lang="en-US" sz="1000" b="0" i="0" u="none" strike="noStrike" kern="1200" cap="none" spc="19" normalizeH="0" baseline="0" noProof="0">
                <a:ln>
                  <a:noFill/>
                </a:ln>
                <a:solidFill>
                  <a:srgbClr val="000000"/>
                </a:solidFill>
                <a:effectLst/>
                <a:uLnTx/>
                <a:uFillTx/>
                <a:latin typeface="Arial"/>
                <a:ea typeface="ＭＳ Ｐゴシック" pitchFamily="34" charset="-128"/>
                <a:cs typeface="Arial"/>
              </a:rPr>
              <a:t> </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of</a:t>
            </a:r>
            <a:r>
              <a:rPr kumimoji="0" lang="en-US" sz="1000" b="0" i="0" u="none" strike="noStrike" kern="1200" cap="none" spc="-15" normalizeH="0" baseline="0" noProof="0">
                <a:ln>
                  <a:noFill/>
                </a:ln>
                <a:solidFill>
                  <a:srgbClr val="000000"/>
                </a:solidFill>
                <a:effectLst/>
                <a:uLnTx/>
                <a:uFillTx/>
                <a:latin typeface="Arial"/>
                <a:ea typeface="ＭＳ Ｐゴシック" pitchFamily="34" charset="-128"/>
                <a:cs typeface="Arial"/>
              </a:rPr>
              <a:t> </a:t>
            </a: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Co</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mm</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er</a:t>
            </a:r>
            <a:r>
              <a:rPr kumimoji="0" lang="en-US" sz="1000" b="0" i="0" u="none" strike="noStrike" kern="1200" cap="none" spc="0" normalizeH="0" baseline="0" noProof="0">
                <a:ln>
                  <a:noFill/>
                </a:ln>
                <a:solidFill>
                  <a:srgbClr val="000000"/>
                </a:solidFill>
                <a:effectLst/>
                <a:uLnTx/>
                <a:uFillTx/>
                <a:latin typeface="Arial"/>
                <a:ea typeface="ＭＳ Ｐゴシック" pitchFamily="34" charset="-128"/>
                <a:cs typeface="Arial"/>
              </a:rPr>
              <a:t>c</a:t>
            </a: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i</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al</a:t>
            </a:r>
            <a:r>
              <a:rPr kumimoji="0" lang="en-US" sz="1000" b="0" i="0" u="none" strike="noStrike" kern="1200" cap="none" spc="-19" normalizeH="0" baseline="0" noProof="0">
                <a:ln>
                  <a:noFill/>
                </a:ln>
                <a:solidFill>
                  <a:srgbClr val="000000"/>
                </a:solidFill>
                <a:effectLst/>
                <a:uLnTx/>
                <a:uFillTx/>
                <a:latin typeface="Arial"/>
                <a:ea typeface="ＭＳ Ｐゴシック" pitchFamily="34" charset="-128"/>
                <a:cs typeface="Arial"/>
              </a:rPr>
              <a:t> </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In</a:t>
            </a:r>
            <a:r>
              <a:rPr kumimoji="0" lang="en-US" sz="1000" b="0" i="0" u="none" strike="noStrike" kern="1200" cap="none" spc="-11" normalizeH="0" baseline="0" noProof="0">
                <a:ln>
                  <a:noFill/>
                </a:ln>
                <a:solidFill>
                  <a:srgbClr val="000000"/>
                </a:solidFill>
                <a:effectLst/>
                <a:uLnTx/>
                <a:uFillTx/>
                <a:latin typeface="Arial"/>
                <a:ea typeface="ＭＳ Ｐゴシック" pitchFamily="34" charset="-128"/>
                <a:cs typeface="Arial"/>
              </a:rPr>
              <a:t>l</a:t>
            </a: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a</a:t>
            </a:r>
            <a:r>
              <a:rPr kumimoji="0" lang="en-US" sz="1000" b="0" i="0" u="none" strike="noStrike" kern="1200" cap="none" spc="-11" normalizeH="0" baseline="0" noProof="0">
                <a:ln>
                  <a:noFill/>
                </a:ln>
                <a:solidFill>
                  <a:srgbClr val="000000"/>
                </a:solidFill>
                <a:effectLst/>
                <a:uLnTx/>
                <a:uFillTx/>
                <a:latin typeface="Arial"/>
                <a:ea typeface="ＭＳ Ｐゴシック" pitchFamily="34" charset="-128"/>
                <a:cs typeface="Arial"/>
              </a:rPr>
              <a:t>n</a:t>
            </a: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d</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 </a:t>
            </a:r>
            <a:r>
              <a:rPr kumimoji="0" lang="en-US" sz="1000" b="0" i="0" u="none" strike="noStrike" kern="1200" cap="none" spc="-11" normalizeH="0" baseline="0" noProof="0">
                <a:ln>
                  <a:noFill/>
                </a:ln>
                <a:solidFill>
                  <a:srgbClr val="000000"/>
                </a:solidFill>
                <a:effectLst/>
                <a:uLnTx/>
                <a:uFillTx/>
                <a:latin typeface="Arial"/>
                <a:ea typeface="ＭＳ Ｐゴシック" pitchFamily="34" charset="-128"/>
                <a:cs typeface="Arial"/>
              </a:rPr>
              <a:t>and</a:t>
            </a: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 </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In</a:t>
            </a: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t</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raco</a:t>
            </a:r>
            <a:r>
              <a:rPr kumimoji="0" lang="en-US" sz="1000" b="0" i="0" u="none" strike="noStrike" kern="1200" cap="none" spc="-11" normalizeH="0" baseline="0" noProof="0">
                <a:ln>
                  <a:noFill/>
                </a:ln>
                <a:solidFill>
                  <a:srgbClr val="000000"/>
                </a:solidFill>
                <a:effectLst/>
                <a:uLnTx/>
                <a:uFillTx/>
                <a:latin typeface="Arial"/>
                <a:ea typeface="ＭＳ Ｐゴシック" pitchFamily="34" charset="-128"/>
                <a:cs typeface="Arial"/>
              </a:rPr>
              <a:t>a</a:t>
            </a:r>
            <a:r>
              <a:rPr kumimoji="0" lang="en-US" sz="1000" b="0" i="0" u="none" strike="noStrike" kern="1200" cap="none" spc="0" normalizeH="0" baseline="0" noProof="0">
                <a:ln>
                  <a:noFill/>
                </a:ln>
                <a:solidFill>
                  <a:srgbClr val="000000"/>
                </a:solidFill>
                <a:effectLst/>
                <a:uLnTx/>
                <a:uFillTx/>
                <a:latin typeface="Arial"/>
                <a:ea typeface="ＭＳ Ｐゴシック" pitchFamily="34" charset="-128"/>
                <a:cs typeface="Arial"/>
              </a:rPr>
              <a:t>s</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tal</a:t>
            </a:r>
            <a:r>
              <a:rPr kumimoji="0" lang="en-US" sz="1000" b="0" i="0" u="none" strike="noStrike" kern="1200" cap="none" spc="-19" normalizeH="0" baseline="0" noProof="0">
                <a:ln>
                  <a:noFill/>
                </a:ln>
                <a:solidFill>
                  <a:srgbClr val="000000"/>
                </a:solidFill>
                <a:effectLst/>
                <a:uLnTx/>
                <a:uFillTx/>
                <a:latin typeface="Arial"/>
                <a:ea typeface="ＭＳ Ｐゴシック" pitchFamily="34" charset="-128"/>
                <a:cs typeface="Arial"/>
              </a:rPr>
              <a:t> </a:t>
            </a:r>
            <a:r>
              <a:rPr kumimoji="0" lang="en-US" sz="1000" b="0" i="0" u="none" strike="noStrike" kern="1200" cap="none" spc="19" normalizeH="0" baseline="0" noProof="0">
                <a:ln>
                  <a:noFill/>
                </a:ln>
                <a:solidFill>
                  <a:srgbClr val="000000"/>
                </a:solidFill>
                <a:effectLst/>
                <a:uLnTx/>
                <a:uFillTx/>
                <a:latin typeface="Arial"/>
                <a:ea typeface="ＭＳ Ｐゴシック" pitchFamily="34" charset="-128"/>
                <a:cs typeface="Arial"/>
              </a:rPr>
              <a:t>W</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at</a:t>
            </a:r>
            <a:r>
              <a:rPr kumimoji="0" lang="en-US" sz="1000" b="0" i="0" u="none" strike="noStrike" kern="1200" cap="none" spc="-11" normalizeH="0" baseline="0" noProof="0">
                <a:ln>
                  <a:noFill/>
                </a:ln>
                <a:solidFill>
                  <a:srgbClr val="000000"/>
                </a:solidFill>
                <a:effectLst/>
                <a:uLnTx/>
                <a:uFillTx/>
                <a:latin typeface="Arial"/>
                <a:ea typeface="ＭＳ Ｐゴシック" pitchFamily="34" charset="-128"/>
                <a:cs typeface="Arial"/>
              </a:rPr>
              <a:t>e</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r</a:t>
            </a:r>
            <a:r>
              <a:rPr kumimoji="0" lang="en-US" sz="1000" b="0" i="0" u="none" strike="noStrike" kern="1200" cap="none" spc="-19" normalizeH="0" baseline="0" noProof="0">
                <a:ln>
                  <a:noFill/>
                </a:ln>
                <a:solidFill>
                  <a:srgbClr val="000000"/>
                </a:solidFill>
                <a:effectLst/>
                <a:uLnTx/>
                <a:uFillTx/>
                <a:latin typeface="Arial"/>
                <a:ea typeface="ＭＳ Ｐゴシック" pitchFamily="34" charset="-128"/>
                <a:cs typeface="Arial"/>
              </a:rPr>
              <a:t>w</a:t>
            </a: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a</a:t>
            </a:r>
            <a:r>
              <a:rPr kumimoji="0" lang="en-US" sz="1000" b="0" i="0" u="none" strike="noStrike" kern="1200" cap="none" spc="-31" normalizeH="0" baseline="0" noProof="0">
                <a:ln>
                  <a:noFill/>
                </a:ln>
                <a:solidFill>
                  <a:srgbClr val="000000"/>
                </a:solidFill>
                <a:effectLst/>
                <a:uLnTx/>
                <a:uFillTx/>
                <a:latin typeface="Arial"/>
                <a:ea typeface="ＭＳ Ｐゴシック" pitchFamily="34" charset="-128"/>
                <a:cs typeface="Arial"/>
              </a:rPr>
              <a:t>y</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s</a:t>
            </a:r>
            <a:endParaRPr kumimoji="0" lang="en-US" sz="1000" b="0" i="0" u="none" strike="noStrike" kern="1200" cap="none" spc="0" normalizeH="0" baseline="0" noProof="0">
              <a:ln>
                <a:noFill/>
              </a:ln>
              <a:solidFill>
                <a:srgbClr val="000000"/>
              </a:solidFill>
              <a:effectLst/>
              <a:uLnTx/>
              <a:uFillTx/>
              <a:latin typeface="Arial"/>
              <a:ea typeface="ＭＳ Ｐゴシック" pitchFamily="34" charset="-128"/>
              <a:cs typeface="Arial"/>
            </a:endParaRPr>
          </a:p>
          <a:p>
            <a:pPr marL="194304" marR="0" lvl="0" indent="-129537" algn="l" defTabSz="914400" rtl="0" eaLnBrk="1" fontAlgn="base" latinLnBrk="0" hangingPunct="1">
              <a:lnSpc>
                <a:spcPct val="100000"/>
              </a:lnSpc>
              <a:spcBef>
                <a:spcPct val="0"/>
              </a:spcBef>
              <a:spcAft>
                <a:spcPct val="0"/>
              </a:spcAft>
              <a:buClrTx/>
              <a:buSzTx/>
              <a:buFont typeface="Arial"/>
              <a:buChar char="•"/>
              <a:tabLst>
                <a:tab pos="194304" algn="l"/>
              </a:tabLst>
              <a:defRPr/>
            </a:pPr>
            <a:endParaRPr kumimoji="0" lang="en-US" sz="1000" b="1" i="0" u="none" strike="noStrike" kern="1200" cap="none" spc="-8" normalizeH="0" baseline="0" noProof="0">
              <a:ln>
                <a:noFill/>
              </a:ln>
              <a:solidFill>
                <a:srgbClr val="000000"/>
              </a:solidFill>
              <a:effectLst/>
              <a:uLnTx/>
              <a:uFillTx/>
              <a:latin typeface="Arial"/>
              <a:ea typeface="ＭＳ Ｐゴシック" pitchFamily="34" charset="-128"/>
              <a:cs typeface="Arial"/>
            </a:endParaRPr>
          </a:p>
          <a:p>
            <a:pPr marL="194304" marR="0" lvl="0" indent="-129537" algn="l" defTabSz="914400" rtl="0" eaLnBrk="1" fontAlgn="base" latinLnBrk="0" hangingPunct="1">
              <a:lnSpc>
                <a:spcPct val="100000"/>
              </a:lnSpc>
              <a:spcBef>
                <a:spcPct val="0"/>
              </a:spcBef>
              <a:spcAft>
                <a:spcPct val="0"/>
              </a:spcAft>
              <a:buClrTx/>
              <a:buSzTx/>
              <a:buFont typeface="Arial"/>
              <a:buChar char="•"/>
              <a:tabLst>
                <a:tab pos="194304" algn="l"/>
              </a:tabLst>
              <a:defRPr/>
            </a:pPr>
            <a:r>
              <a:rPr kumimoji="0" lang="en-US" sz="1000" b="1" i="0" u="none" strike="noStrike" kern="1200" cap="none" spc="-8" normalizeH="0" baseline="0" noProof="0">
                <a:ln>
                  <a:noFill/>
                </a:ln>
                <a:solidFill>
                  <a:srgbClr val="000000"/>
                </a:solidFill>
                <a:effectLst/>
                <a:uLnTx/>
                <a:uFillTx/>
                <a:latin typeface="Arial"/>
                <a:ea typeface="ＭＳ Ｐゴシック" pitchFamily="34" charset="-128"/>
                <a:cs typeface="Arial"/>
              </a:rPr>
              <a:t>1,072</a:t>
            </a:r>
            <a:r>
              <a:rPr kumimoji="0" lang="en-US" sz="1000" b="1" i="0" u="none" strike="noStrike" kern="1200" cap="none" spc="-11" normalizeH="0" baseline="0" noProof="0">
                <a:ln>
                  <a:noFill/>
                </a:ln>
                <a:solidFill>
                  <a:srgbClr val="000000"/>
                </a:solidFill>
                <a:effectLst/>
                <a:uLnTx/>
                <a:uFillTx/>
                <a:latin typeface="Arial"/>
                <a:ea typeface="ＭＳ Ｐゴシック" pitchFamily="34" charset="-128"/>
                <a:cs typeface="Arial"/>
              </a:rPr>
              <a:t> </a:t>
            </a: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Coasta</a:t>
            </a:r>
            <a:r>
              <a:rPr kumimoji="0" lang="en-US" sz="1000" b="0" i="0" u="none" strike="noStrike" kern="1200" cap="none" spc="-11" normalizeH="0" baseline="0" noProof="0">
                <a:ln>
                  <a:noFill/>
                </a:ln>
                <a:solidFill>
                  <a:srgbClr val="000000"/>
                </a:solidFill>
                <a:effectLst/>
                <a:uLnTx/>
                <a:uFillTx/>
                <a:latin typeface="Arial"/>
                <a:ea typeface="ＭＳ Ｐゴシック" pitchFamily="34" charset="-128"/>
                <a:cs typeface="Arial"/>
              </a:rPr>
              <a:t>l</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 </a:t>
            </a: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Gre</a:t>
            </a:r>
            <a:r>
              <a:rPr kumimoji="0" lang="en-US" sz="1000" b="0" i="0" u="none" strike="noStrike" kern="1200" cap="none" spc="-11" normalizeH="0" baseline="0" noProof="0">
                <a:ln>
                  <a:noFill/>
                </a:ln>
                <a:solidFill>
                  <a:srgbClr val="000000"/>
                </a:solidFill>
                <a:effectLst/>
                <a:uLnTx/>
                <a:uFillTx/>
                <a:latin typeface="Arial"/>
                <a:ea typeface="ＭＳ Ｐゴシック" pitchFamily="34" charset="-128"/>
                <a:cs typeface="Arial"/>
              </a:rPr>
              <a:t>a</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t</a:t>
            </a:r>
            <a:r>
              <a:rPr kumimoji="0" lang="en-US" sz="1000" b="0" i="0" u="none" strike="noStrike" kern="1200" cap="none" spc="-11" normalizeH="0" baseline="0" noProof="0">
                <a:ln>
                  <a:noFill/>
                </a:ln>
                <a:solidFill>
                  <a:srgbClr val="000000"/>
                </a:solidFill>
                <a:effectLst/>
                <a:uLnTx/>
                <a:uFillTx/>
                <a:latin typeface="Arial"/>
                <a:ea typeface="ＭＳ Ｐゴシック" pitchFamily="34" charset="-128"/>
                <a:cs typeface="Arial"/>
              </a:rPr>
              <a:t> </a:t>
            </a: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L</a:t>
            </a:r>
            <a:r>
              <a:rPr kumimoji="0" lang="en-US" sz="1000" b="0" i="0" u="none" strike="noStrike" kern="1200" cap="none" spc="-11" normalizeH="0" baseline="0" noProof="0">
                <a:ln>
                  <a:noFill/>
                </a:ln>
                <a:solidFill>
                  <a:srgbClr val="000000"/>
                </a:solidFill>
                <a:effectLst/>
                <a:uLnTx/>
                <a:uFillTx/>
                <a:latin typeface="Arial"/>
                <a:ea typeface="ＭＳ Ｐゴシック" pitchFamily="34" charset="-128"/>
                <a:cs typeface="Arial"/>
              </a:rPr>
              <a:t>a</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k</a:t>
            </a: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es</a:t>
            </a:r>
            <a:r>
              <a:rPr kumimoji="0" lang="en-US" sz="1000" b="0" i="0" u="none" strike="noStrike" kern="1200" cap="none" spc="-19" normalizeH="0" baseline="0" noProof="0">
                <a:ln>
                  <a:noFill/>
                </a:ln>
                <a:solidFill>
                  <a:srgbClr val="000000"/>
                </a:solidFill>
                <a:effectLst/>
                <a:uLnTx/>
                <a:uFillTx/>
                <a:latin typeface="Arial"/>
                <a:ea typeface="ＭＳ Ｐゴシック" pitchFamily="34" charset="-128"/>
                <a:cs typeface="Arial"/>
              </a:rPr>
              <a:t> </a:t>
            </a: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a</a:t>
            </a:r>
            <a:r>
              <a:rPr kumimoji="0" lang="en-US" sz="1000" b="0" i="0" u="none" strike="noStrike" kern="1200" cap="none" spc="-11" normalizeH="0" baseline="0" noProof="0">
                <a:ln>
                  <a:noFill/>
                </a:ln>
                <a:solidFill>
                  <a:srgbClr val="000000"/>
                </a:solidFill>
                <a:effectLst/>
                <a:uLnTx/>
                <a:uFillTx/>
                <a:latin typeface="Arial"/>
                <a:ea typeface="ＭＳ Ｐゴシック" pitchFamily="34" charset="-128"/>
                <a:cs typeface="Arial"/>
              </a:rPr>
              <a:t>n</a:t>
            </a: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d</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 </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In</a:t>
            </a:r>
            <a:r>
              <a:rPr kumimoji="0" lang="en-US" sz="1000" b="0" i="0" u="none" strike="noStrike" kern="1200" cap="none" spc="-11" normalizeH="0" baseline="0" noProof="0">
                <a:ln>
                  <a:noFill/>
                </a:ln>
                <a:solidFill>
                  <a:srgbClr val="000000"/>
                </a:solidFill>
                <a:effectLst/>
                <a:uLnTx/>
                <a:uFillTx/>
                <a:latin typeface="Arial"/>
                <a:ea typeface="ＭＳ Ｐゴシック" pitchFamily="34" charset="-128"/>
                <a:cs typeface="Arial"/>
              </a:rPr>
              <a:t>l</a:t>
            </a: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a</a:t>
            </a:r>
            <a:r>
              <a:rPr kumimoji="0" lang="en-US" sz="1000" b="0" i="0" u="none" strike="noStrike" kern="1200" cap="none" spc="-11" normalizeH="0" baseline="0" noProof="0">
                <a:ln>
                  <a:noFill/>
                </a:ln>
                <a:solidFill>
                  <a:srgbClr val="000000"/>
                </a:solidFill>
                <a:effectLst/>
                <a:uLnTx/>
                <a:uFillTx/>
                <a:latin typeface="Arial"/>
                <a:ea typeface="ＭＳ Ｐゴシック" pitchFamily="34" charset="-128"/>
                <a:cs typeface="Arial"/>
              </a:rPr>
              <a:t>n</a:t>
            </a: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d</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 </a:t>
            </a: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H</a:t>
            </a:r>
            <a:r>
              <a:rPr kumimoji="0" lang="en-US" sz="1000" b="0" i="0" u="none" strike="noStrike" kern="1200" cap="none" spc="-11" normalizeH="0" baseline="0" noProof="0">
                <a:ln>
                  <a:noFill/>
                </a:ln>
                <a:solidFill>
                  <a:srgbClr val="000000"/>
                </a:solidFill>
                <a:effectLst/>
                <a:uLnTx/>
                <a:uFillTx/>
                <a:latin typeface="Arial"/>
                <a:ea typeface="ＭＳ Ｐゴシック" pitchFamily="34" charset="-128"/>
                <a:cs typeface="Arial"/>
              </a:rPr>
              <a:t>a</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rb</a:t>
            </a:r>
            <a:r>
              <a:rPr kumimoji="0" lang="en-US" sz="1000" b="0" i="0" u="none" strike="noStrike" kern="1200" cap="none" spc="-11" normalizeH="0" baseline="0" noProof="0">
                <a:ln>
                  <a:noFill/>
                </a:ln>
                <a:solidFill>
                  <a:srgbClr val="000000"/>
                </a:solidFill>
                <a:effectLst/>
                <a:uLnTx/>
                <a:uFillTx/>
                <a:latin typeface="Arial"/>
                <a:ea typeface="ＭＳ Ｐゴシック" pitchFamily="34" charset="-128"/>
                <a:cs typeface="Arial"/>
              </a:rPr>
              <a:t>o</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rs</a:t>
            </a:r>
            <a:endParaRPr kumimoji="0" lang="en-US" sz="1000" b="0" i="0" u="none" strike="noStrike" kern="1200" cap="none" spc="0" normalizeH="0" baseline="0" noProof="0">
              <a:ln>
                <a:noFill/>
              </a:ln>
              <a:solidFill>
                <a:srgbClr val="000000"/>
              </a:solidFill>
              <a:effectLst/>
              <a:uLnTx/>
              <a:uFillTx/>
              <a:latin typeface="Arial"/>
              <a:ea typeface="ＭＳ Ｐゴシック" pitchFamily="34" charset="-128"/>
              <a:cs typeface="Arial"/>
            </a:endParaRPr>
          </a:p>
          <a:p>
            <a:pPr marL="194304" marR="0" lvl="0" indent="-129537" algn="l" defTabSz="914400" rtl="0" eaLnBrk="1" fontAlgn="base" latinLnBrk="0" hangingPunct="1">
              <a:lnSpc>
                <a:spcPct val="100000"/>
              </a:lnSpc>
              <a:spcBef>
                <a:spcPct val="0"/>
              </a:spcBef>
              <a:spcAft>
                <a:spcPct val="0"/>
              </a:spcAft>
              <a:buClrTx/>
              <a:buSzTx/>
              <a:buFont typeface="Arial"/>
              <a:buChar char="•"/>
              <a:tabLst>
                <a:tab pos="194304" algn="l"/>
              </a:tabLst>
              <a:defRPr/>
            </a:pPr>
            <a:endPar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endParaRPr>
          </a:p>
          <a:p>
            <a:pPr marL="194304" marR="0" lvl="0" indent="-129537" algn="l" defTabSz="914400" rtl="0" eaLnBrk="1" fontAlgn="base" latinLnBrk="0" hangingPunct="1">
              <a:lnSpc>
                <a:spcPct val="100000"/>
              </a:lnSpc>
              <a:spcBef>
                <a:spcPct val="0"/>
              </a:spcBef>
              <a:spcAft>
                <a:spcPct val="0"/>
              </a:spcAft>
              <a:buClrTx/>
              <a:buSzTx/>
              <a:buFont typeface="Arial"/>
              <a:buChar char="•"/>
              <a:tabLst>
                <a:tab pos="194304" algn="l"/>
              </a:tabLst>
              <a:defRPr/>
            </a:pPr>
            <a:r>
              <a:rPr kumimoji="0" lang="en-US" sz="1000" b="1" i="0" u="none" strike="noStrike" kern="1200" cap="none" spc="-8" normalizeH="0" baseline="0" noProof="0">
                <a:ln>
                  <a:noFill/>
                </a:ln>
                <a:solidFill>
                  <a:srgbClr val="000000"/>
                </a:solidFill>
                <a:effectLst/>
                <a:uLnTx/>
                <a:uFillTx/>
                <a:latin typeface="Arial"/>
                <a:ea typeface="ＭＳ Ｐゴシック" pitchFamily="34" charset="-128"/>
                <a:cs typeface="Arial"/>
              </a:rPr>
              <a:t>45</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 </a:t>
            </a:r>
            <a:r>
              <a:rPr kumimoji="0" lang="en-US" sz="1000" b="0" i="0" u="none" strike="noStrike" kern="1200" cap="none" spc="-15" normalizeH="0" baseline="0" noProof="0">
                <a:ln>
                  <a:noFill/>
                </a:ln>
                <a:solidFill>
                  <a:srgbClr val="000000"/>
                </a:solidFill>
                <a:effectLst/>
                <a:uLnTx/>
                <a:uFillTx/>
                <a:latin typeface="Arial"/>
                <a:ea typeface="ＭＳ Ｐゴシック" pitchFamily="34" charset="-128"/>
                <a:cs typeface="Arial"/>
              </a:rPr>
              <a:t>S</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ta</a:t>
            </a: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tes are di</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rect</a:t>
            </a:r>
            <a:r>
              <a:rPr kumimoji="0" lang="en-US" sz="1000" b="0" i="0" u="none" strike="noStrike" kern="1200" cap="none" spc="-11" normalizeH="0" baseline="0" noProof="0">
                <a:ln>
                  <a:noFill/>
                </a:ln>
                <a:solidFill>
                  <a:srgbClr val="000000"/>
                </a:solidFill>
                <a:effectLst/>
                <a:uLnTx/>
                <a:uFillTx/>
                <a:latin typeface="Arial"/>
                <a:ea typeface="ＭＳ Ｐゴシック" pitchFamily="34" charset="-128"/>
                <a:cs typeface="Arial"/>
              </a:rPr>
              <a:t>l</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y</a:t>
            </a: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 s</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er</a:t>
            </a: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ved</a:t>
            </a:r>
            <a:r>
              <a:rPr kumimoji="0" lang="en-US" sz="1000" b="0" i="0" u="none" strike="noStrike" kern="1200" cap="none" spc="0" normalizeH="0" baseline="0" noProof="0">
                <a:ln>
                  <a:noFill/>
                </a:ln>
                <a:solidFill>
                  <a:srgbClr val="000000"/>
                </a:solidFill>
                <a:effectLst/>
                <a:uLnTx/>
                <a:uFillTx/>
                <a:latin typeface="Arial"/>
                <a:ea typeface="ＭＳ Ｐゴシック" pitchFamily="34" charset="-128"/>
                <a:cs typeface="Arial"/>
              </a:rPr>
              <a:t> </a:t>
            </a: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by</a:t>
            </a:r>
            <a:r>
              <a:rPr kumimoji="0" lang="en-US" sz="1000" b="0" i="0" u="none" strike="noStrike" kern="1200" cap="none" spc="0" normalizeH="0" baseline="0" noProof="0">
                <a:ln>
                  <a:noFill/>
                </a:ln>
                <a:solidFill>
                  <a:srgbClr val="000000"/>
                </a:solidFill>
                <a:effectLst/>
                <a:uLnTx/>
                <a:uFillTx/>
                <a:latin typeface="Arial"/>
                <a:ea typeface="ＭＳ Ｐゴシック" pitchFamily="34" charset="-128"/>
                <a:cs typeface="Arial"/>
              </a:rPr>
              <a:t> </a:t>
            </a: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U</a:t>
            </a:r>
            <a:r>
              <a:rPr kumimoji="0" lang="en-US" sz="1000" b="0" i="0" u="none" strike="noStrike" kern="1200" cap="none" spc="-11" normalizeH="0" baseline="0" noProof="0">
                <a:ln>
                  <a:noFill/>
                </a:ln>
                <a:solidFill>
                  <a:srgbClr val="000000"/>
                </a:solidFill>
                <a:effectLst/>
                <a:uLnTx/>
                <a:uFillTx/>
                <a:latin typeface="Arial"/>
                <a:ea typeface="ＭＳ Ｐゴシック" pitchFamily="34" charset="-128"/>
                <a:cs typeface="Arial"/>
              </a:rPr>
              <a:t>SA</a:t>
            </a: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CE</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 </a:t>
            </a: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Cha</a:t>
            </a:r>
            <a:r>
              <a:rPr kumimoji="0" lang="en-US" sz="1000" b="0" i="0" u="none" strike="noStrike" kern="1200" cap="none" spc="-11" normalizeH="0" baseline="0" noProof="0">
                <a:ln>
                  <a:noFill/>
                </a:ln>
                <a:solidFill>
                  <a:srgbClr val="000000"/>
                </a:solidFill>
                <a:effectLst/>
                <a:uLnTx/>
                <a:uFillTx/>
                <a:latin typeface="Arial"/>
                <a:ea typeface="ＭＳ Ｐゴシック" pitchFamily="34" charset="-128"/>
                <a:cs typeface="Arial"/>
              </a:rPr>
              <a:t>n</a:t>
            </a: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n</a:t>
            </a:r>
            <a:r>
              <a:rPr kumimoji="0" lang="en-US" sz="1000" b="0" i="0" u="none" strike="noStrike" kern="1200" cap="none" spc="-11" normalizeH="0" baseline="0" noProof="0">
                <a:ln>
                  <a:noFill/>
                </a:ln>
                <a:solidFill>
                  <a:srgbClr val="000000"/>
                </a:solidFill>
                <a:effectLst/>
                <a:uLnTx/>
                <a:uFillTx/>
                <a:latin typeface="Arial"/>
                <a:ea typeface="ＭＳ Ｐゴシック" pitchFamily="34" charset="-128"/>
                <a:cs typeface="Arial"/>
              </a:rPr>
              <a:t>e</a:t>
            </a: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l</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s</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 </a:t>
            </a: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&amp; </a:t>
            </a:r>
            <a:r>
              <a:rPr kumimoji="0" lang="en-US" sz="1000" b="0" i="0" u="none" strike="noStrike" kern="1200" cap="none" spc="19" normalizeH="0" baseline="0" noProof="0">
                <a:ln>
                  <a:noFill/>
                </a:ln>
                <a:solidFill>
                  <a:srgbClr val="000000"/>
                </a:solidFill>
                <a:effectLst/>
                <a:uLnTx/>
                <a:uFillTx/>
                <a:latin typeface="Arial"/>
                <a:ea typeface="ＭＳ Ｐゴシック" pitchFamily="34" charset="-128"/>
                <a:cs typeface="Arial"/>
              </a:rPr>
              <a:t>W</a:t>
            </a:r>
            <a:r>
              <a:rPr kumimoji="0" lang="en-US" sz="1000" b="0" i="0" u="none" strike="noStrike" kern="1200" cap="none" spc="-11" normalizeH="0" baseline="0" noProof="0">
                <a:ln>
                  <a:noFill/>
                </a:ln>
                <a:solidFill>
                  <a:srgbClr val="000000"/>
                </a:solidFill>
                <a:effectLst/>
                <a:uLnTx/>
                <a:uFillTx/>
                <a:latin typeface="Arial"/>
                <a:ea typeface="ＭＳ Ｐゴシック" pitchFamily="34" charset="-128"/>
                <a:cs typeface="Arial"/>
              </a:rPr>
              <a:t>a</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t</a:t>
            </a:r>
            <a:r>
              <a:rPr kumimoji="0" lang="en-US" sz="1000" b="0" i="0" u="none" strike="noStrike" kern="1200" cap="none" spc="-11" normalizeH="0" baseline="0" noProof="0">
                <a:ln>
                  <a:noFill/>
                </a:ln>
                <a:solidFill>
                  <a:srgbClr val="000000"/>
                </a:solidFill>
                <a:effectLst/>
                <a:uLnTx/>
                <a:uFillTx/>
                <a:latin typeface="Arial"/>
                <a:ea typeface="ＭＳ Ｐゴシック" pitchFamily="34" charset="-128"/>
                <a:cs typeface="Arial"/>
              </a:rPr>
              <a:t>e</a:t>
            </a:r>
            <a:r>
              <a:rPr kumimoji="0" lang="en-US" sz="1000" b="0" i="0" u="none" strike="noStrike" kern="1200" cap="none" spc="-4" normalizeH="0" baseline="0" noProof="0">
                <a:ln>
                  <a:noFill/>
                </a:ln>
                <a:solidFill>
                  <a:srgbClr val="000000"/>
                </a:solidFill>
                <a:effectLst/>
                <a:uLnTx/>
                <a:uFillTx/>
                <a:latin typeface="Arial"/>
                <a:ea typeface="ＭＳ Ｐゴシック" pitchFamily="34" charset="-128"/>
                <a:cs typeface="Arial"/>
              </a:rPr>
              <a:t>r</a:t>
            </a:r>
            <a:r>
              <a:rPr kumimoji="0" lang="en-US" sz="1000" b="0" i="0" u="none" strike="noStrike" kern="1200" cap="none" spc="-19" normalizeH="0" baseline="0" noProof="0">
                <a:ln>
                  <a:noFill/>
                </a:ln>
                <a:solidFill>
                  <a:srgbClr val="000000"/>
                </a:solidFill>
                <a:effectLst/>
                <a:uLnTx/>
                <a:uFillTx/>
                <a:latin typeface="Arial"/>
                <a:ea typeface="ＭＳ Ｐゴシック" pitchFamily="34" charset="-128"/>
                <a:cs typeface="Arial"/>
              </a:rPr>
              <a:t>w</a:t>
            </a:r>
            <a:r>
              <a:rPr kumimoji="0" lang="en-US" sz="1000" b="0" i="0" u="none" strike="noStrike" kern="1200" cap="none" spc="-11" normalizeH="0" baseline="0" noProof="0">
                <a:ln>
                  <a:noFill/>
                </a:ln>
                <a:solidFill>
                  <a:srgbClr val="000000"/>
                </a:solidFill>
                <a:effectLst/>
                <a:uLnTx/>
                <a:uFillTx/>
                <a:latin typeface="Arial"/>
                <a:ea typeface="ＭＳ Ｐゴシック" pitchFamily="34" charset="-128"/>
                <a:cs typeface="Arial"/>
              </a:rPr>
              <a:t>a</a:t>
            </a:r>
            <a:r>
              <a:rPr kumimoji="0" lang="en-US" sz="1000" b="0" i="0" u="none" strike="noStrike" kern="1200" cap="none" spc="-31" normalizeH="0" baseline="0" noProof="0">
                <a:ln>
                  <a:noFill/>
                </a:ln>
                <a:solidFill>
                  <a:srgbClr val="000000"/>
                </a:solidFill>
                <a:effectLst/>
                <a:uLnTx/>
                <a:uFillTx/>
                <a:latin typeface="Arial"/>
                <a:ea typeface="ＭＳ Ｐゴシック" pitchFamily="34" charset="-128"/>
                <a:cs typeface="Arial"/>
              </a:rPr>
              <a:t>y</a:t>
            </a:r>
            <a:r>
              <a:rPr kumimoji="0" lang="en-US" sz="1000" b="0" i="0" u="none" strike="noStrike" kern="1200" cap="none" spc="0" normalizeH="0" baseline="0" noProof="0">
                <a:ln>
                  <a:noFill/>
                </a:ln>
                <a:solidFill>
                  <a:srgbClr val="000000"/>
                </a:solidFill>
                <a:effectLst/>
                <a:uLnTx/>
                <a:uFillTx/>
                <a:latin typeface="Arial"/>
                <a:ea typeface="ＭＳ Ｐゴシック" pitchFamily="34" charset="-128"/>
                <a:cs typeface="Arial"/>
              </a:rPr>
              <a:t>s</a:t>
            </a:r>
          </a:p>
          <a:p>
            <a:pPr marL="194304" marR="0" lvl="0" indent="-129537" algn="l" defTabSz="914400" rtl="0" eaLnBrk="1" fontAlgn="base" latinLnBrk="0" hangingPunct="1">
              <a:lnSpc>
                <a:spcPct val="100000"/>
              </a:lnSpc>
              <a:spcBef>
                <a:spcPct val="0"/>
              </a:spcBef>
              <a:spcAft>
                <a:spcPct val="0"/>
              </a:spcAft>
              <a:buClrTx/>
              <a:buSzTx/>
              <a:buFont typeface="Arial"/>
              <a:buChar char="•"/>
              <a:tabLst>
                <a:tab pos="194304" algn="l"/>
              </a:tabLst>
              <a:defRPr/>
            </a:pPr>
            <a:endPar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endParaRPr>
          </a:p>
          <a:p>
            <a:pPr marL="194304" marR="0" lvl="0" indent="-129537" algn="l" defTabSz="914400" rtl="0" eaLnBrk="1" fontAlgn="base" latinLnBrk="0" hangingPunct="1">
              <a:lnSpc>
                <a:spcPct val="100000"/>
              </a:lnSpc>
              <a:spcBef>
                <a:spcPct val="0"/>
              </a:spcBef>
              <a:spcAft>
                <a:spcPct val="0"/>
              </a:spcAft>
              <a:buClrTx/>
              <a:buSzTx/>
              <a:buFont typeface="Arial"/>
              <a:buChar char="•"/>
              <a:tabLst>
                <a:tab pos="194304" algn="l"/>
              </a:tabLst>
              <a:defRPr/>
            </a:pP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Annual O&amp;M costs of </a:t>
            </a:r>
            <a:r>
              <a:rPr kumimoji="0" lang="en-US" sz="1000" b="1" i="0" u="none" strike="noStrike" kern="1200" cap="none" spc="-8" normalizeH="0" baseline="0" noProof="0">
                <a:ln>
                  <a:noFill/>
                </a:ln>
                <a:solidFill>
                  <a:srgbClr val="000000"/>
                </a:solidFill>
                <a:effectLst/>
                <a:uLnTx/>
                <a:uFillTx/>
                <a:latin typeface="Arial"/>
                <a:ea typeface="ＭＳ Ｐゴシック" pitchFamily="34" charset="-128"/>
                <a:cs typeface="Arial"/>
              </a:rPr>
              <a:t>$3.5 - $4B</a:t>
            </a:r>
            <a:r>
              <a:rPr kumimoji="0" lang="en-US" sz="1000" b="0" i="0" u="none" strike="noStrike" kern="1200" cap="none" spc="-8" normalizeH="0" baseline="0" noProof="0">
                <a:ln>
                  <a:noFill/>
                </a:ln>
                <a:solidFill>
                  <a:srgbClr val="000000"/>
                </a:solidFill>
                <a:effectLst/>
                <a:uLnTx/>
                <a:uFillTx/>
                <a:latin typeface="Arial"/>
                <a:ea typeface="ＭＳ Ｐゴシック" pitchFamily="34" charset="-128"/>
                <a:cs typeface="Arial"/>
              </a:rPr>
              <a:t> </a:t>
            </a:r>
          </a:p>
          <a:p>
            <a:pPr marL="64768" marR="102392" lvl="0" indent="0" algn="l" defTabSz="914400" rtl="0" eaLnBrk="1" fontAlgn="base" latinLnBrk="0" hangingPunct="1">
              <a:lnSpc>
                <a:spcPct val="100000"/>
              </a:lnSpc>
              <a:spcBef>
                <a:spcPct val="0"/>
              </a:spcBef>
              <a:spcAft>
                <a:spcPct val="0"/>
              </a:spcAft>
              <a:buClrTx/>
              <a:buSzTx/>
              <a:buFontTx/>
              <a:buNone/>
              <a:tabLst>
                <a:tab pos="194304" algn="l"/>
              </a:tabLst>
              <a:defRPr/>
            </a:pPr>
            <a:endParaRPr kumimoji="0" lang="en-US" sz="900" b="0" i="0" u="none" strike="noStrike" kern="1200" cap="none" spc="0" normalizeH="0" baseline="0" noProof="0">
              <a:ln>
                <a:noFill/>
              </a:ln>
              <a:solidFill>
                <a:srgbClr val="000000"/>
              </a:solidFill>
              <a:effectLst/>
              <a:uLnTx/>
              <a:uFillTx/>
              <a:latin typeface="Arial"/>
              <a:ea typeface="ＭＳ Ｐゴシック" pitchFamily="34" charset="-128"/>
              <a:cs typeface="Arial"/>
            </a:endParaRPr>
          </a:p>
        </p:txBody>
      </p:sp>
    </p:spTree>
    <p:extLst>
      <p:ext uri="{BB962C8B-B14F-4D97-AF65-F5344CB8AC3E}">
        <p14:creationId xmlns:p14="http://schemas.microsoft.com/office/powerpoint/2010/main" val="3494289856"/>
      </p:ext>
    </p:extLst>
  </p:cSld>
  <p:clrMapOvr>
    <a:masterClrMapping/>
  </p:clrMapOvr>
</p:sld>
</file>

<file path=ppt/theme/theme1.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7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raditional template NON CUI">
  <a:themeElements>
    <a:clrScheme name="USACE - Army 2023">
      <a:dk1>
        <a:srgbClr val="221F20"/>
      </a:dk1>
      <a:lt1>
        <a:srgbClr val="565557"/>
      </a:lt1>
      <a:dk2>
        <a:srgbClr val="FFFFFF"/>
      </a:dk2>
      <a:lt2>
        <a:srgbClr val="D5D5D7"/>
      </a:lt2>
      <a:accent1>
        <a:srgbClr val="727365"/>
      </a:accent1>
      <a:accent2>
        <a:srgbClr val="2F372F"/>
      </a:accent2>
      <a:accent3>
        <a:srgbClr val="FFCC01"/>
      </a:accent3>
      <a:accent4>
        <a:srgbClr val="BFB8A6"/>
      </a:accent4>
      <a:accent5>
        <a:srgbClr val="00308F"/>
      </a:accent5>
      <a:accent6>
        <a:srgbClr val="CF0000"/>
      </a:accent6>
      <a:hlink>
        <a:srgbClr val="3E6682"/>
      </a:hlink>
      <a:folHlink>
        <a:srgbClr val="7030A0"/>
      </a:folHlink>
    </a:clrScheme>
    <a:fontScheme name="USACE TEMPLATE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3F4339">
            <a:alpha val="89000"/>
          </a:srgbClr>
        </a:solidFill>
        <a:ln>
          <a:noFill/>
        </a:ln>
        <a:effectLst/>
      </a:spPr>
      <a:bodyPr anchor="ctr"/>
      <a:lstStyle>
        <a:defPPr algn="ctr">
          <a:defRPr dirty="0"/>
        </a:defPPr>
      </a:lstStyle>
      <a:style>
        <a:lnRef idx="1">
          <a:schemeClr val="accent1"/>
        </a:lnRef>
        <a:fillRef idx="3">
          <a:schemeClr val="accent1"/>
        </a:fillRef>
        <a:effectRef idx="2">
          <a:schemeClr val="accent1"/>
        </a:effectRef>
        <a:fontRef idx="minor">
          <a:schemeClr val="lt1"/>
        </a:fontRef>
      </a:style>
    </a:spDef>
  </a:objectDefaults>
  <a:extraClrSchemeLst/>
  <a:extLst>
    <a:ext uri="{05A4C25C-085E-4340-85A3-A5531E510DB2}">
      <thm15:themeFamily xmlns:thm15="http://schemas.microsoft.com/office/thememl/2012/main" name="NWDTemplate-LogosDown-2017.potx" id="{9FA1C32E-CDE2-4EA8-82A9-54FAA73D0B6D}" vid="{4D202EBB-725C-4C87-B90A-DB065ED0BBF7}"/>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4EC71C42C1053418F50398D2AFBB372" ma:contentTypeVersion="17" ma:contentTypeDescription="Create a new document." ma:contentTypeScope="" ma:versionID="c708d2f9696b95031ede6a7ec5522366">
  <xsd:schema xmlns:xsd="http://www.w3.org/2001/XMLSchema" xmlns:xs="http://www.w3.org/2001/XMLSchema" xmlns:p="http://schemas.microsoft.com/office/2006/metadata/properties" xmlns:ns2="a87903cd-e438-4fee-a472-85f26478213c" xmlns:ns3="4f4ed000-4b05-45b9-8673-b0d9b7fd1bfe" targetNamespace="http://schemas.microsoft.com/office/2006/metadata/properties" ma:root="true" ma:fieldsID="dd588611ec6a56081f0a3a2a1d305c6a" ns2:_="" ns3:_="">
    <xsd:import namespace="a87903cd-e438-4fee-a472-85f26478213c"/>
    <xsd:import namespace="4f4ed000-4b05-45b9-8673-b0d9b7fd1bfe"/>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3:TaxCatchAll" minOccurs="0"/>
                <xsd:element ref="ns2:MediaServiceSearchProperties" minOccurs="0"/>
                <xsd:element ref="ns2:lcf76f155ced4ddcb4097134ff3c332f" minOccurs="0"/>
                <xsd:element ref="ns2:MediaServiceDateTake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87903cd-e438-4fee-a472-85f26478213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2e6c1609-49e0-4fdc-8f5b-8b798a969131"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dexed="true" ma:internalName="MediaServiceDateTaken" ma:readOnly="true">
      <xsd:simpleType>
        <xsd:restriction base="dms:Text"/>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f4ed000-4b05-45b9-8673-b0d9b7fd1bfe"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17" nillable="true" ma:displayName="Taxonomy Catch All Column" ma:hidden="true" ma:list="{195c903b-8887-4a1b-93a7-054615f7ef8a}" ma:internalName="TaxCatchAll" ma:showField="CatchAllData" ma:web="4f4ed000-4b05-45b9-8673-b0d9b7fd1bf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4f4ed000-4b05-45b9-8673-b0d9b7fd1bfe" xsi:nil="true"/>
    <lcf76f155ced4ddcb4097134ff3c332f xmlns="a87903cd-e438-4fee-a472-85f26478213c">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F1339F1-5C26-4D1D-A401-A8FF35A58308}">
  <ds:schemaRefs>
    <ds:schemaRef ds:uri="4f4ed000-4b05-45b9-8673-b0d9b7fd1bfe"/>
    <ds:schemaRef ds:uri="a87903cd-e438-4fee-a472-85f26478213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6DCD0263-AFE3-4264-B796-FDE5700207F8}">
  <ds:schemaRefs>
    <ds:schemaRef ds:uri="http://schemas.microsoft.com/sharepoint/v3/contenttype/forms"/>
  </ds:schemaRefs>
</ds:datastoreItem>
</file>

<file path=customXml/itemProps3.xml><?xml version="1.0" encoding="utf-8"?>
<ds:datastoreItem xmlns:ds="http://schemas.openxmlformats.org/officeDocument/2006/customXml" ds:itemID="{B47C4252-969C-46A4-9E62-BDCE7E0365D0}">
  <ds:schemaRefs>
    <ds:schemaRef ds:uri="http://schemas.microsoft.com/office/2006/metadata/properties"/>
    <ds:schemaRef ds:uri="http://purl.org/dc/elements/1.1/"/>
    <ds:schemaRef ds:uri="http://www.w3.org/XML/1998/namespace"/>
    <ds:schemaRef ds:uri="http://purl.org/dc/terms/"/>
    <ds:schemaRef ds:uri="http://purl.org/dc/dcmitype/"/>
    <ds:schemaRef ds:uri="4f4ed000-4b05-45b9-8673-b0d9b7fd1bfe"/>
    <ds:schemaRef ds:uri="http://schemas.openxmlformats.org/package/2006/metadata/core-properties"/>
    <ds:schemaRef ds:uri="http://schemas.microsoft.com/office/infopath/2007/PartnerControls"/>
    <ds:schemaRef ds:uri="a87903cd-e438-4fee-a472-85f26478213c"/>
    <ds:schemaRef ds:uri="http://schemas.microsoft.com/office/2006/documentManagement/types"/>
  </ds:schemaRefs>
</ds:datastoreItem>
</file>

<file path=docMetadata/LabelInfo.xml><?xml version="1.0" encoding="utf-8"?>
<clbl:labelList xmlns:clbl="http://schemas.microsoft.com/office/2020/mipLabelMetadata">
  <clbl:label id="{fc4d76ba-f17c-4c50-b9a7-8f3163d27582}" enabled="0" method="" siteId="{fc4d76ba-f17c-4c50-b9a7-8f3163d27582}" removed="1"/>
</clbl:labelList>
</file>

<file path=docProps/app.xml><?xml version="1.0" encoding="utf-8"?>
<Properties xmlns="http://schemas.openxmlformats.org/officeDocument/2006/extended-properties" xmlns:vt="http://schemas.openxmlformats.org/officeDocument/2006/docPropsVTypes">
  <Template>office theme</Template>
  <TotalTime>3</TotalTime>
  <Words>3579</Words>
  <Application>Microsoft Office PowerPoint</Application>
  <PresentationFormat>Widescreen</PresentationFormat>
  <Paragraphs>620</Paragraphs>
  <Slides>37</Slides>
  <Notes>17</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37</vt:i4>
      </vt:variant>
    </vt:vector>
  </HeadingPairs>
  <TitlesOfParts>
    <vt:vector size="47" baseType="lpstr">
      <vt:lpstr>Aptos</vt:lpstr>
      <vt:lpstr>Arial</vt:lpstr>
      <vt:lpstr>Arial Black</vt:lpstr>
      <vt:lpstr>Calibri</vt:lpstr>
      <vt:lpstr>Symbol</vt:lpstr>
      <vt:lpstr>Times New Roman</vt:lpstr>
      <vt:lpstr>Wingdings</vt:lpstr>
      <vt:lpstr>6_Office Theme</vt:lpstr>
      <vt:lpstr>7_Office Theme</vt:lpstr>
      <vt:lpstr>traditional template NON CUI</vt:lpstr>
      <vt:lpstr>2026 Corn Belt Ports &amp; Mid-America Port Commission Annual Meeting    rock island district update</vt:lpstr>
      <vt:lpstr>Rock Island District  Area of Responsibility</vt:lpstr>
      <vt:lpstr>Upper Mississippi River Restoration (UMRR) Program</vt:lpstr>
      <vt:lpstr>Navigation &amp; Ecosystem Sustainability Program (NESP)</vt:lpstr>
      <vt:lpstr>Rock Island District Operations</vt:lpstr>
      <vt:lpstr>2026 Corn Belt Ports &amp; Mid-America Port Commission Annual Meeting    navigation update</vt:lpstr>
      <vt:lpstr>Who We Are: Building and Maintaining Network of Water Infrastructure</vt:lpstr>
      <vt:lpstr>PowerPoint Presentation</vt:lpstr>
      <vt:lpstr>USACE Navigation System </vt:lpstr>
      <vt:lpstr>Infrastructure Condition</vt:lpstr>
      <vt:lpstr>Maintaining Reliability Requires Investment</vt:lpstr>
      <vt:lpstr>NAV Funding (Rock Island District)</vt:lpstr>
      <vt:lpstr>Rock Island District Channel Maintenance</vt:lpstr>
      <vt:lpstr>Operations &amp; Maintenance  Navigation</vt:lpstr>
      <vt:lpstr>Operations &amp; Maintenance Illinois Waterway</vt:lpstr>
      <vt:lpstr>Operations &amp; Maintenance Mississippi River</vt:lpstr>
      <vt:lpstr>Learn More </vt:lpstr>
      <vt:lpstr>2026 Corn Belt Ports &amp; Mid-America Port Commission Annual Meeting    </vt:lpstr>
      <vt:lpstr>PowerPoint Presentation</vt:lpstr>
      <vt:lpstr>  </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Bishop, Heather T CIV USARMY CEMVR (USA)</dc:creator>
  <cp:lastModifiedBy>Chris Smith</cp:lastModifiedBy>
  <cp:revision>11</cp:revision>
  <cp:lastPrinted>2026-07-24T12:48:42Z</cp:lastPrinted>
  <dcterms:created xsi:type="dcterms:W3CDTF">2026-07-09T16:11:41Z</dcterms:created>
  <dcterms:modified xsi:type="dcterms:W3CDTF">2026-07-28T18:46:02Z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0x010100F4EC71C42C1053418F50398D2AFBB372</vt:lpwstr>
  </property>
  <property fmtid="{D5CDD505-2E9C-101B-9397-08002B2CF9AE}" pid="3" name="MediaServiceImageTags">
    <vt:lpwstr/>
  </property>
</Properties>
</file>